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4.xml" ContentType="application/vnd.openxmlformats-officedocument.presentationml.notesSlide+xml"/>
  <Override PartName="/ppt/theme/theme4.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5.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2" r:id="rId1"/>
    <p:sldMasterId id="2147483670" r:id="rId2"/>
    <p:sldMasterId id="2147483775" r:id="rId3"/>
  </p:sldMasterIdLst>
  <p:notesMasterIdLst>
    <p:notesMasterId r:id="rId11"/>
  </p:notesMasterIdLst>
  <p:handoutMasterIdLst>
    <p:handoutMasterId r:id="rId12"/>
  </p:handoutMasterIdLst>
  <p:sldIdLst>
    <p:sldId id="256" r:id="rId4"/>
    <p:sldId id="257" r:id="rId5"/>
    <p:sldId id="278" r:id="rId6"/>
    <p:sldId id="279" r:id="rId7"/>
    <p:sldId id="277" r:id="rId8"/>
    <p:sldId id="280" r:id="rId9"/>
    <p:sldId id="261" r:id="rId10"/>
  </p:sldIdLst>
  <p:sldSz cx="12192000" cy="6858000"/>
  <p:notesSz cx="7315200" cy="9601200"/>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mn-cs"/>
      </a:defRPr>
    </a:lvl2pPr>
    <a:lvl3pPr marL="914400" algn="l" defTabSz="457200" rtl="0" fontAlgn="base">
      <a:spcBef>
        <a:spcPct val="0"/>
      </a:spcBef>
      <a:spcAft>
        <a:spcPct val="0"/>
      </a:spcAft>
      <a:defRPr kern="1200">
        <a:solidFill>
          <a:schemeClr val="tx1"/>
        </a:solidFill>
        <a:latin typeface="Arial" pitchFamily="34" charset="0"/>
        <a:ea typeface="+mn-ea"/>
        <a:cs typeface="+mn-cs"/>
      </a:defRPr>
    </a:lvl3pPr>
    <a:lvl4pPr marL="1371600" algn="l" defTabSz="457200" rtl="0" fontAlgn="base">
      <a:spcBef>
        <a:spcPct val="0"/>
      </a:spcBef>
      <a:spcAft>
        <a:spcPct val="0"/>
      </a:spcAft>
      <a:defRPr kern="1200">
        <a:solidFill>
          <a:schemeClr val="tx1"/>
        </a:solidFill>
        <a:latin typeface="Arial" pitchFamily="34" charset="0"/>
        <a:ea typeface="+mn-ea"/>
        <a:cs typeface="+mn-cs"/>
      </a:defRPr>
    </a:lvl4pPr>
    <a:lvl5pPr marL="1828800" algn="l" defTabSz="457200"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782" userDrawn="1">
          <p15:clr>
            <a:srgbClr val="A4A3A4"/>
          </p15:clr>
        </p15:guide>
        <p15:guide id="2" pos="396"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7E1E"/>
    <a:srgbClr val="00588F"/>
    <a:srgbClr val="787C7E"/>
    <a:srgbClr val="003C68"/>
    <a:srgbClr val="104D7B"/>
    <a:srgbClr val="0C4574"/>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napToObjects="1" showGuides="1">
      <p:cViewPr varScale="1">
        <p:scale>
          <a:sx n="83" d="100"/>
          <a:sy n="83" d="100"/>
        </p:scale>
        <p:origin x="643" y="82"/>
      </p:cViewPr>
      <p:guideLst>
        <p:guide orient="horz" pos="782"/>
        <p:guide pos="396"/>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814"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imanage.xml" Type="http://schemas.openxmlformats.org/officeDocument/2006/relationships/customXml" Target="/customXML/item.xml"/><Relationship Id="rId17"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826" name="Rectangle 2"/>
          <p:cNvSpPr>
            <a:spLocks noGrp="1" noChangeArrowheads="1"/>
          </p:cNvSpPr>
          <p:nvPr>
            <p:ph type="hdr" sz="quarter"/>
          </p:nvPr>
        </p:nvSpPr>
        <p:spPr bwMode="auto">
          <a:xfrm>
            <a:off x="0" y="1"/>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9" tIns="48330" rIns="96659" bIns="48330" numCol="1" anchor="t" anchorCtr="0" compatLnSpc="1">
            <a:prstTxWarp prst="textNoShape">
              <a:avLst/>
            </a:prstTxWarp>
          </a:bodyPr>
          <a:lstStyle>
            <a:lvl1pPr>
              <a:defRPr sz="1400">
                <a:latin typeface="Calibri" pitchFamily="34" charset="0"/>
              </a:defRPr>
            </a:lvl1pPr>
          </a:lstStyle>
          <a:p>
            <a:pPr>
              <a:defRPr/>
            </a:pPr>
            <a:endParaRPr lang="en-US"/>
          </a:p>
        </p:txBody>
      </p:sp>
      <p:sp>
        <p:nvSpPr>
          <p:cNvPr id="205827" name="Rectangle 3"/>
          <p:cNvSpPr>
            <a:spLocks noGrp="1" noChangeArrowheads="1"/>
          </p:cNvSpPr>
          <p:nvPr>
            <p:ph type="dt" sz="quarter" idx="1"/>
          </p:nvPr>
        </p:nvSpPr>
        <p:spPr bwMode="auto">
          <a:xfrm>
            <a:off x="4143587" y="1"/>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9" tIns="48330" rIns="96659" bIns="48330" numCol="1" anchor="t" anchorCtr="0" compatLnSpc="1">
            <a:prstTxWarp prst="textNoShape">
              <a:avLst/>
            </a:prstTxWarp>
          </a:bodyPr>
          <a:lstStyle>
            <a:lvl1pPr algn="r">
              <a:defRPr sz="1400">
                <a:latin typeface="Calibri" pitchFamily="34" charset="0"/>
              </a:defRPr>
            </a:lvl1pPr>
          </a:lstStyle>
          <a:p>
            <a:pPr>
              <a:defRPr/>
            </a:pPr>
            <a:fld id="{653C5331-1B87-4978-8179-638C4C4B0E76}" type="datetimeFigureOut">
              <a:rPr lang="en-US"/>
              <a:pPr>
                <a:defRPr/>
              </a:pPr>
              <a:t>9/6/2024</a:t>
            </a:fld>
            <a:endParaRPr lang="en-US"/>
          </a:p>
        </p:txBody>
      </p:sp>
      <p:sp>
        <p:nvSpPr>
          <p:cNvPr id="205828" name="Rectangle 4"/>
          <p:cNvSpPr>
            <a:spLocks noGrp="1" noChangeArrowheads="1"/>
          </p:cNvSpPr>
          <p:nvPr>
            <p:ph type="ftr" sz="quarter" idx="2"/>
          </p:nvPr>
        </p:nvSpPr>
        <p:spPr bwMode="auto">
          <a:xfrm>
            <a:off x="0"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9" tIns="48330" rIns="96659" bIns="48330" numCol="1" anchor="b" anchorCtr="0" compatLnSpc="1">
            <a:prstTxWarp prst="textNoShape">
              <a:avLst/>
            </a:prstTxWarp>
          </a:bodyPr>
          <a:lstStyle>
            <a:lvl1pPr>
              <a:defRPr sz="1400">
                <a:latin typeface="Calibri" pitchFamily="34" charset="0"/>
              </a:defRPr>
            </a:lvl1pPr>
          </a:lstStyle>
          <a:p>
            <a:pPr>
              <a:defRPr/>
            </a:pPr>
            <a:endParaRPr lang="en-US"/>
          </a:p>
        </p:txBody>
      </p:sp>
      <p:sp>
        <p:nvSpPr>
          <p:cNvPr id="205829" name="Rectangle 5"/>
          <p:cNvSpPr>
            <a:spLocks noGrp="1" noChangeArrowheads="1"/>
          </p:cNvSpPr>
          <p:nvPr>
            <p:ph type="sldNum" sz="quarter" idx="3"/>
          </p:nvPr>
        </p:nvSpPr>
        <p:spPr bwMode="auto">
          <a:xfrm>
            <a:off x="4143587"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9" tIns="48330" rIns="96659" bIns="48330" numCol="1" anchor="b" anchorCtr="0" compatLnSpc="1">
            <a:prstTxWarp prst="textNoShape">
              <a:avLst/>
            </a:prstTxWarp>
          </a:bodyPr>
          <a:lstStyle>
            <a:lvl1pPr algn="r">
              <a:defRPr sz="1400">
                <a:latin typeface="Calibri" pitchFamily="34" charset="0"/>
              </a:defRPr>
            </a:lvl1pPr>
          </a:lstStyle>
          <a:p>
            <a:pPr>
              <a:defRPr/>
            </a:pPr>
            <a:fld id="{7BFE25C3-CA4E-4C23-AEA5-601B2C596385}" type="slidenum">
              <a:rPr lang="en-US"/>
              <a:pPr>
                <a:defRPr/>
              </a:pPr>
              <a:t>‹#›</a:t>
            </a:fld>
            <a:endParaRPr lang="en-US"/>
          </a:p>
        </p:txBody>
      </p:sp>
    </p:spTree>
    <p:extLst>
      <p:ext uri="{BB962C8B-B14F-4D97-AF65-F5344CB8AC3E}">
        <p14:creationId xmlns:p14="http://schemas.microsoft.com/office/powerpoint/2010/main" val="332473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3474" name="Rectangle 2"/>
          <p:cNvSpPr>
            <a:spLocks noGrp="1" noChangeArrowheads="1"/>
          </p:cNvSpPr>
          <p:nvPr>
            <p:ph type="hdr" sz="quarter"/>
          </p:nvPr>
        </p:nvSpPr>
        <p:spPr bwMode="auto">
          <a:xfrm>
            <a:off x="0" y="1"/>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9" tIns="48330" rIns="96659" bIns="48330" numCol="1" anchor="t" anchorCtr="0" compatLnSpc="1">
            <a:prstTxWarp prst="textNoShape">
              <a:avLst/>
            </a:prstTxWarp>
          </a:bodyPr>
          <a:lstStyle>
            <a:lvl1pPr>
              <a:defRPr sz="1400">
                <a:latin typeface="Calibri" pitchFamily="34" charset="0"/>
              </a:defRPr>
            </a:lvl1pPr>
          </a:lstStyle>
          <a:p>
            <a:pPr>
              <a:defRPr/>
            </a:pPr>
            <a:endParaRPr lang="en-US"/>
          </a:p>
        </p:txBody>
      </p:sp>
      <p:sp>
        <p:nvSpPr>
          <p:cNvPr id="233475" name="Rectangle 3"/>
          <p:cNvSpPr>
            <a:spLocks noGrp="1" noChangeArrowheads="1"/>
          </p:cNvSpPr>
          <p:nvPr>
            <p:ph type="dt" idx="1"/>
          </p:nvPr>
        </p:nvSpPr>
        <p:spPr bwMode="auto">
          <a:xfrm>
            <a:off x="4143587" y="1"/>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9" tIns="48330" rIns="96659" bIns="48330" numCol="1" anchor="t" anchorCtr="0" compatLnSpc="1">
            <a:prstTxWarp prst="textNoShape">
              <a:avLst/>
            </a:prstTxWarp>
          </a:bodyPr>
          <a:lstStyle>
            <a:lvl1pPr algn="r">
              <a:defRPr sz="1400">
                <a:latin typeface="Calibri" pitchFamily="34" charset="0"/>
              </a:defRPr>
            </a:lvl1pPr>
          </a:lstStyle>
          <a:p>
            <a:pPr>
              <a:defRPr/>
            </a:pPr>
            <a:fld id="{4CB6A968-46DC-42AF-97DF-7CB93C114DDE}" type="datetimeFigureOut">
              <a:rPr lang="en-US"/>
              <a:pPr>
                <a:defRPr/>
              </a:pPr>
              <a:t>9/6/2024</a:t>
            </a:fld>
            <a:endParaRPr lang="en-US"/>
          </a:p>
        </p:txBody>
      </p:sp>
      <p:sp>
        <p:nvSpPr>
          <p:cNvPr id="7172"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3477" name="Rectangle 5"/>
          <p:cNvSpPr>
            <a:spLocks noGrp="1" noChangeArrowheads="1"/>
          </p:cNvSpPr>
          <p:nvPr>
            <p:ph type="body" sz="quarter" idx="3"/>
          </p:nvPr>
        </p:nvSpPr>
        <p:spPr bwMode="auto">
          <a:xfrm>
            <a:off x="731520" y="4560571"/>
            <a:ext cx="5852160" cy="4320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9" tIns="48330" rIns="96659" bIns="483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3478" name="Rectangle 6"/>
          <p:cNvSpPr>
            <a:spLocks noGrp="1" noChangeArrowheads="1"/>
          </p:cNvSpPr>
          <p:nvPr>
            <p:ph type="ftr" sz="quarter" idx="4"/>
          </p:nvPr>
        </p:nvSpPr>
        <p:spPr bwMode="auto">
          <a:xfrm>
            <a:off x="0"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9" tIns="48330" rIns="96659" bIns="48330" numCol="1" anchor="b" anchorCtr="0" compatLnSpc="1">
            <a:prstTxWarp prst="textNoShape">
              <a:avLst/>
            </a:prstTxWarp>
          </a:bodyPr>
          <a:lstStyle>
            <a:lvl1pPr>
              <a:defRPr sz="1400">
                <a:latin typeface="Calibri" pitchFamily="34" charset="0"/>
              </a:defRPr>
            </a:lvl1pPr>
          </a:lstStyle>
          <a:p>
            <a:pPr>
              <a:defRPr/>
            </a:pPr>
            <a:endParaRPr lang="en-US"/>
          </a:p>
        </p:txBody>
      </p:sp>
      <p:sp>
        <p:nvSpPr>
          <p:cNvPr id="233479" name="Rectangle 7"/>
          <p:cNvSpPr>
            <a:spLocks noGrp="1" noChangeArrowheads="1"/>
          </p:cNvSpPr>
          <p:nvPr>
            <p:ph type="sldNum" sz="quarter" idx="5"/>
          </p:nvPr>
        </p:nvSpPr>
        <p:spPr bwMode="auto">
          <a:xfrm>
            <a:off x="4143587"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9" tIns="48330" rIns="96659" bIns="48330" numCol="1" anchor="b" anchorCtr="0" compatLnSpc="1">
            <a:prstTxWarp prst="textNoShape">
              <a:avLst/>
            </a:prstTxWarp>
          </a:bodyPr>
          <a:lstStyle>
            <a:lvl1pPr algn="r">
              <a:defRPr sz="1400">
                <a:latin typeface="Calibri" pitchFamily="34" charset="0"/>
              </a:defRPr>
            </a:lvl1pPr>
          </a:lstStyle>
          <a:p>
            <a:pPr>
              <a:defRPr/>
            </a:pPr>
            <a:fld id="{506221D8-1185-4A86-9460-60AEDAE31114}" type="slidenum">
              <a:rPr lang="en-US"/>
              <a:pPr>
                <a:defRPr/>
              </a:pPr>
              <a:t>‹#›</a:t>
            </a:fld>
            <a:endParaRPr lang="en-US"/>
          </a:p>
        </p:txBody>
      </p:sp>
    </p:spTree>
    <p:extLst>
      <p:ext uri="{BB962C8B-B14F-4D97-AF65-F5344CB8AC3E}">
        <p14:creationId xmlns:p14="http://schemas.microsoft.com/office/powerpoint/2010/main" val="33187689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06221D8-1185-4A86-9460-60AEDAE31114}" type="slidenum">
              <a:rPr lang="en-US" smtClean="0"/>
              <a:pPr>
                <a:defRPr/>
              </a:pPr>
              <a:t>1</a:t>
            </a:fld>
            <a:endParaRPr lang="en-US"/>
          </a:p>
        </p:txBody>
      </p:sp>
    </p:spTree>
    <p:extLst>
      <p:ext uri="{BB962C8B-B14F-4D97-AF65-F5344CB8AC3E}">
        <p14:creationId xmlns:p14="http://schemas.microsoft.com/office/powerpoint/2010/main" val="1873847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06221D8-1185-4A86-9460-60AEDAE31114}" type="slidenum">
              <a:rPr lang="en-US" smtClean="0"/>
              <a:pPr>
                <a:defRPr/>
              </a:pPr>
              <a:t>2</a:t>
            </a:fld>
            <a:endParaRPr lang="en-US"/>
          </a:p>
        </p:txBody>
      </p:sp>
    </p:spTree>
    <p:extLst>
      <p:ext uri="{BB962C8B-B14F-4D97-AF65-F5344CB8AC3E}">
        <p14:creationId xmlns:p14="http://schemas.microsoft.com/office/powerpoint/2010/main" val="3903975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06221D8-1185-4A86-9460-60AEDAE31114}" type="slidenum">
              <a:rPr lang="en-US" smtClean="0"/>
              <a:pPr>
                <a:defRPr/>
              </a:pPr>
              <a:t>3</a:t>
            </a:fld>
            <a:endParaRPr lang="en-US"/>
          </a:p>
        </p:txBody>
      </p:sp>
    </p:spTree>
    <p:extLst>
      <p:ext uri="{BB962C8B-B14F-4D97-AF65-F5344CB8AC3E}">
        <p14:creationId xmlns:p14="http://schemas.microsoft.com/office/powerpoint/2010/main" val="2692226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06221D8-1185-4A86-9460-60AEDAE31114}" type="slidenum">
              <a:rPr lang="en-US" smtClean="0"/>
              <a:pPr>
                <a:defRPr/>
              </a:pPr>
              <a:t>7</a:t>
            </a:fld>
            <a:endParaRPr lang="en-US"/>
          </a:p>
        </p:txBody>
      </p:sp>
    </p:spTree>
    <p:extLst>
      <p:ext uri="{BB962C8B-B14F-4D97-AF65-F5344CB8AC3E}">
        <p14:creationId xmlns:p14="http://schemas.microsoft.com/office/powerpoint/2010/main" val="1431396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4498442"/>
            <a:ext cx="12192000" cy="553470"/>
          </a:xfrm>
          <a:prstGeom prst="rect">
            <a:avLst/>
          </a:prstGeom>
        </p:spPr>
        <p:txBody>
          <a:bodyPr/>
          <a:lstStyle>
            <a:lvl1pPr marL="0" indent="0" algn="ctr">
              <a:buNone/>
              <a:defRPr sz="2400">
                <a:solidFill>
                  <a:schemeClr val="bg1"/>
                </a:solidFill>
                <a:latin typeface="Humnst777 BT" panose="020B0603030504020204" pitchFamily="34" charset="0"/>
              </a:defRPr>
            </a:lvl1pPr>
            <a:lvl2pPr>
              <a:defRPr sz="2400">
                <a:latin typeface="Humnst777 BT" panose="020B0603030504020204" pitchFamily="34" charset="0"/>
              </a:defRPr>
            </a:lvl2pPr>
            <a:lvl3pPr>
              <a:defRPr sz="2400">
                <a:latin typeface="Humnst777 BT" panose="020B0603030504020204" pitchFamily="34" charset="0"/>
              </a:defRPr>
            </a:lvl3pPr>
            <a:lvl4pPr>
              <a:defRPr sz="2400">
                <a:latin typeface="Humnst777 BT" panose="020B0603030504020204" pitchFamily="34" charset="0"/>
              </a:defRPr>
            </a:lvl4pPr>
            <a:lvl5pPr>
              <a:defRPr sz="2400">
                <a:latin typeface="Humnst777 BT" panose="020B0603030504020204" pitchFamily="34" charset="0"/>
              </a:defRPr>
            </a:lvl5pPr>
          </a:lstStyle>
          <a:p>
            <a:pPr lvl="0"/>
            <a:r>
              <a:rPr lang="en-US"/>
              <a:t>Click to edit Master text styles</a:t>
            </a:r>
          </a:p>
        </p:txBody>
      </p:sp>
      <p:sp>
        <p:nvSpPr>
          <p:cNvPr id="5" name="Title Placeholder 1"/>
          <p:cNvSpPr>
            <a:spLocks noGrp="1"/>
          </p:cNvSpPr>
          <p:nvPr>
            <p:ph type="title"/>
          </p:nvPr>
        </p:nvSpPr>
        <p:spPr bwMode="auto">
          <a:xfrm>
            <a:off x="0" y="1468463"/>
            <a:ext cx="12192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4800"/>
            </a:lvl1pPr>
          </a:lstStyle>
          <a:p>
            <a:pPr lvl="0"/>
            <a:r>
              <a:rPr lang="en-US" altLang="en-US"/>
              <a:t>Click to edit Master title style</a:t>
            </a:r>
            <a:endParaRPr lang="en-US" altLang="en-US" dirty="0"/>
          </a:p>
        </p:txBody>
      </p:sp>
    </p:spTree>
    <p:extLst>
      <p:ext uri="{BB962C8B-B14F-4D97-AF65-F5344CB8AC3E}">
        <p14:creationId xmlns:p14="http://schemas.microsoft.com/office/powerpoint/2010/main" val="1101627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800"/>
            </a:lvl1pPr>
          </a:lstStyle>
          <a:p>
            <a:r>
              <a:rPr lang="en-US" dirty="0"/>
              <a:t>CLICK TO EDIT</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21410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800"/>
            </a:lvl1pPr>
          </a:lstStyle>
          <a:p>
            <a:r>
              <a:rPr lang="en-US" dirty="0"/>
              <a:t>CLICK TO EDIT</a:t>
            </a:r>
          </a:p>
        </p:txBody>
      </p:sp>
      <p:sp>
        <p:nvSpPr>
          <p:cNvPr id="3" name="Content Placeholder 2"/>
          <p:cNvSpPr>
            <a:spLocks noGrp="1"/>
          </p:cNvSpPr>
          <p:nvPr>
            <p:ph sz="half" idx="1"/>
          </p:nvPr>
        </p:nvSpPr>
        <p:spPr>
          <a:xfrm>
            <a:off x="609600" y="904876"/>
            <a:ext cx="5384800" cy="4525963"/>
          </a:xfrm>
        </p:spPr>
        <p:txBody>
          <a:bodyPr/>
          <a:lstStyle>
            <a:lvl1pPr>
              <a:defRPr sz="24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904876"/>
            <a:ext cx="5384800" cy="4525963"/>
          </a:xfrm>
        </p:spPr>
        <p:txBody>
          <a:bodyPr/>
          <a:lstStyle>
            <a:lvl1pPr>
              <a:defRPr sz="24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80967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stions/Contac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2800"/>
            </a:lvl1pPr>
          </a:lstStyle>
          <a:p>
            <a:r>
              <a:rPr lang="en-US" dirty="0"/>
              <a:t>CLICK TO EDIT</a:t>
            </a:r>
          </a:p>
        </p:txBody>
      </p:sp>
      <p:sp>
        <p:nvSpPr>
          <p:cNvPr id="5" name="Text Placeholder 2"/>
          <p:cNvSpPr>
            <a:spLocks noGrp="1"/>
          </p:cNvSpPr>
          <p:nvPr>
            <p:ph idx="1" hasCustomPrompt="1"/>
          </p:nvPr>
        </p:nvSpPr>
        <p:spPr bwMode="auto">
          <a:xfrm>
            <a:off x="2242867" y="2466251"/>
            <a:ext cx="6866627" cy="1743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a:buNone/>
              <a:defRPr/>
            </a:lvl1pPr>
          </a:lstStyle>
          <a:p>
            <a:pPr lvl="0"/>
            <a:r>
              <a:rPr lang="en-US" altLang="en-US" dirty="0"/>
              <a:t>Click to edit Master text styles</a:t>
            </a:r>
          </a:p>
        </p:txBody>
      </p:sp>
      <p:sp>
        <p:nvSpPr>
          <p:cNvPr id="6" name="TextBox 8"/>
          <p:cNvSpPr txBox="1">
            <a:spLocks noChangeArrowheads="1"/>
          </p:cNvSpPr>
          <p:nvPr userDrawn="1"/>
        </p:nvSpPr>
        <p:spPr bwMode="auto">
          <a:xfrm>
            <a:off x="617734" y="5264150"/>
            <a:ext cx="1090282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eaLnBrk="1" hangingPunct="1">
              <a:defRPr/>
            </a:pPr>
            <a:r>
              <a:rPr lang="en-US" altLang="en-US" sz="1100" i="1" u="sng" dirty="0"/>
              <a:t>Please note</a:t>
            </a:r>
            <a:r>
              <a:rPr lang="en-US" altLang="en-US" sz="1100" i="1" dirty="0"/>
              <a:t>: This presentation contains general, condensed summaries of actual legal matters, statutes and opinions for information purposes. It is not meant to be and should not be construed as legal advice. Individuals with particular needs on specific issues should retain the services of competent counsel. </a:t>
            </a:r>
            <a:endParaRPr lang="en-US" altLang="en-US" sz="1100" dirty="0"/>
          </a:p>
          <a:p>
            <a:pPr eaLnBrk="1" hangingPunct="1">
              <a:defRPr/>
            </a:pPr>
            <a:endParaRPr lang="en-US" altLang="en-US" dirty="0"/>
          </a:p>
        </p:txBody>
      </p:sp>
    </p:spTree>
    <p:extLst>
      <p:ext uri="{BB962C8B-B14F-4D97-AF65-F5344CB8AC3E}">
        <p14:creationId xmlns:p14="http://schemas.microsoft.com/office/powerpoint/2010/main" val="2511417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419857"/>
            <a:ext cx="12192000" cy="822963"/>
          </a:xfrm>
          <a:prstGeom prst="rect">
            <a:avLst/>
          </a:prstGeom>
        </p:spPr>
        <p:txBody>
          <a:bodyPr anchor="b"/>
          <a:lstStyle>
            <a:lvl1pPr algn="ctr">
              <a:defRPr sz="4800"/>
            </a:lvl1pPr>
          </a:lstStyle>
          <a:p>
            <a:r>
              <a:rPr lang="en-US" dirty="0"/>
              <a:t>Click to edit Master title style</a:t>
            </a:r>
          </a:p>
        </p:txBody>
      </p:sp>
    </p:spTree>
    <p:extLst>
      <p:ext uri="{BB962C8B-B14F-4D97-AF65-F5344CB8AC3E}">
        <p14:creationId xmlns:p14="http://schemas.microsoft.com/office/powerpoint/2010/main" val="2075538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stretch>
            <a:fillRect/>
          </a:stretch>
        </p:blipFill>
        <p:spPr>
          <a:xfrm>
            <a:off x="1524" y="0"/>
            <a:ext cx="12188952" cy="6858000"/>
          </a:xfrm>
          <a:prstGeom prst="rect">
            <a:avLst/>
          </a:prstGeom>
        </p:spPr>
      </p:pic>
    </p:spTree>
  </p:cSld>
  <p:clrMap bg1="lt1" tx1="dk1" bg2="lt2" tx2="dk2" accent1="accent1" accent2="accent2" accent3="accent3" accent4="accent4" accent5="accent5" accent6="accent6" hlink="hlink" folHlink="folHlink"/>
  <p:sldLayoutIdLst>
    <p:sldLayoutId id="2147483771" r:id="rId1"/>
  </p:sldLayoutIdLst>
  <p:txStyles>
    <p:titleStyle>
      <a:lvl1pPr algn="l" defTabSz="457200" rtl="0" eaLnBrk="1" fontAlgn="base" hangingPunct="1">
        <a:spcBef>
          <a:spcPct val="0"/>
        </a:spcBef>
        <a:spcAft>
          <a:spcPct val="0"/>
        </a:spcAft>
        <a:defRPr sz="4000" kern="1200">
          <a:solidFill>
            <a:srgbClr val="FFFFFF"/>
          </a:solidFill>
          <a:latin typeface="+mj-lt"/>
          <a:ea typeface="+mj-ea"/>
          <a:cs typeface="+mj-cs"/>
        </a:defRPr>
      </a:lvl1pPr>
      <a:lvl2pPr algn="l" defTabSz="457200" rtl="0" eaLnBrk="1" fontAlgn="base" hangingPunct="1">
        <a:spcBef>
          <a:spcPct val="0"/>
        </a:spcBef>
        <a:spcAft>
          <a:spcPct val="0"/>
        </a:spcAft>
        <a:defRPr sz="5400">
          <a:solidFill>
            <a:srgbClr val="FFFFFF"/>
          </a:solidFill>
          <a:latin typeface="BankGothic Md BT" pitchFamily="34" charset="0"/>
          <a:ea typeface="Humnst777 Bd BT"/>
          <a:cs typeface="Humnst777 Bd BT"/>
        </a:defRPr>
      </a:lvl2pPr>
      <a:lvl3pPr algn="l" defTabSz="457200" rtl="0" eaLnBrk="1" fontAlgn="base" hangingPunct="1">
        <a:spcBef>
          <a:spcPct val="0"/>
        </a:spcBef>
        <a:spcAft>
          <a:spcPct val="0"/>
        </a:spcAft>
        <a:defRPr sz="5400">
          <a:solidFill>
            <a:srgbClr val="FFFFFF"/>
          </a:solidFill>
          <a:latin typeface="BankGothic Md BT" pitchFamily="34" charset="0"/>
          <a:ea typeface="Humnst777 Bd BT"/>
          <a:cs typeface="Humnst777 Bd BT"/>
        </a:defRPr>
      </a:lvl3pPr>
      <a:lvl4pPr algn="l" defTabSz="457200" rtl="0" eaLnBrk="1" fontAlgn="base" hangingPunct="1">
        <a:spcBef>
          <a:spcPct val="0"/>
        </a:spcBef>
        <a:spcAft>
          <a:spcPct val="0"/>
        </a:spcAft>
        <a:defRPr sz="5400">
          <a:solidFill>
            <a:srgbClr val="FFFFFF"/>
          </a:solidFill>
          <a:latin typeface="BankGothic Md BT" pitchFamily="34" charset="0"/>
          <a:ea typeface="Humnst777 Bd BT"/>
          <a:cs typeface="Humnst777 Bd BT"/>
        </a:defRPr>
      </a:lvl4pPr>
      <a:lvl5pPr algn="l" defTabSz="457200" rtl="0" eaLnBrk="1" fontAlgn="base" hangingPunct="1">
        <a:spcBef>
          <a:spcPct val="0"/>
        </a:spcBef>
        <a:spcAft>
          <a:spcPct val="0"/>
        </a:spcAft>
        <a:defRPr sz="5400">
          <a:solidFill>
            <a:srgbClr val="FFFFFF"/>
          </a:solidFill>
          <a:latin typeface="BankGothic Md BT" pitchFamily="34" charset="0"/>
          <a:ea typeface="Humnst777 Bd BT"/>
          <a:cs typeface="Humnst777 Bd BT"/>
        </a:defRPr>
      </a:lvl5pPr>
      <a:lvl6pPr marL="457200" algn="l" defTabSz="457200" rtl="0" eaLnBrk="1" fontAlgn="base" hangingPunct="1">
        <a:spcBef>
          <a:spcPct val="0"/>
        </a:spcBef>
        <a:spcAft>
          <a:spcPct val="0"/>
        </a:spcAft>
        <a:defRPr sz="5400">
          <a:solidFill>
            <a:srgbClr val="FFFFFF"/>
          </a:solidFill>
          <a:latin typeface="BankGothic Md BT" pitchFamily="34" charset="0"/>
          <a:ea typeface="Humnst777 Bd BT"/>
          <a:cs typeface="Humnst777 Bd BT"/>
        </a:defRPr>
      </a:lvl6pPr>
      <a:lvl7pPr marL="914400" algn="l" defTabSz="457200" rtl="0" eaLnBrk="1" fontAlgn="base" hangingPunct="1">
        <a:spcBef>
          <a:spcPct val="0"/>
        </a:spcBef>
        <a:spcAft>
          <a:spcPct val="0"/>
        </a:spcAft>
        <a:defRPr sz="5400">
          <a:solidFill>
            <a:srgbClr val="FFFFFF"/>
          </a:solidFill>
          <a:latin typeface="BankGothic Md BT" pitchFamily="34" charset="0"/>
          <a:ea typeface="Humnst777 Bd BT"/>
          <a:cs typeface="Humnst777 Bd BT"/>
        </a:defRPr>
      </a:lvl7pPr>
      <a:lvl8pPr marL="1371600" algn="l" defTabSz="457200" rtl="0" eaLnBrk="1" fontAlgn="base" hangingPunct="1">
        <a:spcBef>
          <a:spcPct val="0"/>
        </a:spcBef>
        <a:spcAft>
          <a:spcPct val="0"/>
        </a:spcAft>
        <a:defRPr sz="5400">
          <a:solidFill>
            <a:srgbClr val="FFFFFF"/>
          </a:solidFill>
          <a:latin typeface="BankGothic Md BT" pitchFamily="34" charset="0"/>
          <a:ea typeface="Humnst777 Bd BT"/>
          <a:cs typeface="Humnst777 Bd BT"/>
        </a:defRPr>
      </a:lvl8pPr>
      <a:lvl9pPr marL="1828800" algn="l" defTabSz="457200" rtl="0" eaLnBrk="1" fontAlgn="base" hangingPunct="1">
        <a:spcBef>
          <a:spcPct val="0"/>
        </a:spcBef>
        <a:spcAft>
          <a:spcPct val="0"/>
        </a:spcAft>
        <a:defRPr sz="5400">
          <a:solidFill>
            <a:srgbClr val="FFFFFF"/>
          </a:solidFill>
          <a:latin typeface="BankGothic Md BT" pitchFamily="34" charset="0"/>
          <a:ea typeface="Humnst777 Bd BT"/>
          <a:cs typeface="Humnst777 Bd BT"/>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145" y="55564"/>
            <a:ext cx="1091141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a:t>
            </a:r>
          </a:p>
        </p:txBody>
      </p:sp>
      <p:sp>
        <p:nvSpPr>
          <p:cNvPr id="1030" name="Slide Number Placeholder 5"/>
          <p:cNvSpPr>
            <a:spLocks/>
          </p:cNvSpPr>
          <p:nvPr/>
        </p:nvSpPr>
        <p:spPr bwMode="auto">
          <a:xfrm>
            <a:off x="406400" y="6394451"/>
            <a:ext cx="284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eaLnBrk="1" hangingPunct="1">
              <a:defRPr/>
            </a:pPr>
            <a:fld id="{8B27931D-E4B2-49AA-B4F7-8C3F6C09B572}" type="slidenum">
              <a:rPr lang="en-US" altLang="en-US" smtClean="0">
                <a:solidFill>
                  <a:schemeClr val="bg1"/>
                </a:solidFill>
                <a:latin typeface="Calibri" pitchFamily="34" charset="0"/>
              </a:rPr>
              <a:pPr eaLnBrk="1" hangingPunct="1">
                <a:defRPr/>
              </a:pPr>
              <a:t>‹#›</a:t>
            </a:fld>
            <a:endParaRPr lang="en-US" altLang="en-US" dirty="0">
              <a:solidFill>
                <a:schemeClr val="bg1"/>
              </a:solidFill>
              <a:latin typeface="Calibri" pitchFamily="34" charset="0"/>
            </a:endParaRPr>
          </a:p>
        </p:txBody>
      </p:sp>
      <p:pic>
        <p:nvPicPr>
          <p:cNvPr id="1029" name="Picture 8"/>
          <p:cNvPicPr>
            <a:picLocks noChangeAspect="1"/>
          </p:cNvPicPr>
          <p:nvPr userDrawn="1"/>
        </p:nvPicPr>
        <p:blipFill rotWithShape="1">
          <a:blip r:embed="rId5">
            <a:extLst>
              <a:ext uri="{28A0092B-C50C-407E-A947-70E740481C1C}">
                <a14:useLocalDpi xmlns:a14="http://schemas.microsoft.com/office/drawing/2010/main" val="0"/>
              </a:ext>
            </a:extLst>
          </a:blip>
          <a:srcRect l="40007" t="34133" r="42315" b="38178"/>
          <a:stretch/>
        </p:blipFill>
        <p:spPr bwMode="auto">
          <a:xfrm>
            <a:off x="10441343" y="189094"/>
            <a:ext cx="1540176" cy="1149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Placeholder 2"/>
          <p:cNvSpPr>
            <a:spLocks noGrp="1"/>
          </p:cNvSpPr>
          <p:nvPr>
            <p:ph type="body" idx="1"/>
          </p:nvPr>
        </p:nvSpPr>
        <p:spPr bwMode="auto">
          <a:xfrm>
            <a:off x="609600" y="90487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 name="Slide Number Placeholder 5"/>
          <p:cNvSpPr>
            <a:spLocks/>
          </p:cNvSpPr>
          <p:nvPr userDrawn="1"/>
        </p:nvSpPr>
        <p:spPr bwMode="auto">
          <a:xfrm>
            <a:off x="406400" y="6394451"/>
            <a:ext cx="284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eaLnBrk="1" hangingPunct="1">
              <a:defRPr/>
            </a:pPr>
            <a:fld id="{723FF0B8-24B3-4B73-8477-65BB56D075F6}" type="slidenum">
              <a:rPr lang="en-US" altLang="en-US" smtClean="0">
                <a:solidFill>
                  <a:schemeClr val="bg1"/>
                </a:solidFill>
                <a:latin typeface="Calibri" pitchFamily="34" charset="0"/>
              </a:rPr>
              <a:pPr eaLnBrk="1" hangingPunct="1">
                <a:defRPr/>
              </a:pPr>
              <a:t>‹#›</a:t>
            </a:fld>
            <a:endParaRPr lang="en-US" altLang="en-US" dirty="0">
              <a:solidFill>
                <a:schemeClr val="bg1"/>
              </a:solidFill>
              <a:latin typeface="Calibri" pitchFamily="34" charset="0"/>
            </a:endParaRPr>
          </a:p>
        </p:txBody>
      </p:sp>
      <p:pic>
        <p:nvPicPr>
          <p:cNvPr id="1033" name="Picture 1"/>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154333" y="6229350"/>
            <a:ext cx="4504267"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a:xfrm>
            <a:off x="0" y="771525"/>
            <a:ext cx="11211431" cy="0"/>
          </a:xfrm>
          <a:prstGeom prst="line">
            <a:avLst/>
          </a:prstGeom>
          <a:ln w="41275" cap="rnd">
            <a:prstDash val="sysDot"/>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7"/>
          <a:srcRect t="86290"/>
          <a:stretch/>
        </p:blipFill>
        <p:spPr>
          <a:xfrm>
            <a:off x="3648" y="5907731"/>
            <a:ext cx="12197684" cy="940938"/>
          </a:xfrm>
          <a:prstGeom prst="rect">
            <a:avLst/>
          </a:prstGeom>
        </p:spPr>
      </p:pic>
      <p:sp>
        <p:nvSpPr>
          <p:cNvPr id="14" name="Slide Number Placeholder 5"/>
          <p:cNvSpPr>
            <a:spLocks/>
          </p:cNvSpPr>
          <p:nvPr userDrawn="1"/>
        </p:nvSpPr>
        <p:spPr bwMode="auto">
          <a:xfrm>
            <a:off x="470934" y="6253031"/>
            <a:ext cx="284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eaLnBrk="1" hangingPunct="1">
              <a:defRPr/>
            </a:pPr>
            <a:fld id="{0557366A-CBBB-4F95-B5EE-3AED1D4DA591}" type="slidenum">
              <a:rPr lang="en-US" altLang="en-US">
                <a:solidFill>
                  <a:schemeClr val="bg1"/>
                </a:solidFill>
                <a:latin typeface="Calibri" pitchFamily="34" charset="0"/>
                <a:cs typeface="+mn-cs"/>
              </a:rPr>
              <a:pPr eaLnBrk="1" hangingPunct="1">
                <a:defRPr/>
              </a:pPr>
              <a:t>‹#›</a:t>
            </a:fld>
            <a:endParaRPr lang="en-US" altLang="en-US" dirty="0">
              <a:solidFill>
                <a:schemeClr val="bg1"/>
              </a:solidFill>
              <a:latin typeface="Calibri" pitchFamily="34" charset="0"/>
              <a:cs typeface="+mn-cs"/>
            </a:endParaRPr>
          </a:p>
        </p:txBody>
      </p:sp>
    </p:spTree>
  </p:cSld>
  <p:clrMap bg1="lt1" tx1="dk1" bg2="lt2" tx2="dk2" accent1="accent1" accent2="accent2" accent3="accent3" accent4="accent4" accent5="accent5" accent6="accent6" hlink="hlink" folHlink="folHlink"/>
  <p:sldLayoutIdLst>
    <p:sldLayoutId id="2147483763" r:id="rId1"/>
    <p:sldLayoutId id="2147483765" r:id="rId2"/>
    <p:sldLayoutId id="2147483772" r:id="rId3"/>
  </p:sldLayoutIdLst>
  <p:txStyles>
    <p:titleStyle>
      <a:lvl1pPr algn="l" defTabSz="457200" rtl="0" eaLnBrk="0" fontAlgn="base" hangingPunct="0">
        <a:spcBef>
          <a:spcPct val="0"/>
        </a:spcBef>
        <a:spcAft>
          <a:spcPct val="0"/>
        </a:spcAft>
        <a:defRPr sz="2800">
          <a:solidFill>
            <a:srgbClr val="003C68"/>
          </a:solidFill>
          <a:latin typeface="+mj-lt"/>
          <a:ea typeface="+mj-ea"/>
          <a:cs typeface="+mj-cs"/>
        </a:defRPr>
      </a:lvl1pPr>
      <a:lvl2pPr algn="l" defTabSz="457200" rtl="0" eaLnBrk="0" fontAlgn="base" hangingPunct="0">
        <a:spcBef>
          <a:spcPct val="0"/>
        </a:spcBef>
        <a:spcAft>
          <a:spcPct val="0"/>
        </a:spcAft>
        <a:defRPr sz="3600">
          <a:solidFill>
            <a:srgbClr val="003C68"/>
          </a:solidFill>
          <a:latin typeface="BankGothic Md BT" pitchFamily="34" charset="0"/>
        </a:defRPr>
      </a:lvl2pPr>
      <a:lvl3pPr algn="l" defTabSz="457200" rtl="0" eaLnBrk="0" fontAlgn="base" hangingPunct="0">
        <a:spcBef>
          <a:spcPct val="0"/>
        </a:spcBef>
        <a:spcAft>
          <a:spcPct val="0"/>
        </a:spcAft>
        <a:defRPr sz="3600">
          <a:solidFill>
            <a:srgbClr val="003C68"/>
          </a:solidFill>
          <a:latin typeface="BankGothic Md BT" pitchFamily="34" charset="0"/>
        </a:defRPr>
      </a:lvl3pPr>
      <a:lvl4pPr algn="l" defTabSz="457200" rtl="0" eaLnBrk="0" fontAlgn="base" hangingPunct="0">
        <a:spcBef>
          <a:spcPct val="0"/>
        </a:spcBef>
        <a:spcAft>
          <a:spcPct val="0"/>
        </a:spcAft>
        <a:defRPr sz="3600">
          <a:solidFill>
            <a:srgbClr val="003C68"/>
          </a:solidFill>
          <a:latin typeface="BankGothic Md BT" pitchFamily="34" charset="0"/>
        </a:defRPr>
      </a:lvl4pPr>
      <a:lvl5pPr algn="l" defTabSz="457200" rtl="0" eaLnBrk="0" fontAlgn="base" hangingPunct="0">
        <a:spcBef>
          <a:spcPct val="0"/>
        </a:spcBef>
        <a:spcAft>
          <a:spcPct val="0"/>
        </a:spcAft>
        <a:defRPr sz="3600">
          <a:solidFill>
            <a:srgbClr val="003C68"/>
          </a:solidFill>
          <a:latin typeface="BankGothic Md BT" pitchFamily="34" charset="0"/>
        </a:defRPr>
      </a:lvl5pPr>
      <a:lvl6pPr marL="457200" algn="l" defTabSz="457200" rtl="0" fontAlgn="base">
        <a:spcBef>
          <a:spcPct val="0"/>
        </a:spcBef>
        <a:spcAft>
          <a:spcPct val="0"/>
        </a:spcAft>
        <a:defRPr sz="3200">
          <a:solidFill>
            <a:srgbClr val="003C68"/>
          </a:solidFill>
          <a:latin typeface="BankGothic Md BT" pitchFamily="34" charset="0"/>
        </a:defRPr>
      </a:lvl6pPr>
      <a:lvl7pPr marL="914400" algn="l" defTabSz="457200" rtl="0" fontAlgn="base">
        <a:spcBef>
          <a:spcPct val="0"/>
        </a:spcBef>
        <a:spcAft>
          <a:spcPct val="0"/>
        </a:spcAft>
        <a:defRPr sz="3200">
          <a:solidFill>
            <a:srgbClr val="003C68"/>
          </a:solidFill>
          <a:latin typeface="BankGothic Md BT" pitchFamily="34" charset="0"/>
        </a:defRPr>
      </a:lvl7pPr>
      <a:lvl8pPr marL="1371600" algn="l" defTabSz="457200" rtl="0" fontAlgn="base">
        <a:spcBef>
          <a:spcPct val="0"/>
        </a:spcBef>
        <a:spcAft>
          <a:spcPct val="0"/>
        </a:spcAft>
        <a:defRPr sz="3200">
          <a:solidFill>
            <a:srgbClr val="003C68"/>
          </a:solidFill>
          <a:latin typeface="BankGothic Md BT" pitchFamily="34" charset="0"/>
        </a:defRPr>
      </a:lvl8pPr>
      <a:lvl9pPr marL="1828800" algn="l" defTabSz="457200" rtl="0" fontAlgn="base">
        <a:spcBef>
          <a:spcPct val="0"/>
        </a:spcBef>
        <a:spcAft>
          <a:spcPct val="0"/>
        </a:spcAft>
        <a:defRPr sz="3200">
          <a:solidFill>
            <a:srgbClr val="003C68"/>
          </a:solidFill>
          <a:latin typeface="BankGothic Md BT" pitchFamily="34" charset="0"/>
        </a:defRPr>
      </a:lvl9pPr>
    </p:titleStyle>
    <p:bodyStyle>
      <a:lvl1pPr marL="231775" indent="-231775" algn="l" defTabSz="457200" rtl="0" eaLnBrk="0" fontAlgn="base" hangingPunct="0">
        <a:spcBef>
          <a:spcPct val="20000"/>
        </a:spcBef>
        <a:spcAft>
          <a:spcPct val="0"/>
        </a:spcAft>
        <a:buFont typeface="Lucida Grande"/>
        <a:buChar char="&gt;"/>
        <a:defRPr sz="2400" b="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0" fontAlgn="base" hangingPunct="0">
        <a:spcBef>
          <a:spcPct val="20000"/>
        </a:spcBef>
        <a:spcAft>
          <a:spcPct val="0"/>
        </a:spcAft>
        <a:buFont typeface="Arial"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gn="l" defTabSz="457200" rtl="0" eaLnBrk="0" fontAlgn="base" hangingPunct="0">
        <a:spcBef>
          <a:spcPct val="20000"/>
        </a:spcBef>
        <a:spcAft>
          <a:spcPct val="0"/>
        </a:spcAft>
        <a:buFont typeface="Arial"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gn="l" defTabSz="457200" rtl="0" eaLnBrk="0" fontAlgn="base" hangingPunct="0">
        <a:spcBef>
          <a:spcPct val="20000"/>
        </a:spcBef>
        <a:spcAft>
          <a:spcPct val="0"/>
        </a:spcAft>
        <a:buFont typeface="Arial" pitchFamily="34" charset="0"/>
        <a:buChar char="–"/>
        <a:defRPr sz="1800">
          <a:solidFill>
            <a:schemeClr val="tx1"/>
          </a:solidFill>
          <a:latin typeface="Arial" panose="020B0604020202020204" pitchFamily="34" charset="0"/>
          <a:cs typeface="Arial" panose="020B0604020202020204" pitchFamily="34" charset="0"/>
        </a:defRPr>
      </a:lvl4pPr>
      <a:lvl5pPr marL="2057400" indent="-228600" algn="l" defTabSz="457200" rtl="0" eaLnBrk="0" fontAlgn="base" hangingPunct="0">
        <a:spcBef>
          <a:spcPct val="20000"/>
        </a:spcBef>
        <a:spcAft>
          <a:spcPct val="0"/>
        </a:spcAft>
        <a:buFont typeface="Arial" pitchFamily="34" charset="0"/>
        <a:buChar char="»"/>
        <a:defRPr sz="1800">
          <a:solidFill>
            <a:schemeClr val="tx1"/>
          </a:solidFill>
          <a:latin typeface="Arial" panose="020B0604020202020204" pitchFamily="34" charset="0"/>
          <a:cs typeface="Arial" panose="020B0604020202020204" pitchFamily="34" charset="0"/>
        </a:defRPr>
      </a:lvl5pPr>
      <a:lvl6pPr marL="2514600" indent="-228600" algn="l" defTabSz="457200" rtl="0" fontAlgn="base">
        <a:spcBef>
          <a:spcPct val="20000"/>
        </a:spcBef>
        <a:spcAft>
          <a:spcPct val="0"/>
        </a:spcAft>
        <a:buFont typeface="Arial" pitchFamily="34" charset="0"/>
        <a:buChar char="»"/>
        <a:defRPr>
          <a:solidFill>
            <a:srgbClr val="787C7E"/>
          </a:solidFill>
          <a:latin typeface="+mn-lt"/>
        </a:defRPr>
      </a:lvl6pPr>
      <a:lvl7pPr marL="2971800" indent="-228600" algn="l" defTabSz="457200" rtl="0" fontAlgn="base">
        <a:spcBef>
          <a:spcPct val="20000"/>
        </a:spcBef>
        <a:spcAft>
          <a:spcPct val="0"/>
        </a:spcAft>
        <a:buFont typeface="Arial" pitchFamily="34" charset="0"/>
        <a:buChar char="»"/>
        <a:defRPr>
          <a:solidFill>
            <a:srgbClr val="787C7E"/>
          </a:solidFill>
          <a:latin typeface="+mn-lt"/>
        </a:defRPr>
      </a:lvl7pPr>
      <a:lvl8pPr marL="3429000" indent="-228600" algn="l" defTabSz="457200" rtl="0" fontAlgn="base">
        <a:spcBef>
          <a:spcPct val="20000"/>
        </a:spcBef>
        <a:spcAft>
          <a:spcPct val="0"/>
        </a:spcAft>
        <a:buFont typeface="Arial" pitchFamily="34" charset="0"/>
        <a:buChar char="»"/>
        <a:defRPr>
          <a:solidFill>
            <a:srgbClr val="787C7E"/>
          </a:solidFill>
          <a:latin typeface="+mn-lt"/>
        </a:defRPr>
      </a:lvl8pPr>
      <a:lvl9pPr marL="3886200" indent="-228600" algn="l" defTabSz="457200" rtl="0" fontAlgn="base">
        <a:spcBef>
          <a:spcPct val="20000"/>
        </a:spcBef>
        <a:spcAft>
          <a:spcPct val="0"/>
        </a:spcAft>
        <a:buFont typeface="Arial" pitchFamily="34" charset="0"/>
        <a:buChar char="»"/>
        <a:defRPr>
          <a:solidFill>
            <a:srgbClr val="787C7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3"/>
          <a:stretch>
            <a:fillRect/>
          </a:stretch>
        </p:blipFill>
        <p:spPr>
          <a:xfrm>
            <a:off x="1524" y="0"/>
            <a:ext cx="12188952" cy="6858000"/>
          </a:xfrm>
          <a:prstGeom prst="rect">
            <a:avLst/>
          </a:prstGeom>
        </p:spPr>
      </p:pic>
    </p:spTree>
    <p:extLst>
      <p:ext uri="{BB962C8B-B14F-4D97-AF65-F5344CB8AC3E}">
        <p14:creationId xmlns:p14="http://schemas.microsoft.com/office/powerpoint/2010/main" val="2809104494"/>
      </p:ext>
    </p:extLst>
  </p:cSld>
  <p:clrMap bg1="lt1" tx1="dk1" bg2="lt2" tx2="dk2" accent1="accent1" accent2="accent2" accent3="accent3" accent4="accent4" accent5="accent5" accent6="accent6" hlink="hlink" folHlink="folHlink"/>
  <p:sldLayoutIdLst>
    <p:sldLayoutId id="2147483777" r:id="rId1"/>
  </p:sldLayoutIdLst>
  <p:txStyles>
    <p:titleStyle>
      <a:lvl1pPr algn="ctr" defTabSz="457200" rtl="0" eaLnBrk="0" fontAlgn="base" hangingPunct="0">
        <a:spcBef>
          <a:spcPct val="0"/>
        </a:spcBef>
        <a:spcAft>
          <a:spcPct val="0"/>
        </a:spcAft>
        <a:defRPr sz="4800" b="0">
          <a:solidFill>
            <a:schemeClr val="bg1"/>
          </a:solidFill>
          <a:latin typeface="+mj-lt"/>
          <a:ea typeface="+mj-ea"/>
          <a:cs typeface="+mj-cs"/>
        </a:defRPr>
      </a:lvl1pPr>
      <a:lvl2pPr algn="l" defTabSz="457200" rtl="0" eaLnBrk="0" fontAlgn="base" hangingPunct="0">
        <a:spcBef>
          <a:spcPct val="0"/>
        </a:spcBef>
        <a:spcAft>
          <a:spcPct val="0"/>
        </a:spcAft>
        <a:defRPr sz="3600">
          <a:solidFill>
            <a:srgbClr val="003C68"/>
          </a:solidFill>
          <a:latin typeface="BankGothic Md BT" pitchFamily="34" charset="0"/>
        </a:defRPr>
      </a:lvl2pPr>
      <a:lvl3pPr algn="l" defTabSz="457200" rtl="0" eaLnBrk="0" fontAlgn="base" hangingPunct="0">
        <a:spcBef>
          <a:spcPct val="0"/>
        </a:spcBef>
        <a:spcAft>
          <a:spcPct val="0"/>
        </a:spcAft>
        <a:defRPr sz="3600">
          <a:solidFill>
            <a:srgbClr val="003C68"/>
          </a:solidFill>
          <a:latin typeface="BankGothic Md BT" pitchFamily="34" charset="0"/>
        </a:defRPr>
      </a:lvl3pPr>
      <a:lvl4pPr algn="l" defTabSz="457200" rtl="0" eaLnBrk="0" fontAlgn="base" hangingPunct="0">
        <a:spcBef>
          <a:spcPct val="0"/>
        </a:spcBef>
        <a:spcAft>
          <a:spcPct val="0"/>
        </a:spcAft>
        <a:defRPr sz="3600">
          <a:solidFill>
            <a:srgbClr val="003C68"/>
          </a:solidFill>
          <a:latin typeface="BankGothic Md BT" pitchFamily="34" charset="0"/>
        </a:defRPr>
      </a:lvl4pPr>
      <a:lvl5pPr algn="l" defTabSz="457200" rtl="0" eaLnBrk="0" fontAlgn="base" hangingPunct="0">
        <a:spcBef>
          <a:spcPct val="0"/>
        </a:spcBef>
        <a:spcAft>
          <a:spcPct val="0"/>
        </a:spcAft>
        <a:defRPr sz="3600">
          <a:solidFill>
            <a:srgbClr val="003C68"/>
          </a:solidFill>
          <a:latin typeface="BankGothic Md BT" pitchFamily="34" charset="0"/>
        </a:defRPr>
      </a:lvl5pPr>
      <a:lvl6pPr marL="457200" algn="l" defTabSz="457200" rtl="0" fontAlgn="base">
        <a:spcBef>
          <a:spcPct val="0"/>
        </a:spcBef>
        <a:spcAft>
          <a:spcPct val="0"/>
        </a:spcAft>
        <a:defRPr sz="3200">
          <a:solidFill>
            <a:srgbClr val="003C68"/>
          </a:solidFill>
          <a:latin typeface="BankGothic Md BT" pitchFamily="34" charset="0"/>
        </a:defRPr>
      </a:lvl6pPr>
      <a:lvl7pPr marL="914400" algn="l" defTabSz="457200" rtl="0" fontAlgn="base">
        <a:spcBef>
          <a:spcPct val="0"/>
        </a:spcBef>
        <a:spcAft>
          <a:spcPct val="0"/>
        </a:spcAft>
        <a:defRPr sz="3200">
          <a:solidFill>
            <a:srgbClr val="003C68"/>
          </a:solidFill>
          <a:latin typeface="BankGothic Md BT" pitchFamily="34" charset="0"/>
        </a:defRPr>
      </a:lvl7pPr>
      <a:lvl8pPr marL="1371600" algn="l" defTabSz="457200" rtl="0" fontAlgn="base">
        <a:spcBef>
          <a:spcPct val="0"/>
        </a:spcBef>
        <a:spcAft>
          <a:spcPct val="0"/>
        </a:spcAft>
        <a:defRPr sz="3200">
          <a:solidFill>
            <a:srgbClr val="003C68"/>
          </a:solidFill>
          <a:latin typeface="BankGothic Md BT" pitchFamily="34" charset="0"/>
        </a:defRPr>
      </a:lvl8pPr>
      <a:lvl9pPr marL="1828800" algn="l" defTabSz="457200" rtl="0" fontAlgn="base">
        <a:spcBef>
          <a:spcPct val="0"/>
        </a:spcBef>
        <a:spcAft>
          <a:spcPct val="0"/>
        </a:spcAft>
        <a:defRPr sz="3200">
          <a:solidFill>
            <a:srgbClr val="003C68"/>
          </a:solidFill>
          <a:latin typeface="BankGothic Md BT" pitchFamily="34" charset="0"/>
        </a:defRPr>
      </a:lvl9pPr>
    </p:titleStyle>
    <p:bodyStyle>
      <a:lvl1pPr marL="231775" indent="-231775" algn="l" defTabSz="457200" rtl="0" eaLnBrk="0" fontAlgn="base" hangingPunct="0">
        <a:spcBef>
          <a:spcPct val="20000"/>
        </a:spcBef>
        <a:spcAft>
          <a:spcPct val="0"/>
        </a:spcAft>
        <a:buFont typeface="Lucida Grande"/>
        <a:buChar char="&gt;"/>
        <a:defRPr sz="2400" b="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0" fontAlgn="base" hangingPunct="0">
        <a:spcBef>
          <a:spcPct val="20000"/>
        </a:spcBef>
        <a:spcAft>
          <a:spcPct val="0"/>
        </a:spcAft>
        <a:buFont typeface="Arial"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gn="l" defTabSz="457200" rtl="0" eaLnBrk="0" fontAlgn="base" hangingPunct="0">
        <a:spcBef>
          <a:spcPct val="20000"/>
        </a:spcBef>
        <a:spcAft>
          <a:spcPct val="0"/>
        </a:spcAft>
        <a:buFont typeface="Arial"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gn="l" defTabSz="457200" rtl="0" eaLnBrk="0" fontAlgn="base" hangingPunct="0">
        <a:spcBef>
          <a:spcPct val="20000"/>
        </a:spcBef>
        <a:spcAft>
          <a:spcPct val="0"/>
        </a:spcAft>
        <a:buFont typeface="Arial" pitchFamily="34" charset="0"/>
        <a:buChar char="–"/>
        <a:defRPr sz="1800">
          <a:solidFill>
            <a:schemeClr val="tx1"/>
          </a:solidFill>
          <a:latin typeface="Arial" panose="020B0604020202020204" pitchFamily="34" charset="0"/>
          <a:cs typeface="Arial" panose="020B0604020202020204" pitchFamily="34" charset="0"/>
        </a:defRPr>
      </a:lvl4pPr>
      <a:lvl5pPr marL="2057400" indent="-228600" algn="l" defTabSz="457200" rtl="0" eaLnBrk="0" fontAlgn="base" hangingPunct="0">
        <a:spcBef>
          <a:spcPct val="20000"/>
        </a:spcBef>
        <a:spcAft>
          <a:spcPct val="0"/>
        </a:spcAft>
        <a:buFont typeface="Arial" pitchFamily="34" charset="0"/>
        <a:buChar char="»"/>
        <a:defRPr sz="1800">
          <a:solidFill>
            <a:schemeClr val="tx1"/>
          </a:solidFill>
          <a:latin typeface="Arial" panose="020B0604020202020204" pitchFamily="34" charset="0"/>
          <a:cs typeface="Arial" panose="020B0604020202020204" pitchFamily="34" charset="0"/>
        </a:defRPr>
      </a:lvl5pPr>
      <a:lvl6pPr marL="2514600" indent="-228600" algn="l" defTabSz="457200" rtl="0" fontAlgn="base">
        <a:spcBef>
          <a:spcPct val="20000"/>
        </a:spcBef>
        <a:spcAft>
          <a:spcPct val="0"/>
        </a:spcAft>
        <a:buFont typeface="Arial" pitchFamily="34" charset="0"/>
        <a:buChar char="»"/>
        <a:defRPr>
          <a:solidFill>
            <a:srgbClr val="787C7E"/>
          </a:solidFill>
          <a:latin typeface="+mn-lt"/>
        </a:defRPr>
      </a:lvl6pPr>
      <a:lvl7pPr marL="2971800" indent="-228600" algn="l" defTabSz="457200" rtl="0" fontAlgn="base">
        <a:spcBef>
          <a:spcPct val="20000"/>
        </a:spcBef>
        <a:spcAft>
          <a:spcPct val="0"/>
        </a:spcAft>
        <a:buFont typeface="Arial" pitchFamily="34" charset="0"/>
        <a:buChar char="»"/>
        <a:defRPr>
          <a:solidFill>
            <a:srgbClr val="787C7E"/>
          </a:solidFill>
          <a:latin typeface="+mn-lt"/>
        </a:defRPr>
      </a:lvl7pPr>
      <a:lvl8pPr marL="3429000" indent="-228600" algn="l" defTabSz="457200" rtl="0" fontAlgn="base">
        <a:spcBef>
          <a:spcPct val="20000"/>
        </a:spcBef>
        <a:spcAft>
          <a:spcPct val="0"/>
        </a:spcAft>
        <a:buFont typeface="Arial" pitchFamily="34" charset="0"/>
        <a:buChar char="»"/>
        <a:defRPr>
          <a:solidFill>
            <a:srgbClr val="787C7E"/>
          </a:solidFill>
          <a:latin typeface="+mn-lt"/>
        </a:defRPr>
      </a:lvl8pPr>
      <a:lvl9pPr marL="3886200" indent="-228600" algn="l" defTabSz="457200" rtl="0" fontAlgn="base">
        <a:spcBef>
          <a:spcPct val="20000"/>
        </a:spcBef>
        <a:spcAft>
          <a:spcPct val="0"/>
        </a:spcAft>
        <a:buFont typeface="Arial" pitchFamily="34" charset="0"/>
        <a:buChar char="»"/>
        <a:defRPr>
          <a:solidFill>
            <a:srgbClr val="787C7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boyd@williamsmulle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consumerfinance.gov/compliance/compliance-resources/deposit-accounts-resources/electronic-fund-transfers/electronic-fund-transfers-faqs/" TargetMode="External"/><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4498775"/>
            <a:ext cx="12192000" cy="553470"/>
          </a:xfrm>
        </p:spPr>
        <p:txBody>
          <a:bodyPr/>
          <a:lstStyle/>
          <a:p>
            <a:r>
              <a:rPr lang="en-US" dirty="0"/>
              <a:t>J.P. McGuire Boyd, Jr. (</a:t>
            </a:r>
            <a:r>
              <a:rPr lang="en-US" dirty="0">
                <a:hlinkClick r:id="rId3"/>
              </a:rPr>
              <a:t>mboyd@williamsmullen.com</a:t>
            </a:r>
            <a:r>
              <a:rPr lang="en-US" dirty="0"/>
              <a:t>) </a:t>
            </a:r>
          </a:p>
        </p:txBody>
      </p:sp>
      <p:sp>
        <p:nvSpPr>
          <p:cNvPr id="3" name="Title 2"/>
          <p:cNvSpPr>
            <a:spLocks noGrp="1"/>
          </p:cNvSpPr>
          <p:nvPr>
            <p:ph type="title"/>
          </p:nvPr>
        </p:nvSpPr>
        <p:spPr/>
        <p:txBody>
          <a:bodyPr/>
          <a:lstStyle/>
          <a:p>
            <a:r>
              <a:rPr lang="en-US" dirty="0"/>
              <a:t>Virginia Bankers Association</a:t>
            </a:r>
            <a:br>
              <a:rPr lang="en-US" dirty="0"/>
            </a:br>
            <a:r>
              <a:rPr lang="en-US" dirty="0"/>
              <a:t>Legal Affairs Committee </a:t>
            </a:r>
          </a:p>
        </p:txBody>
      </p:sp>
    </p:spTree>
    <p:extLst>
      <p:ext uri="{BB962C8B-B14F-4D97-AF65-F5344CB8AC3E}">
        <p14:creationId xmlns:p14="http://schemas.microsoft.com/office/powerpoint/2010/main" val="2923144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Wire Fraud</a:t>
            </a:r>
          </a:p>
        </p:txBody>
      </p:sp>
      <p:sp>
        <p:nvSpPr>
          <p:cNvPr id="8" name="Content Placeholder 7"/>
          <p:cNvSpPr>
            <a:spLocks noGrp="1"/>
          </p:cNvSpPr>
          <p:nvPr>
            <p:ph idx="1"/>
          </p:nvPr>
        </p:nvSpPr>
        <p:spPr>
          <a:xfrm>
            <a:off x="256944" y="1051170"/>
            <a:ext cx="11263618" cy="5143586"/>
          </a:xfrm>
        </p:spPr>
        <p:txBody>
          <a:bodyPr/>
          <a:lstStyle/>
          <a:p>
            <a:pPr>
              <a:buFont typeface="Wingdings" panose="05000000000000000000" pitchFamily="2" charset="2"/>
              <a:buChar char="Ø"/>
            </a:pPr>
            <a:r>
              <a:rPr lang="en-US" sz="2200" i="1" dirty="0">
                <a:solidFill>
                  <a:srgbClr val="9E7E1E"/>
                </a:solidFill>
              </a:rPr>
              <a:t>Conductive Techs., Inc. v. PNC Bank</a:t>
            </a:r>
            <a:r>
              <a:rPr lang="en-US" sz="2200" dirty="0">
                <a:solidFill>
                  <a:srgbClr val="9E7E1E"/>
                </a:solidFill>
              </a:rPr>
              <a:t>, 2024 WL 3035184 (M.D. Pa. June 17, 2024)</a:t>
            </a:r>
          </a:p>
          <a:p>
            <a:pPr marL="0" indent="0">
              <a:buNone/>
            </a:pPr>
            <a:endParaRPr lang="en-US" sz="2200" dirty="0">
              <a:solidFill>
                <a:srgbClr val="9E7E1E"/>
              </a:solidFill>
            </a:endParaRPr>
          </a:p>
          <a:p>
            <a:pPr marL="742950" marR="0" lvl="1" indent="-28575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fr-FR" sz="2200" dirty="0">
                <a:solidFill>
                  <a:srgbClr val="9E7E1E"/>
                </a:solidFill>
              </a:rPr>
              <a:t>Conductive Technologies, Inc. (“</a:t>
            </a:r>
            <a:r>
              <a:rPr lang="fr-FR" sz="2200" dirty="0" err="1">
                <a:solidFill>
                  <a:srgbClr val="9E7E1E"/>
                </a:solidFill>
              </a:rPr>
              <a:t>CTI</a:t>
            </a:r>
            <a:r>
              <a:rPr lang="fr-FR" sz="2200" dirty="0">
                <a:solidFill>
                  <a:srgbClr val="9E7E1E"/>
                </a:solidFill>
              </a:rPr>
              <a:t>”) </a:t>
            </a:r>
            <a:r>
              <a:rPr lang="en-US" sz="2200" dirty="0">
                <a:solidFill>
                  <a:srgbClr val="9E7E1E"/>
                </a:solidFill>
              </a:rPr>
              <a:t>employee inadvertently gave online banking access to unknown criminal actor resulting in fourteen (14) fraudulent wires totaling approximately $3.5 million.  </a:t>
            </a:r>
          </a:p>
          <a:p>
            <a:pPr marL="457200" marR="0" lvl="1" indent="0" algn="l" defTabSz="457200" rtl="0" eaLnBrk="0" fontAlgn="base" latinLnBrk="0" hangingPunct="0">
              <a:lnSpc>
                <a:spcPct val="100000"/>
              </a:lnSpc>
              <a:spcBef>
                <a:spcPct val="20000"/>
              </a:spcBef>
              <a:spcAft>
                <a:spcPct val="0"/>
              </a:spcAft>
              <a:buClrTx/>
              <a:buSzTx/>
              <a:buNone/>
              <a:tabLst/>
              <a:defRPr/>
            </a:pPr>
            <a:endParaRPr lang="en-US" sz="2200" dirty="0">
              <a:solidFill>
                <a:srgbClr val="9E7E1E"/>
              </a:solidFill>
            </a:endParaRPr>
          </a:p>
          <a:p>
            <a:pPr lvl="1">
              <a:buFont typeface="Arial" panose="020B0604020202020204" pitchFamily="34" charset="0"/>
              <a:buChar char="•"/>
            </a:pPr>
            <a:r>
              <a:rPr lang="en-US" sz="2200" dirty="0">
                <a:solidFill>
                  <a:srgbClr val="9E7E1E"/>
                </a:solidFill>
              </a:rPr>
              <a:t>CTI sued PNC Bank for breach of contract for failing to: (1) obtain secondary authentication for wire requests; and (2) detect and notify CTI of suspicious wires.</a:t>
            </a:r>
          </a:p>
          <a:p>
            <a:pPr marL="457200" lvl="1" indent="0">
              <a:buNone/>
            </a:pPr>
            <a:endParaRPr lang="en-US" sz="2200" dirty="0">
              <a:solidFill>
                <a:srgbClr val="9E7E1E"/>
              </a:solidFill>
            </a:endParaRPr>
          </a:p>
          <a:p>
            <a:pPr lvl="1">
              <a:buFont typeface="Arial" panose="020B0604020202020204" pitchFamily="34" charset="0"/>
              <a:buChar char="•"/>
            </a:pPr>
            <a:r>
              <a:rPr lang="en-US" sz="2200" dirty="0">
                <a:solidFill>
                  <a:srgbClr val="9E7E1E"/>
                </a:solidFill>
              </a:rPr>
              <a:t>Court granted motion to dismiss finding: (1) services agreement disclaimed bank’s responsibility to discover unauthorized disclosure or use of security procedures; (2) bank had no duty to monitor or notify customer of suspicious transactions; (3) bank had no duty to obtain secondary authorization for wires.  </a:t>
            </a:r>
          </a:p>
        </p:txBody>
      </p:sp>
    </p:spTree>
    <p:extLst>
      <p:ext uri="{BB962C8B-B14F-4D97-AF65-F5344CB8AC3E}">
        <p14:creationId xmlns:p14="http://schemas.microsoft.com/office/powerpoint/2010/main" val="53522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Check Fraud</a:t>
            </a:r>
          </a:p>
        </p:txBody>
      </p:sp>
      <p:sp>
        <p:nvSpPr>
          <p:cNvPr id="8" name="Content Placeholder 7"/>
          <p:cNvSpPr>
            <a:spLocks noGrp="1"/>
          </p:cNvSpPr>
          <p:nvPr>
            <p:ph idx="1"/>
          </p:nvPr>
        </p:nvSpPr>
        <p:spPr>
          <a:xfrm>
            <a:off x="256944" y="1174906"/>
            <a:ext cx="11263618" cy="5143586"/>
          </a:xfrm>
        </p:spPr>
        <p:txBody>
          <a:bodyPr/>
          <a:lstStyle/>
          <a:p>
            <a:pPr>
              <a:buFont typeface="Wingdings" panose="05000000000000000000" pitchFamily="2" charset="2"/>
              <a:buChar char="Ø"/>
            </a:pPr>
            <a:r>
              <a:rPr lang="en-US" sz="2200" i="1" dirty="0">
                <a:solidFill>
                  <a:srgbClr val="9E7E1E"/>
                </a:solidFill>
              </a:rPr>
              <a:t>C&amp;C Metal Recycling, LLC v. First-Citizens Bank &amp; Tr. Co.</a:t>
            </a:r>
            <a:r>
              <a:rPr lang="en-US" sz="2200" dirty="0">
                <a:solidFill>
                  <a:srgbClr val="9E7E1E"/>
                </a:solidFill>
              </a:rPr>
              <a:t>, 2024 WL 3047558 (D.S.C. June 18, 2024)</a:t>
            </a:r>
          </a:p>
          <a:p>
            <a:pPr marL="0" indent="0">
              <a:buNone/>
            </a:pPr>
            <a:endParaRPr lang="en-US" sz="2200" dirty="0">
              <a:solidFill>
                <a:srgbClr val="9E7E1E"/>
              </a:solidFill>
            </a:endParaRPr>
          </a:p>
          <a:p>
            <a:pPr lvl="1">
              <a:buFont typeface="Arial" panose="020B0604020202020204" pitchFamily="34" charset="0"/>
              <a:buChar char="•"/>
            </a:pPr>
            <a:r>
              <a:rPr lang="en-US" sz="2200" dirty="0">
                <a:solidFill>
                  <a:srgbClr val="9E7E1E"/>
                </a:solidFill>
              </a:rPr>
              <a:t>C&amp;C Metal Recycling, LLC (“C&amp;C”) sued First Citizens Bank after it paid two counterfeit checks.</a:t>
            </a:r>
          </a:p>
          <a:p>
            <a:pPr marL="457200" lvl="1" indent="0">
              <a:buNone/>
            </a:pPr>
            <a:endParaRPr lang="en-US" sz="2200" dirty="0">
              <a:solidFill>
                <a:srgbClr val="9E7E1E"/>
              </a:solidFill>
            </a:endParaRPr>
          </a:p>
          <a:p>
            <a:pPr lvl="1">
              <a:buFont typeface="Arial" panose="020B0604020202020204" pitchFamily="34" charset="0"/>
              <a:buChar char="•"/>
            </a:pPr>
            <a:r>
              <a:rPr lang="en-US" sz="2200" dirty="0">
                <a:solidFill>
                  <a:srgbClr val="9E7E1E"/>
                </a:solidFill>
              </a:rPr>
              <a:t>First Citizens moved to dismiss arguing both checks were properly payable under “reverse positive pay” terms of parties’ agreement. </a:t>
            </a:r>
          </a:p>
          <a:p>
            <a:pPr marL="457200" lvl="1" indent="0">
              <a:buNone/>
            </a:pPr>
            <a:endParaRPr lang="en-US" sz="2200" dirty="0">
              <a:solidFill>
                <a:srgbClr val="9E7E1E"/>
              </a:solidFill>
            </a:endParaRPr>
          </a:p>
          <a:p>
            <a:pPr lvl="1">
              <a:buFont typeface="Arial" panose="020B0604020202020204" pitchFamily="34" charset="0"/>
              <a:buChar char="•"/>
            </a:pPr>
            <a:r>
              <a:rPr lang="en-US" sz="2200" dirty="0">
                <a:solidFill>
                  <a:srgbClr val="9E7E1E"/>
                </a:solidFill>
              </a:rPr>
              <a:t>Court overruled motion to dismiss for two reasons: (1) C&amp;C challenged authenticity of agreement version that First Citizens presented; (2) no evidence showed that C&amp;C ever enrolled in reverse positive pay service. </a:t>
            </a:r>
          </a:p>
        </p:txBody>
      </p:sp>
    </p:spTree>
    <p:extLst>
      <p:ext uri="{BB962C8B-B14F-4D97-AF65-F5344CB8AC3E}">
        <p14:creationId xmlns:p14="http://schemas.microsoft.com/office/powerpoint/2010/main" val="357310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B29AE-2270-91E7-83CB-86FB0EB247EA}"/>
              </a:ext>
            </a:extLst>
          </p:cNvPr>
          <p:cNvSpPr>
            <a:spLocks noGrp="1"/>
          </p:cNvSpPr>
          <p:nvPr>
            <p:ph type="title"/>
          </p:nvPr>
        </p:nvSpPr>
        <p:spPr/>
        <p:txBody>
          <a:bodyPr/>
          <a:lstStyle/>
          <a:p>
            <a:r>
              <a:rPr kumimoji="0" lang="en-US" sz="2800" b="0" i="0" u="none" strike="noStrike" kern="0" cap="none" spc="0" normalizeH="0" baseline="0" noProof="0" dirty="0">
                <a:ln>
                  <a:noFill/>
                </a:ln>
                <a:solidFill>
                  <a:srgbClr val="003C68"/>
                </a:solidFill>
                <a:effectLst/>
                <a:uLnTx/>
                <a:uFillTx/>
                <a:latin typeface="BankGothic Md BT"/>
                <a:ea typeface="+mj-ea"/>
                <a:cs typeface="+mj-cs"/>
              </a:rPr>
              <a:t>EFT Fraud</a:t>
            </a:r>
            <a:endParaRPr lang="en-US" dirty="0"/>
          </a:p>
        </p:txBody>
      </p:sp>
      <p:sp>
        <p:nvSpPr>
          <p:cNvPr id="5" name="Content Placeholder 7">
            <a:extLst>
              <a:ext uri="{FF2B5EF4-FFF2-40B4-BE49-F238E27FC236}">
                <a16:creationId xmlns:a16="http://schemas.microsoft.com/office/drawing/2014/main" id="{EA237027-7A2A-A706-9DD3-B66E7F25B8CA}"/>
              </a:ext>
            </a:extLst>
          </p:cNvPr>
          <p:cNvSpPr>
            <a:spLocks noGrp="1"/>
          </p:cNvSpPr>
          <p:nvPr>
            <p:ph idx="1"/>
          </p:nvPr>
        </p:nvSpPr>
        <p:spPr>
          <a:xfrm>
            <a:off x="173817" y="1014226"/>
            <a:ext cx="11263618" cy="5143586"/>
          </a:xfrm>
        </p:spPr>
        <p:txBody>
          <a:bodyPr/>
          <a:lstStyle/>
          <a:p>
            <a:pPr>
              <a:buFont typeface="Wingdings" panose="05000000000000000000" pitchFamily="2" charset="2"/>
              <a:buChar char="Ø"/>
            </a:pPr>
            <a:r>
              <a:rPr lang="en-US" sz="2200" dirty="0">
                <a:solidFill>
                  <a:srgbClr val="9E7E1E"/>
                </a:solidFill>
              </a:rPr>
              <a:t>“‘Unauthorized electronic fund transfer’ means an electronic fund transfer from a consumer’s account initiated by a person other than the consumer without actual authority to initiate the transfer and from which the consumer receives no benefit. </a:t>
            </a:r>
            <a:r>
              <a:rPr lang="en-US" sz="2200" b="1" i="1" dirty="0">
                <a:solidFill>
                  <a:srgbClr val="9E7E1E"/>
                </a:solidFill>
                <a:highlight>
                  <a:srgbClr val="FFFF00"/>
                </a:highlight>
              </a:rPr>
              <a:t>The term does not include an electronic fund transfer initiated</a:t>
            </a:r>
            <a:r>
              <a:rPr lang="en-US" sz="2200" dirty="0">
                <a:solidFill>
                  <a:srgbClr val="9E7E1E"/>
                </a:solidFill>
                <a:highlight>
                  <a:srgbClr val="FFFF00"/>
                </a:highlight>
              </a:rPr>
              <a:t>: </a:t>
            </a:r>
            <a:r>
              <a:rPr lang="en-US" sz="2200" b="1" i="1" dirty="0">
                <a:solidFill>
                  <a:srgbClr val="9E7E1E"/>
                </a:solidFill>
                <a:highlight>
                  <a:srgbClr val="FFFF00"/>
                </a:highlight>
              </a:rPr>
              <a:t>[b]y a person who was furnished the </a:t>
            </a:r>
            <a:r>
              <a:rPr lang="en-US" sz="2200" b="1" i="1" u="sng" dirty="0">
                <a:solidFill>
                  <a:srgbClr val="9E7E1E"/>
                </a:solidFill>
                <a:highlight>
                  <a:srgbClr val="FFFF00"/>
                </a:highlight>
              </a:rPr>
              <a:t>access device </a:t>
            </a:r>
            <a:r>
              <a:rPr lang="en-US" sz="2200" b="1" i="1" dirty="0">
                <a:solidFill>
                  <a:srgbClr val="9E7E1E"/>
                </a:solidFill>
                <a:highlight>
                  <a:srgbClr val="FFFF00"/>
                </a:highlight>
              </a:rPr>
              <a:t>to the consumer’s account by the consumer</a:t>
            </a:r>
            <a:r>
              <a:rPr lang="en-US" sz="2200" dirty="0">
                <a:solidFill>
                  <a:srgbClr val="9E7E1E"/>
                </a:solidFill>
                <a:highlight>
                  <a:srgbClr val="FFFF00"/>
                </a:highlight>
              </a:rPr>
              <a:t>[.]</a:t>
            </a:r>
            <a:r>
              <a:rPr lang="en-US" sz="2200" dirty="0">
                <a:solidFill>
                  <a:srgbClr val="9E7E1E"/>
                </a:solidFill>
              </a:rPr>
              <a:t>” </a:t>
            </a:r>
            <a:r>
              <a:rPr lang="da-DK" sz="2200" dirty="0">
                <a:solidFill>
                  <a:srgbClr val="9E7E1E"/>
                </a:solidFill>
              </a:rPr>
              <a:t>12 C.F.R. § 1005.2(m).</a:t>
            </a:r>
          </a:p>
          <a:p>
            <a:pPr marL="0" indent="0">
              <a:buNone/>
            </a:pPr>
            <a:endParaRPr lang="en-US" sz="2200" dirty="0">
              <a:solidFill>
                <a:srgbClr val="9E7E1E"/>
              </a:solidFill>
            </a:endParaRPr>
          </a:p>
          <a:p>
            <a:pPr>
              <a:buFont typeface="Wingdings" panose="05000000000000000000" pitchFamily="2" charset="2"/>
              <a:buChar char="Ø"/>
            </a:pPr>
            <a:r>
              <a:rPr lang="en-US" sz="2200" dirty="0">
                <a:solidFill>
                  <a:srgbClr val="9E7E1E"/>
                </a:solidFill>
              </a:rPr>
              <a:t>“‘Access device’ means a card, code, </a:t>
            </a:r>
            <a:r>
              <a:rPr lang="en-US" sz="2200" b="1" i="1" dirty="0">
                <a:solidFill>
                  <a:srgbClr val="9E7E1E"/>
                </a:solidFill>
              </a:rPr>
              <a:t>or other means of access </a:t>
            </a:r>
            <a:r>
              <a:rPr lang="en-US" sz="2200" dirty="0">
                <a:solidFill>
                  <a:srgbClr val="9E7E1E"/>
                </a:solidFill>
              </a:rPr>
              <a:t>to a consumer’s account, or any combination thereof, that may be used by the consumer to initiate electronic fund transfers.”</a:t>
            </a:r>
            <a:r>
              <a:rPr lang="pt-BR" sz="2200" dirty="0">
                <a:solidFill>
                  <a:srgbClr val="9E7E1E"/>
                </a:solidFill>
              </a:rPr>
              <a:t>  12 C.F.R. § 1005.2(a)(1). </a:t>
            </a:r>
            <a:endParaRPr lang="en-US" sz="2200" dirty="0">
              <a:solidFill>
                <a:srgbClr val="9E7E1E"/>
              </a:solidFill>
            </a:endParaRPr>
          </a:p>
          <a:p>
            <a:pPr marL="0" indent="0">
              <a:buNone/>
            </a:pPr>
            <a:endParaRPr lang="en-US" sz="2200" dirty="0">
              <a:solidFill>
                <a:srgbClr val="9E7E1E"/>
              </a:solidFill>
            </a:endParaRPr>
          </a:p>
          <a:p>
            <a:pPr>
              <a:buFont typeface="Wingdings" panose="05000000000000000000" pitchFamily="2" charset="2"/>
              <a:buChar char="Ø"/>
            </a:pPr>
            <a:r>
              <a:rPr lang="en-US" sz="2200" dirty="0">
                <a:solidFill>
                  <a:srgbClr val="9E7E1E"/>
                </a:solidFill>
              </a:rPr>
              <a:t>“An unauthorized EFT includes a transfer initiated by a person who obtained the access device from the consumer through fraud or robbery.”  12 C.F.R. § Pt. 1005, Supp. I.</a:t>
            </a:r>
          </a:p>
          <a:p>
            <a:pPr>
              <a:buFont typeface="Wingdings" panose="05000000000000000000" pitchFamily="2" charset="2"/>
              <a:buChar char="Ø"/>
            </a:pPr>
            <a:endParaRPr lang="en-US" sz="2000" dirty="0">
              <a:solidFill>
                <a:srgbClr val="9E7E1E"/>
              </a:solidFill>
            </a:endParaRPr>
          </a:p>
          <a:p>
            <a:pPr>
              <a:buFont typeface="Wingdings" panose="05000000000000000000" pitchFamily="2" charset="2"/>
              <a:buChar char="Ø"/>
            </a:pPr>
            <a:endParaRPr lang="en-US" sz="2000" dirty="0">
              <a:solidFill>
                <a:srgbClr val="9E7E1E"/>
              </a:solidFill>
            </a:endParaRPr>
          </a:p>
          <a:p>
            <a:pPr marL="0" indent="0">
              <a:buNone/>
            </a:pPr>
            <a:endParaRPr lang="en-US" sz="2000" dirty="0">
              <a:solidFill>
                <a:srgbClr val="9E7E1E"/>
              </a:solidFill>
            </a:endParaRPr>
          </a:p>
        </p:txBody>
      </p:sp>
    </p:spTree>
    <p:extLst>
      <p:ext uri="{BB962C8B-B14F-4D97-AF65-F5344CB8AC3E}">
        <p14:creationId xmlns:p14="http://schemas.microsoft.com/office/powerpoint/2010/main" val="730539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DEFA3-D076-8C7C-A5C4-43E6A24B88DE}"/>
              </a:ext>
            </a:extLst>
          </p:cNvPr>
          <p:cNvSpPr>
            <a:spLocks noGrp="1"/>
          </p:cNvSpPr>
          <p:nvPr>
            <p:ph type="title"/>
          </p:nvPr>
        </p:nvSpPr>
        <p:spPr/>
        <p:txBody>
          <a:bodyPr/>
          <a:lstStyle/>
          <a:p>
            <a:r>
              <a:rPr lang="en-US" dirty="0"/>
              <a:t>EFT Fraud (cont.)</a:t>
            </a:r>
          </a:p>
        </p:txBody>
      </p:sp>
      <p:pic>
        <p:nvPicPr>
          <p:cNvPr id="10" name="Picture 9">
            <a:extLst>
              <a:ext uri="{FF2B5EF4-FFF2-40B4-BE49-F238E27FC236}">
                <a16:creationId xmlns:a16="http://schemas.microsoft.com/office/drawing/2014/main" id="{57624702-7B6E-FF01-D18F-625BE207780D}"/>
              </a:ext>
            </a:extLst>
          </p:cNvPr>
          <p:cNvPicPr>
            <a:picLocks noChangeAspect="1"/>
          </p:cNvPicPr>
          <p:nvPr/>
        </p:nvPicPr>
        <p:blipFill>
          <a:blip r:embed="rId2"/>
          <a:stretch>
            <a:fillRect/>
          </a:stretch>
        </p:blipFill>
        <p:spPr>
          <a:xfrm>
            <a:off x="372790" y="919059"/>
            <a:ext cx="10797707" cy="4230487"/>
          </a:xfrm>
          <a:prstGeom prst="rect">
            <a:avLst/>
          </a:prstGeom>
        </p:spPr>
      </p:pic>
      <p:sp>
        <p:nvSpPr>
          <p:cNvPr id="12" name="TextBox 11">
            <a:extLst>
              <a:ext uri="{FF2B5EF4-FFF2-40B4-BE49-F238E27FC236}">
                <a16:creationId xmlns:a16="http://schemas.microsoft.com/office/drawing/2014/main" id="{BC89C3BC-E7FC-0E43-3708-AEC1AD8BA5AD}"/>
              </a:ext>
            </a:extLst>
          </p:cNvPr>
          <p:cNvSpPr txBox="1"/>
          <p:nvPr/>
        </p:nvSpPr>
        <p:spPr>
          <a:xfrm>
            <a:off x="1021502" y="5179717"/>
            <a:ext cx="10311515" cy="646331"/>
          </a:xfrm>
          <a:prstGeom prst="rect">
            <a:avLst/>
          </a:prstGeom>
          <a:noFill/>
        </p:spPr>
        <p:txBody>
          <a:bodyPr wrap="square">
            <a:spAutoFit/>
          </a:bodyPr>
          <a:lstStyle/>
          <a:p>
            <a:r>
              <a:rPr lang="en-US" dirty="0">
                <a:hlinkClick r:id="rId3"/>
              </a:rPr>
              <a:t>https://www.consumerfinance.gov/compliance/compliance-resources/deposit-accounts-resources/electronic-fund-transfers/electronic-fund-transfers-faqs/</a:t>
            </a:r>
            <a:r>
              <a:rPr lang="en-US" dirty="0"/>
              <a:t> </a:t>
            </a:r>
          </a:p>
        </p:txBody>
      </p:sp>
    </p:spTree>
    <p:extLst>
      <p:ext uri="{BB962C8B-B14F-4D97-AF65-F5344CB8AC3E}">
        <p14:creationId xmlns:p14="http://schemas.microsoft.com/office/powerpoint/2010/main" val="2944880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CC0AF-587D-D2B0-1BA5-AA1177811559}"/>
              </a:ext>
            </a:extLst>
          </p:cNvPr>
          <p:cNvSpPr>
            <a:spLocks noGrp="1"/>
          </p:cNvSpPr>
          <p:nvPr>
            <p:ph type="title"/>
          </p:nvPr>
        </p:nvSpPr>
        <p:spPr/>
        <p:txBody>
          <a:bodyPr/>
          <a:lstStyle/>
          <a:p>
            <a:r>
              <a:rPr kumimoji="0" lang="en-US" sz="2800" b="0" i="0" u="none" strike="noStrike" kern="0" cap="none" spc="0" normalizeH="0" baseline="0" noProof="0" dirty="0">
                <a:ln>
                  <a:noFill/>
                </a:ln>
                <a:solidFill>
                  <a:srgbClr val="003C68"/>
                </a:solidFill>
                <a:effectLst/>
                <a:uLnTx/>
                <a:uFillTx/>
                <a:latin typeface="BankGothic Md BT"/>
                <a:ea typeface="+mj-ea"/>
                <a:cs typeface="+mj-cs"/>
              </a:rPr>
              <a:t>EFT Fraud (cont.)</a:t>
            </a:r>
            <a:endParaRPr lang="en-US" dirty="0"/>
          </a:p>
        </p:txBody>
      </p:sp>
      <p:sp>
        <p:nvSpPr>
          <p:cNvPr id="5" name="Rectangle 4">
            <a:extLst>
              <a:ext uri="{FF2B5EF4-FFF2-40B4-BE49-F238E27FC236}">
                <a16:creationId xmlns:a16="http://schemas.microsoft.com/office/drawing/2014/main" id="{E805594B-E1BD-6C33-E3AD-42FAB379DC35}"/>
              </a:ext>
            </a:extLst>
          </p:cNvPr>
          <p:cNvSpPr/>
          <p:nvPr/>
        </p:nvSpPr>
        <p:spPr>
          <a:xfrm>
            <a:off x="253498" y="1048391"/>
            <a:ext cx="11017998" cy="3816429"/>
          </a:xfrm>
          <a:prstGeom prst="rect">
            <a:avLst/>
          </a:prstGeom>
        </p:spPr>
        <p:txBody>
          <a:bodyPr wrap="square">
            <a:spAutoFit/>
          </a:bodyPr>
          <a:lstStyle/>
          <a:p>
            <a:pPr marL="285750" indent="-285750">
              <a:buFont typeface="Wingdings" panose="05000000000000000000" pitchFamily="2" charset="2"/>
              <a:buChar char="Ø"/>
            </a:pPr>
            <a:r>
              <a:rPr lang="en-US" sz="2200" i="1" dirty="0" err="1">
                <a:solidFill>
                  <a:srgbClr val="9E7E1E"/>
                </a:solidFill>
              </a:rPr>
              <a:t>Nelipa</a:t>
            </a:r>
            <a:r>
              <a:rPr lang="en-US" sz="2200" i="1" dirty="0">
                <a:solidFill>
                  <a:srgbClr val="9E7E1E"/>
                </a:solidFill>
              </a:rPr>
              <a:t> v. TD Bank, N.A., </a:t>
            </a:r>
            <a:r>
              <a:rPr lang="en-US" sz="2200" dirty="0">
                <a:solidFill>
                  <a:srgbClr val="9E7E1E"/>
                </a:solidFill>
              </a:rPr>
              <a:t>2024 WL 3017141 (</a:t>
            </a:r>
            <a:r>
              <a:rPr lang="en-US" sz="2200" dirty="0" err="1">
                <a:solidFill>
                  <a:srgbClr val="9E7E1E"/>
                </a:solidFill>
              </a:rPr>
              <a:t>E.D.N.Y</a:t>
            </a:r>
            <a:r>
              <a:rPr lang="en-US" sz="2200" dirty="0">
                <a:solidFill>
                  <a:srgbClr val="9E7E1E"/>
                </a:solidFill>
              </a:rPr>
              <a:t>. June 17, 2024)</a:t>
            </a:r>
          </a:p>
          <a:p>
            <a:endParaRPr lang="en-US" sz="2200" dirty="0">
              <a:solidFill>
                <a:srgbClr val="9E7E1E"/>
              </a:solidFill>
            </a:endParaRPr>
          </a:p>
          <a:p>
            <a:pPr marL="800100" lvl="1" indent="-342900">
              <a:buFont typeface="Arial" panose="020B0604020202020204" pitchFamily="34" charset="0"/>
              <a:buChar char="•"/>
            </a:pPr>
            <a:r>
              <a:rPr lang="en-US" sz="2200" dirty="0">
                <a:solidFill>
                  <a:srgbClr val="9E7E1E"/>
                </a:solidFill>
              </a:rPr>
              <a:t>Plaintiffs—victims of imposter scams—sued TD Bank for violating EFTA by refusing to recognize </a:t>
            </a:r>
            <a:r>
              <a:rPr lang="en-US" sz="2200" dirty="0" err="1">
                <a:solidFill>
                  <a:srgbClr val="9E7E1E"/>
                </a:solidFill>
              </a:rPr>
              <a:t>EFTs</a:t>
            </a:r>
            <a:r>
              <a:rPr lang="en-US" sz="2200" dirty="0">
                <a:solidFill>
                  <a:srgbClr val="9E7E1E"/>
                </a:solidFill>
              </a:rPr>
              <a:t> as unauthorized when customers subsequently confirmed transactions in response to “fraud verification” text messages from TD Bank.  </a:t>
            </a:r>
          </a:p>
          <a:p>
            <a:pPr lvl="1"/>
            <a:endParaRPr lang="en-US" sz="2200" dirty="0">
              <a:solidFill>
                <a:srgbClr val="9E7E1E"/>
              </a:solidFill>
            </a:endParaRPr>
          </a:p>
          <a:p>
            <a:pPr lvl="1"/>
            <a:endParaRPr lang="en-US" sz="2200" dirty="0">
              <a:solidFill>
                <a:srgbClr val="9E7E1E"/>
              </a:solidFill>
            </a:endParaRPr>
          </a:p>
          <a:p>
            <a:pPr marL="800100" lvl="1" indent="-342900">
              <a:buFont typeface="Arial" panose="020B0604020202020204" pitchFamily="34" charset="0"/>
              <a:buChar char="•"/>
            </a:pPr>
            <a:endParaRPr lang="en-US" sz="2200" dirty="0">
              <a:solidFill>
                <a:srgbClr val="9E7E1E"/>
              </a:solidFill>
            </a:endParaRPr>
          </a:p>
          <a:p>
            <a:pPr marL="285750" indent="-285750">
              <a:buFont typeface="Wingdings" panose="05000000000000000000" pitchFamily="2" charset="2"/>
              <a:buChar char="Ø"/>
            </a:pPr>
            <a:endParaRPr lang="en-US" sz="2200" dirty="0">
              <a:solidFill>
                <a:srgbClr val="9E7E1E"/>
              </a:solidFill>
            </a:endParaRPr>
          </a:p>
          <a:p>
            <a:endParaRPr lang="en-US" sz="2200" dirty="0">
              <a:solidFill>
                <a:srgbClr val="9E7E1E"/>
              </a:solidFill>
            </a:endParaRPr>
          </a:p>
        </p:txBody>
      </p:sp>
      <p:pic>
        <p:nvPicPr>
          <p:cNvPr id="7" name="Picture 6">
            <a:extLst>
              <a:ext uri="{FF2B5EF4-FFF2-40B4-BE49-F238E27FC236}">
                <a16:creationId xmlns:a16="http://schemas.microsoft.com/office/drawing/2014/main" id="{5DF1D9E2-9518-7DE1-1483-8BBE6490B775}"/>
              </a:ext>
            </a:extLst>
          </p:cNvPr>
          <p:cNvPicPr>
            <a:picLocks noChangeAspect="1"/>
          </p:cNvPicPr>
          <p:nvPr/>
        </p:nvPicPr>
        <p:blipFill>
          <a:blip r:embed="rId2"/>
          <a:stretch>
            <a:fillRect/>
          </a:stretch>
        </p:blipFill>
        <p:spPr>
          <a:xfrm>
            <a:off x="3959851" y="3203278"/>
            <a:ext cx="4584347" cy="2740505"/>
          </a:xfrm>
          <a:prstGeom prst="rect">
            <a:avLst/>
          </a:prstGeom>
        </p:spPr>
      </p:pic>
    </p:spTree>
    <p:extLst>
      <p:ext uri="{BB962C8B-B14F-4D97-AF65-F5344CB8AC3E}">
        <p14:creationId xmlns:p14="http://schemas.microsoft.com/office/powerpoint/2010/main" val="4040486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EFT Fraud (cont.)</a:t>
            </a:r>
          </a:p>
        </p:txBody>
      </p:sp>
      <p:sp>
        <p:nvSpPr>
          <p:cNvPr id="2" name="Rectangle 1">
            <a:extLst>
              <a:ext uri="{FF2B5EF4-FFF2-40B4-BE49-F238E27FC236}">
                <a16:creationId xmlns:a16="http://schemas.microsoft.com/office/drawing/2014/main" id="{9207EB2B-A194-4C63-A2F3-25678C4C9757}"/>
              </a:ext>
            </a:extLst>
          </p:cNvPr>
          <p:cNvSpPr/>
          <p:nvPr/>
        </p:nvSpPr>
        <p:spPr>
          <a:xfrm>
            <a:off x="198998" y="971109"/>
            <a:ext cx="11017998" cy="5509200"/>
          </a:xfrm>
          <a:prstGeom prst="rect">
            <a:avLst/>
          </a:prstGeom>
        </p:spPr>
        <p:txBody>
          <a:bodyPr wrap="square">
            <a:spAutoFit/>
          </a:bodyPr>
          <a:lstStyle/>
          <a:p>
            <a:pPr marL="285750" indent="-285750">
              <a:buFont typeface="Wingdings" panose="05000000000000000000" pitchFamily="2" charset="2"/>
              <a:buChar char="Ø"/>
            </a:pPr>
            <a:r>
              <a:rPr lang="en-US" sz="2200" i="1" dirty="0" err="1">
                <a:solidFill>
                  <a:srgbClr val="9E7E1E"/>
                </a:solidFill>
              </a:rPr>
              <a:t>Nelipa</a:t>
            </a:r>
            <a:r>
              <a:rPr lang="en-US" sz="2200" i="1" dirty="0">
                <a:solidFill>
                  <a:srgbClr val="9E7E1E"/>
                </a:solidFill>
              </a:rPr>
              <a:t> v. TD Bank, N.A., </a:t>
            </a:r>
            <a:r>
              <a:rPr lang="en-US" sz="2200" dirty="0">
                <a:solidFill>
                  <a:srgbClr val="9E7E1E"/>
                </a:solidFill>
              </a:rPr>
              <a:t>2024 WL 3017141 (</a:t>
            </a:r>
            <a:r>
              <a:rPr lang="en-US" sz="2200" dirty="0" err="1">
                <a:solidFill>
                  <a:srgbClr val="9E7E1E"/>
                </a:solidFill>
              </a:rPr>
              <a:t>E.D.N.Y</a:t>
            </a:r>
            <a:r>
              <a:rPr lang="en-US" sz="2200" dirty="0">
                <a:solidFill>
                  <a:srgbClr val="9E7E1E"/>
                </a:solidFill>
              </a:rPr>
              <a:t>. June 17, 2024)</a:t>
            </a:r>
          </a:p>
          <a:p>
            <a:pPr lvl="1"/>
            <a:endParaRPr lang="en-US" sz="2200" dirty="0">
              <a:solidFill>
                <a:srgbClr val="9E7E1E"/>
              </a:solidFill>
            </a:endParaRPr>
          </a:p>
          <a:p>
            <a:pPr marL="800100" lvl="1" indent="-342900">
              <a:buFont typeface="Arial" panose="020B0604020202020204" pitchFamily="34" charset="0"/>
              <a:buChar char="•"/>
            </a:pPr>
            <a:r>
              <a:rPr lang="en-US" sz="2200" dirty="0">
                <a:solidFill>
                  <a:srgbClr val="9E7E1E"/>
                </a:solidFill>
              </a:rPr>
              <a:t>Report and recommendation found that TD Bank had a uniform policy of denying claims of unauthorized transfers where consumer approves via text message. </a:t>
            </a:r>
          </a:p>
          <a:p>
            <a:pPr lvl="1"/>
            <a:endParaRPr lang="en-US" sz="2200" dirty="0">
              <a:solidFill>
                <a:srgbClr val="9E7E1E"/>
              </a:solidFill>
            </a:endParaRPr>
          </a:p>
          <a:p>
            <a:pPr marL="800100" lvl="1" indent="-342900">
              <a:buFont typeface="Arial" panose="020B0604020202020204" pitchFamily="34" charset="0"/>
              <a:buChar char="•"/>
            </a:pPr>
            <a:r>
              <a:rPr lang="en-US" sz="2200" dirty="0">
                <a:solidFill>
                  <a:srgbClr val="9E7E1E"/>
                </a:solidFill>
              </a:rPr>
              <a:t>Predominate question: whether treating text message approvals as dispositive proof of “authorization” is consistent with the EFTA and CFPB’s Official Interpretation.</a:t>
            </a:r>
          </a:p>
          <a:p>
            <a:pPr lvl="1"/>
            <a:endParaRPr lang="en-US" sz="2200" dirty="0">
              <a:solidFill>
                <a:srgbClr val="9E7E1E"/>
              </a:solidFill>
            </a:endParaRPr>
          </a:p>
          <a:p>
            <a:pPr marL="800100" lvl="1" indent="-342900">
              <a:buFont typeface="Arial" panose="020B0604020202020204" pitchFamily="34" charset="0"/>
              <a:buChar char="•"/>
            </a:pPr>
            <a:r>
              <a:rPr lang="en-US" sz="2200" dirty="0">
                <a:solidFill>
                  <a:srgbClr val="9E7E1E"/>
                </a:solidFill>
              </a:rPr>
              <a:t>Predominant question requires resolving: (1) whether CFPB’s Official Interpretation is valid and should be afforded deference; and (2) whether Official Interpretation applies when consumer approves transfers via text message.</a:t>
            </a:r>
          </a:p>
          <a:p>
            <a:pPr lvl="1"/>
            <a:endParaRPr lang="en-US" sz="2200" dirty="0">
              <a:solidFill>
                <a:srgbClr val="9E7E1E"/>
              </a:solidFill>
            </a:endParaRPr>
          </a:p>
          <a:p>
            <a:pPr marL="800100" lvl="1" indent="-342900">
              <a:buFont typeface="Arial" panose="020B0604020202020204" pitchFamily="34" charset="0"/>
              <a:buChar char="•"/>
            </a:pPr>
            <a:endParaRPr lang="en-US" sz="2200" dirty="0">
              <a:solidFill>
                <a:srgbClr val="9E7E1E"/>
              </a:solidFill>
            </a:endParaRPr>
          </a:p>
          <a:p>
            <a:pPr marL="285750" indent="-285750">
              <a:buFont typeface="Wingdings" panose="05000000000000000000" pitchFamily="2" charset="2"/>
              <a:buChar char="Ø"/>
            </a:pPr>
            <a:endParaRPr lang="en-US" sz="2200" dirty="0">
              <a:solidFill>
                <a:srgbClr val="9E7E1E"/>
              </a:solidFill>
            </a:endParaRPr>
          </a:p>
          <a:p>
            <a:endParaRPr lang="en-US" sz="2200" dirty="0">
              <a:solidFill>
                <a:srgbClr val="9E7E1E"/>
              </a:solidFill>
            </a:endParaRPr>
          </a:p>
        </p:txBody>
      </p:sp>
    </p:spTree>
    <p:extLst>
      <p:ext uri="{BB962C8B-B14F-4D97-AF65-F5344CB8AC3E}">
        <p14:creationId xmlns:p14="http://schemas.microsoft.com/office/powerpoint/2010/main" val="225097140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Office Theme">
      <a:majorFont>
        <a:latin typeface="BankGothic Md BT"/>
        <a:ea typeface="Humnst777 Bd BT"/>
        <a:cs typeface="Humnst777 Bd BT"/>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lank.potx" id="{D7FA0392-9032-4EA0-AC76-37928D3A0982}" vid="{31BDCDB8-EAA9-4868-8301-0E4151BF29E3}"/>
    </a:ext>
  </a:extLst>
</a:theme>
</file>

<file path=ppt/theme/theme2.xml><?xml version="1.0" encoding="utf-8"?>
<a:theme xmlns:a="http://schemas.openxmlformats.org/drawingml/2006/main" name="5_Office Theme">
  <a:themeElements>
    <a:clrScheme name="5_Office Theme 1">
      <a:dk1>
        <a:srgbClr val="000000"/>
      </a:dk1>
      <a:lt1>
        <a:srgbClr val="FFFFFF"/>
      </a:lt1>
      <a:dk2>
        <a:srgbClr val="003C68"/>
      </a:dk2>
      <a:lt2>
        <a:srgbClr val="EEECE1"/>
      </a:lt2>
      <a:accent1>
        <a:srgbClr val="003C68"/>
      </a:accent1>
      <a:accent2>
        <a:srgbClr val="787C7E"/>
      </a:accent2>
      <a:accent3>
        <a:srgbClr val="FFFFFF"/>
      </a:accent3>
      <a:accent4>
        <a:srgbClr val="000000"/>
      </a:accent4>
      <a:accent5>
        <a:srgbClr val="AAAFB9"/>
      </a:accent5>
      <a:accent6>
        <a:srgbClr val="6C7072"/>
      </a:accent6>
      <a:hlink>
        <a:srgbClr val="0000FF"/>
      </a:hlink>
      <a:folHlink>
        <a:srgbClr val="800080"/>
      </a:folHlink>
    </a:clrScheme>
    <a:fontScheme name="5_Office Theme">
      <a:majorFont>
        <a:latin typeface="BankGothic Md BT"/>
        <a:ea typeface=""/>
        <a:cs typeface=""/>
      </a:majorFont>
      <a:minorFont>
        <a:latin typeface="Humnst777 Lt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Office Theme 1">
        <a:dk1>
          <a:srgbClr val="000000"/>
        </a:dk1>
        <a:lt1>
          <a:srgbClr val="FFFFFF"/>
        </a:lt1>
        <a:dk2>
          <a:srgbClr val="003C68"/>
        </a:dk2>
        <a:lt2>
          <a:srgbClr val="EEECE1"/>
        </a:lt2>
        <a:accent1>
          <a:srgbClr val="003C68"/>
        </a:accent1>
        <a:accent2>
          <a:srgbClr val="787C7E"/>
        </a:accent2>
        <a:accent3>
          <a:srgbClr val="FFFFFF"/>
        </a:accent3>
        <a:accent4>
          <a:srgbClr val="000000"/>
        </a:accent4>
        <a:accent5>
          <a:srgbClr val="AAAFB9"/>
        </a:accent5>
        <a:accent6>
          <a:srgbClr val="6C7072"/>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lank.potx" id="{D7FA0392-9032-4EA0-AC76-37928D3A0982}" vid="{5BA3EA26-CF46-405F-B821-11059A19F163}"/>
    </a:ext>
  </a:extLst>
</a:theme>
</file>

<file path=ppt/theme/theme3.xml><?xml version="1.0" encoding="utf-8"?>
<a:theme xmlns:a="http://schemas.openxmlformats.org/drawingml/2006/main" name="6_Office Theme">
  <a:themeElements>
    <a:clrScheme name="5_Office Theme 1">
      <a:dk1>
        <a:srgbClr val="000000"/>
      </a:dk1>
      <a:lt1>
        <a:srgbClr val="FFFFFF"/>
      </a:lt1>
      <a:dk2>
        <a:srgbClr val="003C68"/>
      </a:dk2>
      <a:lt2>
        <a:srgbClr val="EEECE1"/>
      </a:lt2>
      <a:accent1>
        <a:srgbClr val="003C68"/>
      </a:accent1>
      <a:accent2>
        <a:srgbClr val="787C7E"/>
      </a:accent2>
      <a:accent3>
        <a:srgbClr val="FFFFFF"/>
      </a:accent3>
      <a:accent4>
        <a:srgbClr val="000000"/>
      </a:accent4>
      <a:accent5>
        <a:srgbClr val="AAAFB9"/>
      </a:accent5>
      <a:accent6>
        <a:srgbClr val="6C7072"/>
      </a:accent6>
      <a:hlink>
        <a:srgbClr val="0000FF"/>
      </a:hlink>
      <a:folHlink>
        <a:srgbClr val="800080"/>
      </a:folHlink>
    </a:clrScheme>
    <a:fontScheme name="5_Office Theme">
      <a:majorFont>
        <a:latin typeface="BankGothic Md BT"/>
        <a:ea typeface=""/>
        <a:cs typeface=""/>
      </a:majorFont>
      <a:minorFont>
        <a:latin typeface="Humnst777 Lt B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Office Theme 1">
        <a:dk1>
          <a:srgbClr val="000000"/>
        </a:dk1>
        <a:lt1>
          <a:srgbClr val="FFFFFF"/>
        </a:lt1>
        <a:dk2>
          <a:srgbClr val="003C68"/>
        </a:dk2>
        <a:lt2>
          <a:srgbClr val="EEECE1"/>
        </a:lt2>
        <a:accent1>
          <a:srgbClr val="003C68"/>
        </a:accent1>
        <a:accent2>
          <a:srgbClr val="787C7E"/>
        </a:accent2>
        <a:accent3>
          <a:srgbClr val="FFFFFF"/>
        </a:accent3>
        <a:accent4>
          <a:srgbClr val="000000"/>
        </a:accent4>
        <a:accent5>
          <a:srgbClr val="AAAFB9"/>
        </a:accent5>
        <a:accent6>
          <a:srgbClr val="6C7072"/>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lank.potx" id="{D7FA0392-9032-4EA0-AC76-37928D3A0982}" vid="{B47AEDBE-8DD0-46B9-A8D7-D2581C3F3665}"/>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3.xml"/></Relationships>
</file>

<file path=customXML/item.xml><?xml version="1.0" encoding="utf-8"?>
<properties xmlns="http://www.imanage.com/work/xmlschema">
  <documentid>IWOVRIC!106083125.1</documentid>
  <senderid>MBOYD</senderid>
  <senderemail>MBOYD@WILLIAMSMULLEN.COM</senderemail>
  <lastmodified>2024-09-06T15:10:07.0000000-04:00</lastmodified>
  <database>IWOVRIC</database>
</properties>
</file>

<file path=customXML/item1.xml><?xml version="1.0" encoding="utf-8"?>
<ct:contentTypeSchema xmlns:ct="http://schemas.microsoft.com/office/2006/metadata/contentType" xmlns:ma="http://schemas.microsoft.com/office/2006/metadata/properties/metaAttributes" ct:_="" ma:_="" ma:contentTypeName="Document" ma:contentTypeID="0x010100DCAB72B3190EBD40A7DBAE66D2EC8B82" ma:contentTypeVersion="15" ma:contentTypeDescription="Create a new document." ma:contentTypeScope="" ma:versionID="b3a9840b5607c83de6fe4fcfd3907619">
  <xsd:schema xmlns:xsd="http://www.w3.org/2001/XMLSchema" xmlns:xs="http://www.w3.org/2001/XMLSchema" xmlns:p="http://schemas.microsoft.com/office/2006/metadata/properties" xmlns:ns2="3f216492-f3b3-40a8-8c13-00f13e34cb5a" xmlns:ns3="1ff4ad11-8a41-4b21-9f50-7edc0facd5e6" targetNamespace="http://schemas.microsoft.com/office/2006/metadata/properties" ma:root="true" ma:fieldsID="d4106b5fc2258469d1cdc5cbb0df6824" ns2:_="" ns3:_="">
    <xsd:import namespace="3f216492-f3b3-40a8-8c13-00f13e34cb5a"/>
    <xsd:import namespace="1ff4ad11-8a41-4b21-9f50-7edc0facd5e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216492-f3b3-40a8-8c13-00f13e34cb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8f9e939-d534-4f71-907e-9b2d3f0ad478"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ff4ad11-8a41-4b21-9f50-7edc0facd5e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7892d59-fb23-4583-a897-b83a515ebcc0}" ma:internalName="TaxCatchAll" ma:showField="CatchAllData" ma:web="1ff4ad11-8a41-4b21-9f50-7edc0facd5e6">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CB8F6A-9447-4D29-A781-0556B7F551B0}"/>
</file>

<file path=customXML/itemProps2.xml><?xml version="1.0" encoding="utf-8"?>
<ds:datastoreItem xmlns:ds="http://schemas.openxmlformats.org/officeDocument/2006/customXml" ds:itemID="{B27841C3-8145-481F-A26E-E425D45F9214}"/>
</file>

<file path=customXML/itemProps3.xml><?xml version="1.0" encoding="utf-8"?>
<ds:datastoreItem xmlns:ds="http://schemas.openxmlformats.org/officeDocument/2006/customXml" ds:itemID="{2B5A95E0-6369-4AA4-8729-FADCDD3F63ED}"/>
</file>

<file path=docProps/app.xml><?xml version="1.0" encoding="utf-8"?>
<Properties xmlns="http://schemas.openxmlformats.org/officeDocument/2006/extended-properties" xmlns:vt="http://schemas.openxmlformats.org/officeDocument/2006/docPropsVTypes">
  <Template>blank</Template>
  <TotalTime>1495</TotalTime>
  <Words>683</Words>
  <Application>Microsoft Office PowerPoint</Application>
  <PresentationFormat>Widescreen</PresentationFormat>
  <Paragraphs>48</Paragraphs>
  <Slides>7</Slides>
  <Notes>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7</vt:i4>
      </vt:variant>
    </vt:vector>
  </HeadingPairs>
  <TitlesOfParts>
    <vt:vector size="16" baseType="lpstr">
      <vt:lpstr>Arial</vt:lpstr>
      <vt:lpstr>BankGothic Md BT</vt:lpstr>
      <vt:lpstr>Calibri</vt:lpstr>
      <vt:lpstr>Humnst777 BT</vt:lpstr>
      <vt:lpstr>Lucida Grande</vt:lpstr>
      <vt:lpstr>Wingdings</vt:lpstr>
      <vt:lpstr>1_Office Theme</vt:lpstr>
      <vt:lpstr>5_Office Theme</vt:lpstr>
      <vt:lpstr>6_Office Theme</vt:lpstr>
      <vt:lpstr>Virginia Bankers Association Legal Affairs Committee </vt:lpstr>
      <vt:lpstr>Wire Fraud</vt:lpstr>
      <vt:lpstr>Check Fraud</vt:lpstr>
      <vt:lpstr>EFT Fraud</vt:lpstr>
      <vt:lpstr>EFT Fraud (cont.)</vt:lpstr>
      <vt:lpstr>EFT Fraud (cont.)</vt:lpstr>
      <vt:lpstr>EFT Fraud (cont.)</vt:lpstr>
    </vt:vector>
  </TitlesOfParts>
  <Company>Big River Advertising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RESPA Sec. 8</dc:title>
  <dc:creator>Boyd, McGuire</dc:creator>
  <cp:lastModifiedBy>Boyd, McGuire</cp:lastModifiedBy>
  <cp:revision>90</cp:revision>
  <cp:lastPrinted>2024-09-06T19:09:38Z</cp:lastPrinted>
  <dcterms:created xsi:type="dcterms:W3CDTF">2022-01-27T20:37:00Z</dcterms:created>
  <dcterms:modified xsi:type="dcterms:W3CDTF">2024-09-06T19:10:07Z</dcterms:modified>
</cp:coreProperties>
</file>