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4.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5.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778" r:id="rId5"/>
    <p:sldMasterId id="2147483807" r:id="rId6"/>
    <p:sldMasterId id="2147483854" r:id="rId7"/>
    <p:sldMasterId id="2147483900" r:id="rId8"/>
  </p:sldMasterIdLst>
  <p:notesMasterIdLst>
    <p:notesMasterId r:id="rId36"/>
  </p:notesMasterIdLst>
  <p:sldIdLst>
    <p:sldId id="261" r:id="rId9"/>
    <p:sldId id="762" r:id="rId10"/>
    <p:sldId id="681" r:id="rId11"/>
    <p:sldId id="752" r:id="rId12"/>
    <p:sldId id="495" r:id="rId13"/>
    <p:sldId id="730" r:id="rId14"/>
    <p:sldId id="636" r:id="rId15"/>
    <p:sldId id="498" r:id="rId16"/>
    <p:sldId id="676" r:id="rId17"/>
    <p:sldId id="511" r:id="rId18"/>
    <p:sldId id="625" r:id="rId19"/>
    <p:sldId id="508" r:id="rId20"/>
    <p:sldId id="552" r:id="rId21"/>
    <p:sldId id="680" r:id="rId22"/>
    <p:sldId id="513" r:id="rId23"/>
    <p:sldId id="510" r:id="rId24"/>
    <p:sldId id="516" r:id="rId25"/>
    <p:sldId id="259" r:id="rId26"/>
    <p:sldId id="765" r:id="rId27"/>
    <p:sldId id="258" r:id="rId28"/>
    <p:sldId id="522" r:id="rId29"/>
    <p:sldId id="766" r:id="rId30"/>
    <p:sldId id="764" r:id="rId31"/>
    <p:sldId id="620" r:id="rId32"/>
    <p:sldId id="631" r:id="rId33"/>
    <p:sldId id="632" r:id="rId34"/>
    <p:sldId id="32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la Bond" userId="bd2126e2-26e7-4d8c-ad2c-b4ecead7dce0" providerId="ADAL" clId="{EB79D67D-ED74-4A12-BF87-3A92C6FB91E0}"/>
    <pc:docChg chg="delSld">
      <pc:chgData name="Gabriella Bond" userId="bd2126e2-26e7-4d8c-ad2c-b4ecead7dce0" providerId="ADAL" clId="{EB79D67D-ED74-4A12-BF87-3A92C6FB91E0}" dt="2024-02-21T18:28:36.187" v="0" actId="2696"/>
      <pc:docMkLst>
        <pc:docMk/>
      </pc:docMkLst>
      <pc:sldChg chg="del">
        <pc:chgData name="Gabriella Bond" userId="bd2126e2-26e7-4d8c-ad2c-b4ecead7dce0" providerId="ADAL" clId="{EB79D67D-ED74-4A12-BF87-3A92C6FB91E0}" dt="2024-02-21T18:28:36.187" v="0" actId="2696"/>
        <pc:sldMkLst>
          <pc:docMk/>
          <pc:sldMk cId="4213795925" sldId="264"/>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3839640895814675"/>
          <c:y val="5.7926448289091464E-2"/>
          <c:w val="0.65348490713140583"/>
          <c:h val="0.83771805786457665"/>
        </c:manualLayout>
      </c:layout>
      <c:doughnutChart>
        <c:varyColors val="1"/>
        <c:ser>
          <c:idx val="0"/>
          <c:order val="0"/>
          <c:tx>
            <c:strRef>
              <c:f>Sheet1!$B$1</c:f>
              <c:strCache>
                <c:ptCount val="1"/>
                <c:pt idx="0">
                  <c:v>Column1</c:v>
                </c:pt>
              </c:strCache>
            </c:strRef>
          </c:tx>
          <c:spPr>
            <a:solidFill>
              <a:srgbClr val="00B050"/>
            </a:solidFill>
          </c:spPr>
          <c:dPt>
            <c:idx val="0"/>
            <c:bubble3D val="0"/>
            <c:spPr>
              <a:solidFill>
                <a:schemeClr val="accent6"/>
              </a:solidFill>
              <a:ln w="27311">
                <a:noFill/>
              </a:ln>
            </c:spPr>
            <c:extLst>
              <c:ext xmlns:c16="http://schemas.microsoft.com/office/drawing/2014/chart" uri="{C3380CC4-5D6E-409C-BE32-E72D297353CC}">
                <c16:uniqueId val="{00000001-87EE-D444-AF6C-BA7AF96C40CE}"/>
              </c:ext>
            </c:extLst>
          </c:dPt>
          <c:dPt>
            <c:idx val="1"/>
            <c:bubble3D val="0"/>
            <c:spPr>
              <a:solidFill>
                <a:srgbClr val="F0F0F0"/>
              </a:solidFill>
              <a:ln w="27311">
                <a:noFill/>
              </a:ln>
            </c:spPr>
            <c:extLst>
              <c:ext xmlns:c16="http://schemas.microsoft.com/office/drawing/2014/chart" uri="{C3380CC4-5D6E-409C-BE32-E72D297353CC}">
                <c16:uniqueId val="{00000003-87EE-D444-AF6C-BA7AF96C40CE}"/>
              </c:ext>
            </c:extLst>
          </c:dPt>
          <c:dLbls>
            <c:dLbl>
              <c:idx val="0"/>
              <c:delete val="1"/>
              <c:extLst>
                <c:ext xmlns:c15="http://schemas.microsoft.com/office/drawing/2012/chart" uri="{CE6537A1-D6FC-4f65-9D91-7224C49458BB}">
                  <c15:layout>
                    <c:manualLayout>
                      <c:w val="0.22095247308202737"/>
                      <c:h val="0.17028758095885493"/>
                    </c:manualLayout>
                  </c15:layout>
                </c:ext>
                <c:ext xmlns:c16="http://schemas.microsoft.com/office/drawing/2014/chart" uri="{C3380CC4-5D6E-409C-BE32-E72D297353CC}">
                  <c16:uniqueId val="{00000001-87EE-D444-AF6C-BA7AF96C40CE}"/>
                </c:ext>
              </c:extLst>
            </c:dLbl>
            <c:dLbl>
              <c:idx val="1"/>
              <c:delete val="1"/>
              <c:extLst>
                <c:ext xmlns:c15="http://schemas.microsoft.com/office/drawing/2012/chart" uri="{CE6537A1-D6FC-4f65-9D91-7224C49458BB}"/>
                <c:ext xmlns:c16="http://schemas.microsoft.com/office/drawing/2014/chart" uri="{C3380CC4-5D6E-409C-BE32-E72D297353CC}">
                  <c16:uniqueId val="{00000003-87EE-D444-AF6C-BA7AF96C40CE}"/>
                </c:ext>
              </c:extLst>
            </c:dLbl>
            <c:spPr>
              <a:solidFill>
                <a:srgbClr val="FFFFFF"/>
              </a:solidFill>
              <a:ln>
                <a:solidFill>
                  <a:srgbClr val="565656">
                    <a:lumMod val="65000"/>
                    <a:lumOff val="35000"/>
                  </a:srgbClr>
                </a:solidFill>
              </a:ln>
              <a:effectLst/>
            </c:sp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Sheet1!$A$2:$A$4</c:f>
              <c:strCache>
                <c:ptCount val="2"/>
                <c:pt idx="0">
                  <c:v>Yes</c:v>
                </c:pt>
                <c:pt idx="1">
                  <c:v>No</c:v>
                </c:pt>
              </c:strCache>
            </c:strRef>
          </c:cat>
          <c:val>
            <c:numRef>
              <c:f>Sheet1!$B$2:$B$4</c:f>
              <c:numCache>
                <c:formatCode>0%</c:formatCode>
                <c:ptCount val="3"/>
                <c:pt idx="0">
                  <c:v>0.59</c:v>
                </c:pt>
                <c:pt idx="1">
                  <c:v>0.41</c:v>
                </c:pt>
              </c:numCache>
            </c:numRef>
          </c:val>
          <c:extLst>
            <c:ext xmlns:c16="http://schemas.microsoft.com/office/drawing/2014/chart" uri="{C3380CC4-5D6E-409C-BE32-E72D297353CC}">
              <c16:uniqueId val="{00000004-87EE-D444-AF6C-BA7AF96C40CE}"/>
            </c:ext>
          </c:extLst>
        </c:ser>
        <c:dLbls>
          <c:showLegendKey val="0"/>
          <c:showVal val="0"/>
          <c:showCatName val="0"/>
          <c:showSerName val="0"/>
          <c:showPercent val="0"/>
          <c:showBubbleSize val="0"/>
          <c:showLeaderLines val="0"/>
        </c:dLbls>
        <c:firstSliceAng val="0"/>
        <c:holeSize val="70"/>
      </c:doughnutChart>
      <c:spPr>
        <a:noFill/>
        <a:ln w="27311">
          <a:noFill/>
        </a:ln>
      </c:spPr>
    </c:plotArea>
    <c:plotVisOnly val="1"/>
    <c:dispBlanksAs val="gap"/>
    <c:showDLblsOverMax val="0"/>
  </c:chart>
  <c:spPr>
    <a:noFill/>
    <a:ln>
      <a:noFill/>
    </a:ln>
    <a:effectLst/>
  </c:spPr>
  <c:txPr>
    <a:bodyPr/>
    <a:lstStyle/>
    <a:p>
      <a:pPr>
        <a:defRPr sz="1075" b="0">
          <a:solidFill>
            <a:srgbClr val="5A5A5A"/>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3839640895814675"/>
          <c:y val="5.7926448289091464E-2"/>
          <c:w val="0.65348490713140583"/>
          <c:h val="0.83771805786457665"/>
        </c:manualLayout>
      </c:layout>
      <c:doughnutChart>
        <c:varyColors val="1"/>
        <c:ser>
          <c:idx val="0"/>
          <c:order val="0"/>
          <c:tx>
            <c:strRef>
              <c:f>Sheet1!$B$1</c:f>
              <c:strCache>
                <c:ptCount val="1"/>
                <c:pt idx="0">
                  <c:v>Column1</c:v>
                </c:pt>
              </c:strCache>
            </c:strRef>
          </c:tx>
          <c:spPr>
            <a:solidFill>
              <a:srgbClr val="00B050"/>
            </a:solidFill>
          </c:spPr>
          <c:dPt>
            <c:idx val="0"/>
            <c:bubble3D val="0"/>
            <c:spPr>
              <a:solidFill>
                <a:schemeClr val="accent6"/>
              </a:solidFill>
              <a:ln w="27311">
                <a:noFill/>
              </a:ln>
            </c:spPr>
            <c:extLst>
              <c:ext xmlns:c16="http://schemas.microsoft.com/office/drawing/2014/chart" uri="{C3380CC4-5D6E-409C-BE32-E72D297353CC}">
                <c16:uniqueId val="{00000001-87EE-D444-AF6C-BA7AF96C40CE}"/>
              </c:ext>
            </c:extLst>
          </c:dPt>
          <c:dPt>
            <c:idx val="1"/>
            <c:bubble3D val="0"/>
            <c:spPr>
              <a:solidFill>
                <a:srgbClr val="F0F0F0"/>
              </a:solidFill>
              <a:ln w="27311">
                <a:noFill/>
              </a:ln>
            </c:spPr>
            <c:extLst>
              <c:ext xmlns:c16="http://schemas.microsoft.com/office/drawing/2014/chart" uri="{C3380CC4-5D6E-409C-BE32-E72D297353CC}">
                <c16:uniqueId val="{00000003-87EE-D444-AF6C-BA7AF96C40CE}"/>
              </c:ext>
            </c:extLst>
          </c:dPt>
          <c:cat>
            <c:strRef>
              <c:f>Sheet1!$A$2:$A$3</c:f>
              <c:strCache>
                <c:ptCount val="2"/>
                <c:pt idx="0">
                  <c:v>Yes</c:v>
                </c:pt>
                <c:pt idx="1">
                  <c:v>No</c:v>
                </c:pt>
              </c:strCache>
            </c:strRef>
          </c:cat>
          <c:val>
            <c:numRef>
              <c:f>Sheet1!$B$2:$B$3</c:f>
              <c:numCache>
                <c:formatCode>0%</c:formatCode>
                <c:ptCount val="2"/>
                <c:pt idx="0">
                  <c:v>0.52</c:v>
                </c:pt>
                <c:pt idx="1">
                  <c:v>0.48</c:v>
                </c:pt>
              </c:numCache>
            </c:numRef>
          </c:val>
          <c:extLst>
            <c:ext xmlns:c16="http://schemas.microsoft.com/office/drawing/2014/chart" uri="{C3380CC4-5D6E-409C-BE32-E72D297353CC}">
              <c16:uniqueId val="{00000004-87EE-D444-AF6C-BA7AF96C40CE}"/>
            </c:ext>
          </c:extLst>
        </c:ser>
        <c:dLbls>
          <c:showLegendKey val="0"/>
          <c:showVal val="0"/>
          <c:showCatName val="0"/>
          <c:showSerName val="0"/>
          <c:showPercent val="0"/>
          <c:showBubbleSize val="0"/>
          <c:showLeaderLines val="0"/>
        </c:dLbls>
        <c:firstSliceAng val="0"/>
        <c:holeSize val="70"/>
      </c:doughnutChart>
      <c:spPr>
        <a:noFill/>
        <a:ln w="27311">
          <a:noFill/>
        </a:ln>
      </c:spPr>
    </c:plotArea>
    <c:plotVisOnly val="1"/>
    <c:dispBlanksAs val="gap"/>
    <c:showDLblsOverMax val="0"/>
  </c:chart>
  <c:spPr>
    <a:noFill/>
    <a:ln>
      <a:noFill/>
    </a:ln>
    <a:effectLst/>
  </c:spPr>
  <c:txPr>
    <a:bodyPr/>
    <a:lstStyle/>
    <a:p>
      <a:pPr>
        <a:defRPr sz="1075" b="0">
          <a:solidFill>
            <a:srgbClr val="5A5A5A"/>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3839640895814675"/>
          <c:y val="5.7926448289091464E-2"/>
          <c:w val="0.65348490713140583"/>
          <c:h val="0.83771805786457665"/>
        </c:manualLayout>
      </c:layout>
      <c:doughnutChart>
        <c:varyColors val="1"/>
        <c:ser>
          <c:idx val="0"/>
          <c:order val="0"/>
          <c:tx>
            <c:strRef>
              <c:f>Sheet1!$B$1</c:f>
              <c:strCache>
                <c:ptCount val="1"/>
                <c:pt idx="0">
                  <c:v>Column1</c:v>
                </c:pt>
              </c:strCache>
            </c:strRef>
          </c:tx>
          <c:spPr>
            <a:solidFill>
              <a:srgbClr val="00B050"/>
            </a:solidFill>
          </c:spPr>
          <c:dPt>
            <c:idx val="0"/>
            <c:bubble3D val="0"/>
            <c:spPr>
              <a:solidFill>
                <a:schemeClr val="accent6"/>
              </a:solidFill>
              <a:ln w="27311">
                <a:noFill/>
              </a:ln>
            </c:spPr>
            <c:extLst>
              <c:ext xmlns:c16="http://schemas.microsoft.com/office/drawing/2014/chart" uri="{C3380CC4-5D6E-409C-BE32-E72D297353CC}">
                <c16:uniqueId val="{00000001-87EE-D444-AF6C-BA7AF96C40CE}"/>
              </c:ext>
            </c:extLst>
          </c:dPt>
          <c:dPt>
            <c:idx val="1"/>
            <c:bubble3D val="0"/>
            <c:spPr>
              <a:solidFill>
                <a:srgbClr val="F0F0F0"/>
              </a:solidFill>
              <a:ln w="27311">
                <a:noFill/>
              </a:ln>
            </c:spPr>
            <c:extLst>
              <c:ext xmlns:c16="http://schemas.microsoft.com/office/drawing/2014/chart" uri="{C3380CC4-5D6E-409C-BE32-E72D297353CC}">
                <c16:uniqueId val="{00000003-87EE-D444-AF6C-BA7AF96C40CE}"/>
              </c:ext>
            </c:extLst>
          </c:dPt>
          <c:cat>
            <c:strRef>
              <c:f>Sheet1!$A$2:$A$3</c:f>
              <c:strCache>
                <c:ptCount val="2"/>
                <c:pt idx="0">
                  <c:v>Yes</c:v>
                </c:pt>
                <c:pt idx="1">
                  <c:v>No</c:v>
                </c:pt>
              </c:strCache>
            </c:strRef>
          </c:cat>
          <c:val>
            <c:numRef>
              <c:f>Sheet1!$B$2:$B$3</c:f>
              <c:numCache>
                <c:formatCode>0%</c:formatCode>
                <c:ptCount val="2"/>
                <c:pt idx="0">
                  <c:v>0.35</c:v>
                </c:pt>
                <c:pt idx="1">
                  <c:v>0.65</c:v>
                </c:pt>
              </c:numCache>
            </c:numRef>
          </c:val>
          <c:extLst>
            <c:ext xmlns:c16="http://schemas.microsoft.com/office/drawing/2014/chart" uri="{C3380CC4-5D6E-409C-BE32-E72D297353CC}">
              <c16:uniqueId val="{00000004-87EE-D444-AF6C-BA7AF96C40CE}"/>
            </c:ext>
          </c:extLst>
        </c:ser>
        <c:dLbls>
          <c:showLegendKey val="0"/>
          <c:showVal val="0"/>
          <c:showCatName val="0"/>
          <c:showSerName val="0"/>
          <c:showPercent val="0"/>
          <c:showBubbleSize val="0"/>
          <c:showLeaderLines val="0"/>
        </c:dLbls>
        <c:firstSliceAng val="0"/>
        <c:holeSize val="70"/>
      </c:doughnutChart>
      <c:spPr>
        <a:noFill/>
        <a:ln w="27311">
          <a:noFill/>
        </a:ln>
      </c:spPr>
    </c:plotArea>
    <c:plotVisOnly val="1"/>
    <c:dispBlanksAs val="gap"/>
    <c:showDLblsOverMax val="0"/>
  </c:chart>
  <c:spPr>
    <a:noFill/>
    <a:ln>
      <a:noFill/>
    </a:ln>
    <a:effectLst/>
  </c:spPr>
  <c:txPr>
    <a:bodyPr/>
    <a:lstStyle/>
    <a:p>
      <a:pPr>
        <a:defRPr sz="1075" b="0">
          <a:solidFill>
            <a:srgbClr val="5A5A5A"/>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3839640895814675"/>
          <c:y val="5.7926448289091464E-2"/>
          <c:w val="0.65348490713140583"/>
          <c:h val="0.83771805786457665"/>
        </c:manualLayout>
      </c:layout>
      <c:doughnutChart>
        <c:varyColors val="1"/>
        <c:ser>
          <c:idx val="0"/>
          <c:order val="0"/>
          <c:tx>
            <c:strRef>
              <c:f>Sheet1!$B$1</c:f>
              <c:strCache>
                <c:ptCount val="1"/>
                <c:pt idx="0">
                  <c:v>Column1</c:v>
                </c:pt>
              </c:strCache>
            </c:strRef>
          </c:tx>
          <c:spPr>
            <a:solidFill>
              <a:srgbClr val="00B050"/>
            </a:solidFill>
          </c:spPr>
          <c:dPt>
            <c:idx val="0"/>
            <c:bubble3D val="0"/>
            <c:spPr>
              <a:solidFill>
                <a:schemeClr val="accent6"/>
              </a:solidFill>
              <a:ln w="27311">
                <a:noFill/>
              </a:ln>
            </c:spPr>
            <c:extLst>
              <c:ext xmlns:c16="http://schemas.microsoft.com/office/drawing/2014/chart" uri="{C3380CC4-5D6E-409C-BE32-E72D297353CC}">
                <c16:uniqueId val="{00000001-87EE-D444-AF6C-BA7AF96C40CE}"/>
              </c:ext>
            </c:extLst>
          </c:dPt>
          <c:dPt>
            <c:idx val="1"/>
            <c:bubble3D val="0"/>
            <c:spPr>
              <a:solidFill>
                <a:srgbClr val="F0F0F0"/>
              </a:solidFill>
              <a:ln w="27311">
                <a:noFill/>
              </a:ln>
            </c:spPr>
            <c:extLst>
              <c:ext xmlns:c16="http://schemas.microsoft.com/office/drawing/2014/chart" uri="{C3380CC4-5D6E-409C-BE32-E72D297353CC}">
                <c16:uniqueId val="{00000003-87EE-D444-AF6C-BA7AF96C40CE}"/>
              </c:ext>
            </c:extLst>
          </c:dPt>
          <c:cat>
            <c:strRef>
              <c:f>Sheet1!$A$2:$A$3</c:f>
              <c:strCache>
                <c:ptCount val="2"/>
                <c:pt idx="0">
                  <c:v>Yes</c:v>
                </c:pt>
                <c:pt idx="1">
                  <c:v>No</c:v>
                </c:pt>
              </c:strCache>
            </c:strRef>
          </c:cat>
          <c:val>
            <c:numRef>
              <c:f>Sheet1!$B$2:$B$3</c:f>
              <c:numCache>
                <c:formatCode>0%</c:formatCode>
                <c:ptCount val="2"/>
                <c:pt idx="0">
                  <c:v>0.56999999999999995</c:v>
                </c:pt>
                <c:pt idx="1">
                  <c:v>0.43</c:v>
                </c:pt>
              </c:numCache>
            </c:numRef>
          </c:val>
          <c:extLst>
            <c:ext xmlns:c16="http://schemas.microsoft.com/office/drawing/2014/chart" uri="{C3380CC4-5D6E-409C-BE32-E72D297353CC}">
              <c16:uniqueId val="{00000004-87EE-D444-AF6C-BA7AF96C40CE}"/>
            </c:ext>
          </c:extLst>
        </c:ser>
        <c:dLbls>
          <c:showLegendKey val="0"/>
          <c:showVal val="0"/>
          <c:showCatName val="0"/>
          <c:showSerName val="0"/>
          <c:showPercent val="0"/>
          <c:showBubbleSize val="0"/>
          <c:showLeaderLines val="0"/>
        </c:dLbls>
        <c:firstSliceAng val="0"/>
        <c:holeSize val="70"/>
      </c:doughnutChart>
      <c:spPr>
        <a:noFill/>
        <a:ln w="27311">
          <a:noFill/>
        </a:ln>
      </c:spPr>
    </c:plotArea>
    <c:plotVisOnly val="1"/>
    <c:dispBlanksAs val="gap"/>
    <c:showDLblsOverMax val="0"/>
  </c:chart>
  <c:spPr>
    <a:noFill/>
    <a:ln>
      <a:noFill/>
    </a:ln>
    <a:effectLst/>
  </c:spPr>
  <c:txPr>
    <a:bodyPr/>
    <a:lstStyle/>
    <a:p>
      <a:pPr>
        <a:defRPr sz="1075" b="0">
          <a:solidFill>
            <a:srgbClr val="5A5A5A"/>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3839640895814675"/>
          <c:y val="5.7926448289091464E-2"/>
          <c:w val="0.65348490713140583"/>
          <c:h val="0.83771805786457665"/>
        </c:manualLayout>
      </c:layout>
      <c:doughnutChart>
        <c:varyColors val="1"/>
        <c:ser>
          <c:idx val="0"/>
          <c:order val="0"/>
          <c:tx>
            <c:strRef>
              <c:f>Sheet1!$B$1</c:f>
              <c:strCache>
                <c:ptCount val="1"/>
                <c:pt idx="0">
                  <c:v>Column1</c:v>
                </c:pt>
              </c:strCache>
            </c:strRef>
          </c:tx>
          <c:spPr>
            <a:solidFill>
              <a:srgbClr val="00B050"/>
            </a:solidFill>
          </c:spPr>
          <c:dPt>
            <c:idx val="0"/>
            <c:bubble3D val="0"/>
            <c:spPr>
              <a:solidFill>
                <a:schemeClr val="accent6"/>
              </a:solidFill>
              <a:ln w="27311">
                <a:noFill/>
              </a:ln>
            </c:spPr>
            <c:extLst>
              <c:ext xmlns:c16="http://schemas.microsoft.com/office/drawing/2014/chart" uri="{C3380CC4-5D6E-409C-BE32-E72D297353CC}">
                <c16:uniqueId val="{00000001-87EE-D444-AF6C-BA7AF96C40CE}"/>
              </c:ext>
            </c:extLst>
          </c:dPt>
          <c:dPt>
            <c:idx val="1"/>
            <c:bubble3D val="0"/>
            <c:spPr>
              <a:solidFill>
                <a:srgbClr val="F0F0F0"/>
              </a:solidFill>
              <a:ln w="27311">
                <a:noFill/>
              </a:ln>
            </c:spPr>
            <c:extLst>
              <c:ext xmlns:c16="http://schemas.microsoft.com/office/drawing/2014/chart" uri="{C3380CC4-5D6E-409C-BE32-E72D297353CC}">
                <c16:uniqueId val="{00000003-87EE-D444-AF6C-BA7AF96C40CE}"/>
              </c:ext>
            </c:extLst>
          </c:dPt>
          <c:cat>
            <c:strRef>
              <c:f>Sheet1!$A$2:$A$3</c:f>
              <c:strCache>
                <c:ptCount val="2"/>
                <c:pt idx="0">
                  <c:v>Yes</c:v>
                </c:pt>
                <c:pt idx="1">
                  <c:v>No</c:v>
                </c:pt>
              </c:strCache>
            </c:strRef>
          </c:cat>
          <c:val>
            <c:numRef>
              <c:f>Sheet1!$B$2:$B$3</c:f>
              <c:numCache>
                <c:formatCode>0%</c:formatCode>
                <c:ptCount val="2"/>
                <c:pt idx="0">
                  <c:v>0.46</c:v>
                </c:pt>
                <c:pt idx="1">
                  <c:v>0.54</c:v>
                </c:pt>
              </c:numCache>
            </c:numRef>
          </c:val>
          <c:extLst>
            <c:ext xmlns:c16="http://schemas.microsoft.com/office/drawing/2014/chart" uri="{C3380CC4-5D6E-409C-BE32-E72D297353CC}">
              <c16:uniqueId val="{00000004-87EE-D444-AF6C-BA7AF96C40CE}"/>
            </c:ext>
          </c:extLst>
        </c:ser>
        <c:dLbls>
          <c:showLegendKey val="0"/>
          <c:showVal val="0"/>
          <c:showCatName val="0"/>
          <c:showSerName val="0"/>
          <c:showPercent val="0"/>
          <c:showBubbleSize val="0"/>
          <c:showLeaderLines val="0"/>
        </c:dLbls>
        <c:firstSliceAng val="0"/>
        <c:holeSize val="70"/>
      </c:doughnutChart>
      <c:spPr>
        <a:noFill/>
        <a:ln w="27311">
          <a:noFill/>
        </a:ln>
      </c:spPr>
    </c:plotArea>
    <c:plotVisOnly val="1"/>
    <c:dispBlanksAs val="gap"/>
    <c:showDLblsOverMax val="0"/>
  </c:chart>
  <c:spPr>
    <a:noFill/>
    <a:ln>
      <a:noFill/>
    </a:ln>
    <a:effectLst/>
  </c:spPr>
  <c:txPr>
    <a:bodyPr/>
    <a:lstStyle/>
    <a:p>
      <a:pPr>
        <a:defRPr sz="1075" b="0">
          <a:solidFill>
            <a:srgbClr val="5A5A5A"/>
          </a:solidFil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A6DF4E-3366-4AE9-AB2B-7156F6126A3F}" type="doc">
      <dgm:prSet loTypeId="urn:microsoft.com/office/officeart/2005/8/layout/radial1" loCatId="relationship" qsTypeId="urn:microsoft.com/office/officeart/2005/8/quickstyle/simple1" qsCatId="simple" csTypeId="urn:microsoft.com/office/officeart/2005/8/colors/accent2_1" csCatId="accent2" phldr="1"/>
      <dgm:spPr/>
      <dgm:t>
        <a:bodyPr/>
        <a:lstStyle/>
        <a:p>
          <a:endParaRPr lang="en-US"/>
        </a:p>
      </dgm:t>
    </dgm:pt>
    <dgm:pt modelId="{B9C1058D-9EE3-4662-A5A0-5BE9DFFD03A3}">
      <dgm:prSet phldrT="[Text]" custT="1"/>
      <dgm:spPr>
        <a:solidFill>
          <a:schemeClr val="accent2">
            <a:lumMod val="75000"/>
          </a:schemeClr>
        </a:solidFill>
      </dgm:spPr>
      <dgm:t>
        <a:bodyPr/>
        <a:lstStyle/>
        <a:p>
          <a:r>
            <a:rPr lang="en-US" sz="1100" b="1">
              <a:solidFill>
                <a:schemeClr val="bg1"/>
              </a:solidFill>
            </a:rPr>
            <a:t>Individual Resources to Thrive</a:t>
          </a:r>
        </a:p>
      </dgm:t>
    </dgm:pt>
    <dgm:pt modelId="{5FE9FB88-0ABB-4FBA-B33F-A168E2F9F068}" type="parTrans" cxnId="{CE252450-0E80-42A2-BA3A-93CAD286B74D}">
      <dgm:prSet/>
      <dgm:spPr/>
      <dgm:t>
        <a:bodyPr/>
        <a:lstStyle/>
        <a:p>
          <a:endParaRPr lang="en-US" sz="1100"/>
        </a:p>
      </dgm:t>
    </dgm:pt>
    <dgm:pt modelId="{AEAFA23B-CE79-423F-8E3A-4F3318E17D5E}" type="sibTrans" cxnId="{CE252450-0E80-42A2-BA3A-93CAD286B74D}">
      <dgm:prSet/>
      <dgm:spPr/>
      <dgm:t>
        <a:bodyPr/>
        <a:lstStyle/>
        <a:p>
          <a:endParaRPr lang="en-US" sz="1100"/>
        </a:p>
      </dgm:t>
    </dgm:pt>
    <dgm:pt modelId="{D56296CA-0DCF-41B2-8B04-E54D224D858C}">
      <dgm:prSet phldrT="[Text]" custT="1"/>
      <dgm:spPr>
        <a:solidFill>
          <a:schemeClr val="accent2">
            <a:lumMod val="75000"/>
          </a:schemeClr>
        </a:solidFill>
      </dgm:spPr>
      <dgm:t>
        <a:bodyPr/>
        <a:lstStyle/>
        <a:p>
          <a:r>
            <a:rPr lang="en-US" sz="1100" b="1">
              <a:solidFill>
                <a:schemeClr val="bg1"/>
              </a:solidFill>
            </a:rPr>
            <a:t>Financial</a:t>
          </a:r>
        </a:p>
      </dgm:t>
    </dgm:pt>
    <dgm:pt modelId="{405B1514-906D-4EC1-8CF7-413F1271F5AE}" type="parTrans" cxnId="{9040DF7D-DA33-4E8D-A103-0CC2297061F1}">
      <dgm:prSet custT="1"/>
      <dgm:spPr/>
      <dgm:t>
        <a:bodyPr/>
        <a:lstStyle/>
        <a:p>
          <a:endParaRPr lang="en-US" sz="1100"/>
        </a:p>
      </dgm:t>
    </dgm:pt>
    <dgm:pt modelId="{255879C5-3376-4656-8EEC-870D83F1C78E}" type="sibTrans" cxnId="{9040DF7D-DA33-4E8D-A103-0CC2297061F1}">
      <dgm:prSet/>
      <dgm:spPr/>
      <dgm:t>
        <a:bodyPr/>
        <a:lstStyle/>
        <a:p>
          <a:endParaRPr lang="en-US" sz="1100"/>
        </a:p>
      </dgm:t>
    </dgm:pt>
    <dgm:pt modelId="{093F6115-41C8-41B1-AB64-0E6BFA3F2F2E}">
      <dgm:prSet phldrT="[Text]" custT="1"/>
      <dgm:spPr>
        <a:solidFill>
          <a:schemeClr val="accent2">
            <a:lumMod val="75000"/>
          </a:schemeClr>
        </a:solidFill>
      </dgm:spPr>
      <dgm:t>
        <a:bodyPr/>
        <a:lstStyle/>
        <a:p>
          <a:r>
            <a:rPr lang="en-US" sz="1100" b="1">
              <a:solidFill>
                <a:schemeClr val="bg1"/>
              </a:solidFill>
            </a:rPr>
            <a:t>Social</a:t>
          </a:r>
        </a:p>
      </dgm:t>
    </dgm:pt>
    <dgm:pt modelId="{37BC2634-AF1D-4F1D-9AC6-B54F8841E316}" type="parTrans" cxnId="{DF3A2DA8-867D-4A2A-B9A0-724030A1127C}">
      <dgm:prSet custT="1"/>
      <dgm:spPr/>
      <dgm:t>
        <a:bodyPr/>
        <a:lstStyle/>
        <a:p>
          <a:endParaRPr lang="en-US" sz="1100"/>
        </a:p>
      </dgm:t>
    </dgm:pt>
    <dgm:pt modelId="{6AE51119-F09B-408A-97E3-5EEC69A74C72}" type="sibTrans" cxnId="{DF3A2DA8-867D-4A2A-B9A0-724030A1127C}">
      <dgm:prSet/>
      <dgm:spPr/>
      <dgm:t>
        <a:bodyPr/>
        <a:lstStyle/>
        <a:p>
          <a:endParaRPr lang="en-US" sz="1100"/>
        </a:p>
      </dgm:t>
    </dgm:pt>
    <dgm:pt modelId="{EBE1D889-C777-4832-8308-07269B08AF51}">
      <dgm:prSet phldrT="[Text]" custT="1"/>
      <dgm:spPr>
        <a:solidFill>
          <a:schemeClr val="accent2">
            <a:lumMod val="75000"/>
          </a:schemeClr>
        </a:solidFill>
      </dgm:spPr>
      <dgm:t>
        <a:bodyPr/>
        <a:lstStyle/>
        <a:p>
          <a:r>
            <a:rPr lang="en-US" sz="1100" b="1">
              <a:solidFill>
                <a:schemeClr val="bg1"/>
              </a:solidFill>
            </a:rPr>
            <a:t>Physical</a:t>
          </a:r>
        </a:p>
      </dgm:t>
    </dgm:pt>
    <dgm:pt modelId="{FE9DDD32-82D2-4FE9-9842-35BCB623AF03}" type="parTrans" cxnId="{E10B7E5F-FA23-4272-9E57-BDB7CD5C7F28}">
      <dgm:prSet custT="1"/>
      <dgm:spPr/>
      <dgm:t>
        <a:bodyPr/>
        <a:lstStyle/>
        <a:p>
          <a:endParaRPr lang="en-US" sz="1100"/>
        </a:p>
      </dgm:t>
    </dgm:pt>
    <dgm:pt modelId="{4C3C1C8A-2F9D-427D-AEF2-93A909527B4E}" type="sibTrans" cxnId="{E10B7E5F-FA23-4272-9E57-BDB7CD5C7F28}">
      <dgm:prSet/>
      <dgm:spPr/>
      <dgm:t>
        <a:bodyPr/>
        <a:lstStyle/>
        <a:p>
          <a:endParaRPr lang="en-US" sz="1100"/>
        </a:p>
      </dgm:t>
    </dgm:pt>
    <dgm:pt modelId="{EDD67A58-10AA-44F0-9755-61B03AC62134}">
      <dgm:prSet custT="1"/>
      <dgm:spPr>
        <a:solidFill>
          <a:schemeClr val="accent2">
            <a:lumMod val="75000"/>
          </a:schemeClr>
        </a:solidFill>
      </dgm:spPr>
      <dgm:t>
        <a:bodyPr/>
        <a:lstStyle/>
        <a:p>
          <a:r>
            <a:rPr lang="en-US" sz="1100" b="1">
              <a:solidFill>
                <a:schemeClr val="bg1"/>
              </a:solidFill>
            </a:rPr>
            <a:t>Mental</a:t>
          </a:r>
        </a:p>
      </dgm:t>
    </dgm:pt>
    <dgm:pt modelId="{961CD4E1-F7BB-4B8E-821C-48C02221F405}" type="parTrans" cxnId="{B389367E-20AD-4011-8D80-1A5B18308A3A}">
      <dgm:prSet custT="1"/>
      <dgm:spPr/>
      <dgm:t>
        <a:bodyPr/>
        <a:lstStyle/>
        <a:p>
          <a:endParaRPr lang="en-US" sz="1100"/>
        </a:p>
      </dgm:t>
    </dgm:pt>
    <dgm:pt modelId="{A1F48808-F50B-4D15-9849-50B8A63C0D02}" type="sibTrans" cxnId="{B389367E-20AD-4011-8D80-1A5B18308A3A}">
      <dgm:prSet/>
      <dgm:spPr/>
      <dgm:t>
        <a:bodyPr/>
        <a:lstStyle/>
        <a:p>
          <a:endParaRPr lang="en-US" sz="1100"/>
        </a:p>
      </dgm:t>
    </dgm:pt>
    <dgm:pt modelId="{532F956F-0038-475C-B2B9-8DB4DB8471BA}" type="pres">
      <dgm:prSet presAssocID="{A0A6DF4E-3366-4AE9-AB2B-7156F6126A3F}" presName="cycle" presStyleCnt="0">
        <dgm:presLayoutVars>
          <dgm:chMax val="1"/>
          <dgm:dir/>
          <dgm:animLvl val="ctr"/>
          <dgm:resizeHandles val="exact"/>
        </dgm:presLayoutVars>
      </dgm:prSet>
      <dgm:spPr/>
    </dgm:pt>
    <dgm:pt modelId="{28C271FC-3242-459B-B68E-DD53F77AAB53}" type="pres">
      <dgm:prSet presAssocID="{B9C1058D-9EE3-4662-A5A0-5BE9DFFD03A3}" presName="centerShape" presStyleLbl="node0" presStyleIdx="0" presStyleCnt="1" custScaleX="105253" custLinFactNeighborX="-10079" custLinFactNeighborY="8505"/>
      <dgm:spPr/>
    </dgm:pt>
    <dgm:pt modelId="{A789E5E3-8D51-4492-B6F8-939644A0DC2A}" type="pres">
      <dgm:prSet presAssocID="{405B1514-906D-4EC1-8CF7-413F1271F5AE}" presName="Name9" presStyleLbl="parChTrans1D2" presStyleIdx="0" presStyleCnt="4"/>
      <dgm:spPr/>
    </dgm:pt>
    <dgm:pt modelId="{8320AFDE-C003-4589-90A3-6EE65E3B3936}" type="pres">
      <dgm:prSet presAssocID="{405B1514-906D-4EC1-8CF7-413F1271F5AE}" presName="connTx" presStyleLbl="parChTrans1D2" presStyleIdx="0" presStyleCnt="4"/>
      <dgm:spPr/>
    </dgm:pt>
    <dgm:pt modelId="{151A97AD-CA39-4D69-BD87-5CD5029E1A70}" type="pres">
      <dgm:prSet presAssocID="{D56296CA-0DCF-41B2-8B04-E54D224D858C}" presName="node" presStyleLbl="node1" presStyleIdx="0" presStyleCnt="4" custRadScaleRad="209482" custRadScaleInc="199843">
        <dgm:presLayoutVars>
          <dgm:bulletEnabled val="1"/>
        </dgm:presLayoutVars>
      </dgm:prSet>
      <dgm:spPr/>
    </dgm:pt>
    <dgm:pt modelId="{2968E944-BB85-42F1-8CD0-87911EEFA7E9}" type="pres">
      <dgm:prSet presAssocID="{961CD4E1-F7BB-4B8E-821C-48C02221F405}" presName="Name9" presStyleLbl="parChTrans1D2" presStyleIdx="1" presStyleCnt="4"/>
      <dgm:spPr/>
    </dgm:pt>
    <dgm:pt modelId="{E78AB968-EF1B-46CE-9A20-30BC3A2C3486}" type="pres">
      <dgm:prSet presAssocID="{961CD4E1-F7BB-4B8E-821C-48C02221F405}" presName="connTx" presStyleLbl="parChTrans1D2" presStyleIdx="1" presStyleCnt="4"/>
      <dgm:spPr/>
    </dgm:pt>
    <dgm:pt modelId="{3203A3CF-7DB8-4FEA-8458-D375B1380824}" type="pres">
      <dgm:prSet presAssocID="{EDD67A58-10AA-44F0-9755-61B03AC62134}" presName="node" presStyleLbl="node1" presStyleIdx="1" presStyleCnt="4" custRadScaleRad="179790" custRadScaleInc="67428">
        <dgm:presLayoutVars>
          <dgm:bulletEnabled val="1"/>
        </dgm:presLayoutVars>
      </dgm:prSet>
      <dgm:spPr/>
    </dgm:pt>
    <dgm:pt modelId="{9749DBBF-1D17-44FA-AF01-E00FC60454B5}" type="pres">
      <dgm:prSet presAssocID="{37BC2634-AF1D-4F1D-9AC6-B54F8841E316}" presName="Name9" presStyleLbl="parChTrans1D2" presStyleIdx="2" presStyleCnt="4"/>
      <dgm:spPr/>
    </dgm:pt>
    <dgm:pt modelId="{381822CA-E8C6-4BC6-85EF-E888D8E58D7F}" type="pres">
      <dgm:prSet presAssocID="{37BC2634-AF1D-4F1D-9AC6-B54F8841E316}" presName="connTx" presStyleLbl="parChTrans1D2" presStyleIdx="2" presStyleCnt="4"/>
      <dgm:spPr/>
    </dgm:pt>
    <dgm:pt modelId="{EE55B431-E3DD-4B9B-9968-C8DE03FE451D}" type="pres">
      <dgm:prSet presAssocID="{093F6115-41C8-41B1-AB64-0E6BFA3F2F2E}" presName="node" presStyleLbl="node1" presStyleIdx="2" presStyleCnt="4" custScaleX="101904" custScaleY="97064" custRadScaleRad="253912" custRadScaleInc="158070">
        <dgm:presLayoutVars>
          <dgm:bulletEnabled val="1"/>
        </dgm:presLayoutVars>
      </dgm:prSet>
      <dgm:spPr/>
    </dgm:pt>
    <dgm:pt modelId="{58E076D7-48B7-45B8-A39C-F3DC8A50B55C}" type="pres">
      <dgm:prSet presAssocID="{FE9DDD32-82D2-4FE9-9842-35BCB623AF03}" presName="Name9" presStyleLbl="parChTrans1D2" presStyleIdx="3" presStyleCnt="4"/>
      <dgm:spPr/>
    </dgm:pt>
    <dgm:pt modelId="{DDF8B54D-60AC-4A08-9436-FE38B746F4A4}" type="pres">
      <dgm:prSet presAssocID="{FE9DDD32-82D2-4FE9-9842-35BCB623AF03}" presName="connTx" presStyleLbl="parChTrans1D2" presStyleIdx="3" presStyleCnt="4"/>
      <dgm:spPr/>
    </dgm:pt>
    <dgm:pt modelId="{E6B04673-8997-4047-B977-5B31B3E9748C}" type="pres">
      <dgm:prSet presAssocID="{EBE1D889-C777-4832-8308-07269B08AF51}" presName="node" presStyleLbl="node1" presStyleIdx="3" presStyleCnt="4" custRadScaleRad="138657" custRadScaleInc="90001">
        <dgm:presLayoutVars>
          <dgm:bulletEnabled val="1"/>
        </dgm:presLayoutVars>
      </dgm:prSet>
      <dgm:spPr/>
    </dgm:pt>
  </dgm:ptLst>
  <dgm:cxnLst>
    <dgm:cxn modelId="{9D9DCE0D-F115-416A-89F6-D804B6B69534}" type="presOf" srcId="{093F6115-41C8-41B1-AB64-0E6BFA3F2F2E}" destId="{EE55B431-E3DD-4B9B-9968-C8DE03FE451D}" srcOrd="0" destOrd="0" presId="urn:microsoft.com/office/officeart/2005/8/layout/radial1"/>
    <dgm:cxn modelId="{EF32D61A-E3E5-46FC-888A-A9C6742E2190}" type="presOf" srcId="{961CD4E1-F7BB-4B8E-821C-48C02221F405}" destId="{E78AB968-EF1B-46CE-9A20-30BC3A2C3486}" srcOrd="1" destOrd="0" presId="urn:microsoft.com/office/officeart/2005/8/layout/radial1"/>
    <dgm:cxn modelId="{E10B7E5F-FA23-4272-9E57-BDB7CD5C7F28}" srcId="{B9C1058D-9EE3-4662-A5A0-5BE9DFFD03A3}" destId="{EBE1D889-C777-4832-8308-07269B08AF51}" srcOrd="3" destOrd="0" parTransId="{FE9DDD32-82D2-4FE9-9842-35BCB623AF03}" sibTransId="{4C3C1C8A-2F9D-427D-AEF2-93A909527B4E}"/>
    <dgm:cxn modelId="{CE252450-0E80-42A2-BA3A-93CAD286B74D}" srcId="{A0A6DF4E-3366-4AE9-AB2B-7156F6126A3F}" destId="{B9C1058D-9EE3-4662-A5A0-5BE9DFFD03A3}" srcOrd="0" destOrd="0" parTransId="{5FE9FB88-0ABB-4FBA-B33F-A168E2F9F068}" sibTransId="{AEAFA23B-CE79-423F-8E3A-4F3318E17D5E}"/>
    <dgm:cxn modelId="{C0198552-BAAC-4406-B104-F1072A668E2B}" type="presOf" srcId="{FE9DDD32-82D2-4FE9-9842-35BCB623AF03}" destId="{DDF8B54D-60AC-4A08-9436-FE38B746F4A4}" srcOrd="1" destOrd="0" presId="urn:microsoft.com/office/officeart/2005/8/layout/radial1"/>
    <dgm:cxn modelId="{F4880057-AE8A-4367-8F5E-F06F64C2D527}" type="presOf" srcId="{37BC2634-AF1D-4F1D-9AC6-B54F8841E316}" destId="{381822CA-E8C6-4BC6-85EF-E888D8E58D7F}" srcOrd="1" destOrd="0" presId="urn:microsoft.com/office/officeart/2005/8/layout/radial1"/>
    <dgm:cxn modelId="{9040DF7D-DA33-4E8D-A103-0CC2297061F1}" srcId="{B9C1058D-9EE3-4662-A5A0-5BE9DFFD03A3}" destId="{D56296CA-0DCF-41B2-8B04-E54D224D858C}" srcOrd="0" destOrd="0" parTransId="{405B1514-906D-4EC1-8CF7-413F1271F5AE}" sibTransId="{255879C5-3376-4656-8EEC-870D83F1C78E}"/>
    <dgm:cxn modelId="{B389367E-20AD-4011-8D80-1A5B18308A3A}" srcId="{B9C1058D-9EE3-4662-A5A0-5BE9DFFD03A3}" destId="{EDD67A58-10AA-44F0-9755-61B03AC62134}" srcOrd="1" destOrd="0" parTransId="{961CD4E1-F7BB-4B8E-821C-48C02221F405}" sibTransId="{A1F48808-F50B-4D15-9849-50B8A63C0D02}"/>
    <dgm:cxn modelId="{2F63BE8A-CB8E-4DC6-A239-D1637073C651}" type="presOf" srcId="{A0A6DF4E-3366-4AE9-AB2B-7156F6126A3F}" destId="{532F956F-0038-475C-B2B9-8DB4DB8471BA}" srcOrd="0" destOrd="0" presId="urn:microsoft.com/office/officeart/2005/8/layout/radial1"/>
    <dgm:cxn modelId="{70AE0B8F-1B8F-4651-8DCB-A654CA37EB92}" type="presOf" srcId="{405B1514-906D-4EC1-8CF7-413F1271F5AE}" destId="{A789E5E3-8D51-4492-B6F8-939644A0DC2A}" srcOrd="0" destOrd="0" presId="urn:microsoft.com/office/officeart/2005/8/layout/radial1"/>
    <dgm:cxn modelId="{DB00609E-89D3-44F8-958C-A3FB3B3D89F2}" type="presOf" srcId="{B9C1058D-9EE3-4662-A5A0-5BE9DFFD03A3}" destId="{28C271FC-3242-459B-B68E-DD53F77AAB53}" srcOrd="0" destOrd="0" presId="urn:microsoft.com/office/officeart/2005/8/layout/radial1"/>
    <dgm:cxn modelId="{98815FA2-7339-4AB8-A715-984CD9C68FE5}" type="presOf" srcId="{405B1514-906D-4EC1-8CF7-413F1271F5AE}" destId="{8320AFDE-C003-4589-90A3-6EE65E3B3936}" srcOrd="1" destOrd="0" presId="urn:microsoft.com/office/officeart/2005/8/layout/radial1"/>
    <dgm:cxn modelId="{DF3A2DA8-867D-4A2A-B9A0-724030A1127C}" srcId="{B9C1058D-9EE3-4662-A5A0-5BE9DFFD03A3}" destId="{093F6115-41C8-41B1-AB64-0E6BFA3F2F2E}" srcOrd="2" destOrd="0" parTransId="{37BC2634-AF1D-4F1D-9AC6-B54F8841E316}" sibTransId="{6AE51119-F09B-408A-97E3-5EEC69A74C72}"/>
    <dgm:cxn modelId="{8B8412B0-CA55-43A8-AD03-0FCAFF034AC8}" type="presOf" srcId="{37BC2634-AF1D-4F1D-9AC6-B54F8841E316}" destId="{9749DBBF-1D17-44FA-AF01-E00FC60454B5}" srcOrd="0" destOrd="0" presId="urn:microsoft.com/office/officeart/2005/8/layout/radial1"/>
    <dgm:cxn modelId="{D2D25BB2-CCA1-4B9E-9DD4-1D42E4B47E64}" type="presOf" srcId="{FE9DDD32-82D2-4FE9-9842-35BCB623AF03}" destId="{58E076D7-48B7-45B8-A39C-F3DC8A50B55C}" srcOrd="0" destOrd="0" presId="urn:microsoft.com/office/officeart/2005/8/layout/radial1"/>
    <dgm:cxn modelId="{AD4929D1-A630-4BC0-BE1A-BF5CF5EC6840}" type="presOf" srcId="{EDD67A58-10AA-44F0-9755-61B03AC62134}" destId="{3203A3CF-7DB8-4FEA-8458-D375B1380824}" srcOrd="0" destOrd="0" presId="urn:microsoft.com/office/officeart/2005/8/layout/radial1"/>
    <dgm:cxn modelId="{4E43D1DC-186E-4BCF-843D-F5D26D91C977}" type="presOf" srcId="{D56296CA-0DCF-41B2-8B04-E54D224D858C}" destId="{151A97AD-CA39-4D69-BD87-5CD5029E1A70}" srcOrd="0" destOrd="0" presId="urn:microsoft.com/office/officeart/2005/8/layout/radial1"/>
    <dgm:cxn modelId="{D18DA7F6-AD99-46C2-A10D-94C82923A3B1}" type="presOf" srcId="{EBE1D889-C777-4832-8308-07269B08AF51}" destId="{E6B04673-8997-4047-B977-5B31B3E9748C}" srcOrd="0" destOrd="0" presId="urn:microsoft.com/office/officeart/2005/8/layout/radial1"/>
    <dgm:cxn modelId="{EBA02EFC-55FC-4058-826B-1E8E7AA4D471}" type="presOf" srcId="{961CD4E1-F7BB-4B8E-821C-48C02221F405}" destId="{2968E944-BB85-42F1-8CD0-87911EEFA7E9}" srcOrd="0" destOrd="0" presId="urn:microsoft.com/office/officeart/2005/8/layout/radial1"/>
    <dgm:cxn modelId="{3A2ABE0A-CAB0-4F41-8540-5EA9C67F4924}" type="presParOf" srcId="{532F956F-0038-475C-B2B9-8DB4DB8471BA}" destId="{28C271FC-3242-459B-B68E-DD53F77AAB53}" srcOrd="0" destOrd="0" presId="urn:microsoft.com/office/officeart/2005/8/layout/radial1"/>
    <dgm:cxn modelId="{8803E7A3-2E00-4406-BC8C-6FB1492AE8E5}" type="presParOf" srcId="{532F956F-0038-475C-B2B9-8DB4DB8471BA}" destId="{A789E5E3-8D51-4492-B6F8-939644A0DC2A}" srcOrd="1" destOrd="0" presId="urn:microsoft.com/office/officeart/2005/8/layout/radial1"/>
    <dgm:cxn modelId="{C98A6720-F010-43EC-8F4F-BB580D1BA4DE}" type="presParOf" srcId="{A789E5E3-8D51-4492-B6F8-939644A0DC2A}" destId="{8320AFDE-C003-4589-90A3-6EE65E3B3936}" srcOrd="0" destOrd="0" presId="urn:microsoft.com/office/officeart/2005/8/layout/radial1"/>
    <dgm:cxn modelId="{9D9AB1CF-2B29-4121-83C1-0CD058EB7224}" type="presParOf" srcId="{532F956F-0038-475C-B2B9-8DB4DB8471BA}" destId="{151A97AD-CA39-4D69-BD87-5CD5029E1A70}" srcOrd="2" destOrd="0" presId="urn:microsoft.com/office/officeart/2005/8/layout/radial1"/>
    <dgm:cxn modelId="{7E30F65C-2EA1-466B-9915-8EE55A347EBE}" type="presParOf" srcId="{532F956F-0038-475C-B2B9-8DB4DB8471BA}" destId="{2968E944-BB85-42F1-8CD0-87911EEFA7E9}" srcOrd="3" destOrd="0" presId="urn:microsoft.com/office/officeart/2005/8/layout/radial1"/>
    <dgm:cxn modelId="{5D11C604-6B95-4F17-B06C-EAF1DB963EC5}" type="presParOf" srcId="{2968E944-BB85-42F1-8CD0-87911EEFA7E9}" destId="{E78AB968-EF1B-46CE-9A20-30BC3A2C3486}" srcOrd="0" destOrd="0" presId="urn:microsoft.com/office/officeart/2005/8/layout/radial1"/>
    <dgm:cxn modelId="{2D12A594-F5CC-44B2-ADD1-687AFA88C551}" type="presParOf" srcId="{532F956F-0038-475C-B2B9-8DB4DB8471BA}" destId="{3203A3CF-7DB8-4FEA-8458-D375B1380824}" srcOrd="4" destOrd="0" presId="urn:microsoft.com/office/officeart/2005/8/layout/radial1"/>
    <dgm:cxn modelId="{9781F1FB-E6B3-4C0F-9049-79064C7D89CE}" type="presParOf" srcId="{532F956F-0038-475C-B2B9-8DB4DB8471BA}" destId="{9749DBBF-1D17-44FA-AF01-E00FC60454B5}" srcOrd="5" destOrd="0" presId="urn:microsoft.com/office/officeart/2005/8/layout/radial1"/>
    <dgm:cxn modelId="{3AF6A172-11FC-42DB-A30D-7DB5999F1D41}" type="presParOf" srcId="{9749DBBF-1D17-44FA-AF01-E00FC60454B5}" destId="{381822CA-E8C6-4BC6-85EF-E888D8E58D7F}" srcOrd="0" destOrd="0" presId="urn:microsoft.com/office/officeart/2005/8/layout/radial1"/>
    <dgm:cxn modelId="{37C04B01-A6D3-4D14-ACFE-5A64B58C7CBF}" type="presParOf" srcId="{532F956F-0038-475C-B2B9-8DB4DB8471BA}" destId="{EE55B431-E3DD-4B9B-9968-C8DE03FE451D}" srcOrd="6" destOrd="0" presId="urn:microsoft.com/office/officeart/2005/8/layout/radial1"/>
    <dgm:cxn modelId="{33AEEFBE-D01F-4294-8D8A-60FDA0100563}" type="presParOf" srcId="{532F956F-0038-475C-B2B9-8DB4DB8471BA}" destId="{58E076D7-48B7-45B8-A39C-F3DC8A50B55C}" srcOrd="7" destOrd="0" presId="urn:microsoft.com/office/officeart/2005/8/layout/radial1"/>
    <dgm:cxn modelId="{3463B75D-5E5E-4EC1-91B4-1A5505DD5139}" type="presParOf" srcId="{58E076D7-48B7-45B8-A39C-F3DC8A50B55C}" destId="{DDF8B54D-60AC-4A08-9436-FE38B746F4A4}" srcOrd="0" destOrd="0" presId="urn:microsoft.com/office/officeart/2005/8/layout/radial1"/>
    <dgm:cxn modelId="{B0104CBE-47BB-4195-96E1-1B00D1AD1E04}" type="presParOf" srcId="{532F956F-0038-475C-B2B9-8DB4DB8471BA}" destId="{E6B04673-8997-4047-B977-5B31B3E9748C}" srcOrd="8" destOrd="0" presId="urn:microsoft.com/office/officeart/2005/8/layout/radial1"/>
  </dgm:cxnLst>
  <dgm:bg>
    <a:noFill/>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CDA06F-2843-4619-91D8-36027AAEEE6B}" type="doc">
      <dgm:prSet loTypeId="urn:microsoft.com/office/officeart/2005/8/layout/cycle4" loCatId="cycle" qsTypeId="urn:microsoft.com/office/officeart/2005/8/quickstyle/simple1" qsCatId="simple" csTypeId="urn:microsoft.com/office/officeart/2005/8/colors/accent1_4" csCatId="accent1" phldr="1"/>
      <dgm:spPr/>
      <dgm:t>
        <a:bodyPr/>
        <a:lstStyle/>
        <a:p>
          <a:endParaRPr lang="en-US"/>
        </a:p>
      </dgm:t>
    </dgm:pt>
    <dgm:pt modelId="{15875133-2495-4FE9-92FF-52978FA53977}">
      <dgm:prSet phldrT="[Text]" custT="1"/>
      <dgm:spPr>
        <a:solidFill>
          <a:schemeClr val="accent1">
            <a:shade val="50000"/>
            <a:hueOff val="0"/>
            <a:satOff val="0"/>
            <a:lumOff val="0"/>
            <a:alpha val="58000"/>
          </a:schemeClr>
        </a:solidFill>
      </dgm:spPr>
      <dgm:t>
        <a:bodyPr/>
        <a:lstStyle/>
        <a:p>
          <a:r>
            <a:rPr lang="en-US" sz="1200" b="1"/>
            <a:t>Analyze needs </a:t>
          </a:r>
          <a:br>
            <a:rPr lang="en-US" sz="1200" b="1"/>
          </a:br>
          <a:r>
            <a:rPr lang="en-US" sz="1200" b="1"/>
            <a:t>and gaps</a:t>
          </a:r>
        </a:p>
        <a:p>
          <a:r>
            <a:rPr lang="en-US" sz="1200" b="1"/>
            <a:t>(Comprehensive Assessment)</a:t>
          </a:r>
        </a:p>
      </dgm:t>
    </dgm:pt>
    <dgm:pt modelId="{A1F4290D-4AD4-46BE-B8B0-135F32D96659}" type="parTrans" cxnId="{118D535B-6534-44CA-89F1-12405CE1BC3F}">
      <dgm:prSet/>
      <dgm:spPr/>
      <dgm:t>
        <a:bodyPr/>
        <a:lstStyle/>
        <a:p>
          <a:endParaRPr lang="en-US" sz="1200" b="1"/>
        </a:p>
      </dgm:t>
    </dgm:pt>
    <dgm:pt modelId="{28C27EB8-895B-4F91-B207-A71DF6754282}" type="sibTrans" cxnId="{118D535B-6534-44CA-89F1-12405CE1BC3F}">
      <dgm:prSet custT="1"/>
      <dgm:spPr/>
      <dgm:t>
        <a:bodyPr/>
        <a:lstStyle/>
        <a:p>
          <a:endParaRPr lang="en-US" sz="1200" b="1"/>
        </a:p>
      </dgm:t>
    </dgm:pt>
    <dgm:pt modelId="{AC66AAD9-D46F-4A47-8D8F-05AA91E67FAB}">
      <dgm:prSet phldrT="[Text]" custT="1"/>
      <dgm:spPr/>
      <dgm:t>
        <a:bodyPr/>
        <a:lstStyle/>
        <a:p>
          <a:r>
            <a:rPr lang="en-US" sz="1200" b="1"/>
            <a:t>Invest in appropriate activities and programming </a:t>
          </a:r>
        </a:p>
        <a:p>
          <a:r>
            <a:rPr lang="en-US" sz="1200" b="1"/>
            <a:t>(Implementation)</a:t>
          </a:r>
        </a:p>
      </dgm:t>
    </dgm:pt>
    <dgm:pt modelId="{B4B6FF18-FBB3-40F5-8ADC-3DB4D0DAE23C}" type="parTrans" cxnId="{6E86AC9A-4DEA-4BAB-9AE0-01B2ABE4D654}">
      <dgm:prSet/>
      <dgm:spPr/>
      <dgm:t>
        <a:bodyPr/>
        <a:lstStyle/>
        <a:p>
          <a:endParaRPr lang="en-US" sz="1200" b="1"/>
        </a:p>
      </dgm:t>
    </dgm:pt>
    <dgm:pt modelId="{E45BD423-2854-4FE4-8763-4F5A907B1F78}" type="sibTrans" cxnId="{6E86AC9A-4DEA-4BAB-9AE0-01B2ABE4D654}">
      <dgm:prSet custT="1"/>
      <dgm:spPr/>
      <dgm:t>
        <a:bodyPr/>
        <a:lstStyle/>
        <a:p>
          <a:endParaRPr lang="en-US" sz="1200" b="1"/>
        </a:p>
      </dgm:t>
    </dgm:pt>
    <dgm:pt modelId="{3509C630-2A2A-4472-8EA5-621935399450}">
      <dgm:prSet phldrT="[Text]" custT="1"/>
      <dgm:spPr/>
      <dgm:t>
        <a:bodyPr/>
        <a:lstStyle/>
        <a:p>
          <a:r>
            <a:rPr lang="en-US" sz="1200" b="1"/>
            <a:t>Measure and evaluate outcomes </a:t>
          </a:r>
        </a:p>
        <a:p>
          <a:r>
            <a:rPr lang="en-US" sz="1200" b="1"/>
            <a:t>(Evaluation)</a:t>
          </a:r>
        </a:p>
      </dgm:t>
    </dgm:pt>
    <dgm:pt modelId="{3FB0DEED-90AF-4E93-B629-38CE17C6CBE5}" type="parTrans" cxnId="{02FF26E5-CEA1-4806-B693-588CD8B579A1}">
      <dgm:prSet/>
      <dgm:spPr/>
      <dgm:t>
        <a:bodyPr/>
        <a:lstStyle/>
        <a:p>
          <a:endParaRPr lang="en-US" sz="1200" b="1"/>
        </a:p>
      </dgm:t>
    </dgm:pt>
    <dgm:pt modelId="{4321FE69-A9EC-4FA0-834E-6EF9217576BB}" type="sibTrans" cxnId="{02FF26E5-CEA1-4806-B693-588CD8B579A1}">
      <dgm:prSet custT="1"/>
      <dgm:spPr/>
      <dgm:t>
        <a:bodyPr/>
        <a:lstStyle/>
        <a:p>
          <a:endParaRPr lang="en-US" sz="1200" b="1"/>
        </a:p>
      </dgm:t>
    </dgm:pt>
    <dgm:pt modelId="{4FF29A41-F01E-463B-AE73-215494C1F8C6}">
      <dgm:prSet phldrT="[Text]" custT="1"/>
      <dgm:spPr/>
      <dgm:t>
        <a:bodyPr/>
        <a:lstStyle/>
        <a:p>
          <a:r>
            <a:rPr lang="en-US" sz="1200" b="1"/>
            <a:t>Develop an </a:t>
          </a:r>
          <a:br>
            <a:rPr lang="en-US" sz="1200" b="1"/>
          </a:br>
          <a:r>
            <a:rPr lang="en-US" sz="1200" b="1"/>
            <a:t>action plan (Strategy)</a:t>
          </a:r>
        </a:p>
      </dgm:t>
    </dgm:pt>
    <dgm:pt modelId="{1092C8BE-BF70-4E7E-80CE-ACABE1EAA39D}" type="sibTrans" cxnId="{60220853-BC98-4D53-BCD9-32C9360BAA63}">
      <dgm:prSet custT="1"/>
      <dgm:spPr/>
      <dgm:t>
        <a:bodyPr/>
        <a:lstStyle/>
        <a:p>
          <a:endParaRPr lang="en-US" sz="1200" b="1"/>
        </a:p>
      </dgm:t>
    </dgm:pt>
    <dgm:pt modelId="{50D9902A-026D-4389-A734-D9BFA7C24417}" type="parTrans" cxnId="{60220853-BC98-4D53-BCD9-32C9360BAA63}">
      <dgm:prSet/>
      <dgm:spPr/>
      <dgm:t>
        <a:bodyPr/>
        <a:lstStyle/>
        <a:p>
          <a:endParaRPr lang="en-US" sz="1200" b="1"/>
        </a:p>
      </dgm:t>
    </dgm:pt>
    <dgm:pt modelId="{254FD0B8-352D-436C-982D-09C8EC1F5C5B}" type="pres">
      <dgm:prSet presAssocID="{63CDA06F-2843-4619-91D8-36027AAEEE6B}" presName="cycleMatrixDiagram" presStyleCnt="0">
        <dgm:presLayoutVars>
          <dgm:chMax val="1"/>
          <dgm:dir/>
          <dgm:animLvl val="lvl"/>
          <dgm:resizeHandles val="exact"/>
        </dgm:presLayoutVars>
      </dgm:prSet>
      <dgm:spPr/>
    </dgm:pt>
    <dgm:pt modelId="{13B4AEAE-073F-493B-AC22-F41315221C30}" type="pres">
      <dgm:prSet presAssocID="{63CDA06F-2843-4619-91D8-36027AAEEE6B}" presName="children" presStyleCnt="0"/>
      <dgm:spPr/>
    </dgm:pt>
    <dgm:pt modelId="{9270C082-EBBC-4B07-B25E-D2F04F704E65}" type="pres">
      <dgm:prSet presAssocID="{63CDA06F-2843-4619-91D8-36027AAEEE6B}" presName="childPlaceholder" presStyleCnt="0"/>
      <dgm:spPr/>
    </dgm:pt>
    <dgm:pt modelId="{BD9CDB11-2BE8-497B-8BFC-710C35943821}" type="pres">
      <dgm:prSet presAssocID="{63CDA06F-2843-4619-91D8-36027AAEEE6B}" presName="circle" presStyleCnt="0"/>
      <dgm:spPr/>
    </dgm:pt>
    <dgm:pt modelId="{89B7A87C-BA28-49B1-B808-18DC69635AF0}" type="pres">
      <dgm:prSet presAssocID="{63CDA06F-2843-4619-91D8-36027AAEEE6B}" presName="quadrant1" presStyleLbl="node1" presStyleIdx="0" presStyleCnt="4">
        <dgm:presLayoutVars>
          <dgm:chMax val="1"/>
          <dgm:bulletEnabled val="1"/>
        </dgm:presLayoutVars>
      </dgm:prSet>
      <dgm:spPr/>
    </dgm:pt>
    <dgm:pt modelId="{F9FEBA32-83DD-41FD-9435-D8058E023FCD}" type="pres">
      <dgm:prSet presAssocID="{63CDA06F-2843-4619-91D8-36027AAEEE6B}" presName="quadrant2" presStyleLbl="node1" presStyleIdx="1" presStyleCnt="4">
        <dgm:presLayoutVars>
          <dgm:chMax val="1"/>
          <dgm:bulletEnabled val="1"/>
        </dgm:presLayoutVars>
      </dgm:prSet>
      <dgm:spPr/>
    </dgm:pt>
    <dgm:pt modelId="{F5B3ABE6-1992-4C00-A9C9-BAF9AE465168}" type="pres">
      <dgm:prSet presAssocID="{63CDA06F-2843-4619-91D8-36027AAEEE6B}" presName="quadrant3" presStyleLbl="node1" presStyleIdx="2" presStyleCnt="4">
        <dgm:presLayoutVars>
          <dgm:chMax val="1"/>
          <dgm:bulletEnabled val="1"/>
        </dgm:presLayoutVars>
      </dgm:prSet>
      <dgm:spPr/>
    </dgm:pt>
    <dgm:pt modelId="{CC94A1BE-5DCA-49F3-8512-D0CA0B04A98C}" type="pres">
      <dgm:prSet presAssocID="{63CDA06F-2843-4619-91D8-36027AAEEE6B}" presName="quadrant4" presStyleLbl="node1" presStyleIdx="3" presStyleCnt="4">
        <dgm:presLayoutVars>
          <dgm:chMax val="1"/>
          <dgm:bulletEnabled val="1"/>
        </dgm:presLayoutVars>
      </dgm:prSet>
      <dgm:spPr/>
    </dgm:pt>
    <dgm:pt modelId="{F64BD7BA-D9AC-484C-B475-78F7C42E479D}" type="pres">
      <dgm:prSet presAssocID="{63CDA06F-2843-4619-91D8-36027AAEEE6B}" presName="quadrantPlaceholder" presStyleCnt="0"/>
      <dgm:spPr/>
    </dgm:pt>
    <dgm:pt modelId="{402E0E34-5BF7-4AE7-A8C6-8F31A9EC6ADA}" type="pres">
      <dgm:prSet presAssocID="{63CDA06F-2843-4619-91D8-36027AAEEE6B}" presName="center1" presStyleLbl="fgShp" presStyleIdx="0" presStyleCnt="2"/>
      <dgm:spPr/>
    </dgm:pt>
    <dgm:pt modelId="{95878BE4-1D7B-4474-BE1D-A47EB59D2CB8}" type="pres">
      <dgm:prSet presAssocID="{63CDA06F-2843-4619-91D8-36027AAEEE6B}" presName="center2" presStyleLbl="fgShp" presStyleIdx="1" presStyleCnt="2"/>
      <dgm:spPr/>
    </dgm:pt>
  </dgm:ptLst>
  <dgm:cxnLst>
    <dgm:cxn modelId="{118D535B-6534-44CA-89F1-12405CE1BC3F}" srcId="{63CDA06F-2843-4619-91D8-36027AAEEE6B}" destId="{15875133-2495-4FE9-92FF-52978FA53977}" srcOrd="0" destOrd="0" parTransId="{A1F4290D-4AD4-46BE-B8B0-135F32D96659}" sibTransId="{28C27EB8-895B-4F91-B207-A71DF6754282}"/>
    <dgm:cxn modelId="{14BAD765-F175-4394-8245-4FC641E72B26}" type="presOf" srcId="{15875133-2495-4FE9-92FF-52978FA53977}" destId="{89B7A87C-BA28-49B1-B808-18DC69635AF0}" srcOrd="0" destOrd="0" presId="urn:microsoft.com/office/officeart/2005/8/layout/cycle4"/>
    <dgm:cxn modelId="{9CB94646-BF02-4DDB-840A-016BFCDC3A11}" type="presOf" srcId="{AC66AAD9-D46F-4A47-8D8F-05AA91E67FAB}" destId="{F5B3ABE6-1992-4C00-A9C9-BAF9AE465168}" srcOrd="0" destOrd="0" presId="urn:microsoft.com/office/officeart/2005/8/layout/cycle4"/>
    <dgm:cxn modelId="{60220853-BC98-4D53-BCD9-32C9360BAA63}" srcId="{63CDA06F-2843-4619-91D8-36027AAEEE6B}" destId="{4FF29A41-F01E-463B-AE73-215494C1F8C6}" srcOrd="1" destOrd="0" parTransId="{50D9902A-026D-4389-A734-D9BFA7C24417}" sibTransId="{1092C8BE-BF70-4E7E-80CE-ACABE1EAA39D}"/>
    <dgm:cxn modelId="{3D80AA56-9DC5-4E76-A3F5-1E2DAC2EB4BB}" type="presOf" srcId="{63CDA06F-2843-4619-91D8-36027AAEEE6B}" destId="{254FD0B8-352D-436C-982D-09C8EC1F5C5B}" srcOrd="0" destOrd="0" presId="urn:microsoft.com/office/officeart/2005/8/layout/cycle4"/>
    <dgm:cxn modelId="{82C3D285-11F5-468A-9DFB-522732873022}" type="presOf" srcId="{3509C630-2A2A-4472-8EA5-621935399450}" destId="{CC94A1BE-5DCA-49F3-8512-D0CA0B04A98C}" srcOrd="0" destOrd="0" presId="urn:microsoft.com/office/officeart/2005/8/layout/cycle4"/>
    <dgm:cxn modelId="{6E86AC9A-4DEA-4BAB-9AE0-01B2ABE4D654}" srcId="{63CDA06F-2843-4619-91D8-36027AAEEE6B}" destId="{AC66AAD9-D46F-4A47-8D8F-05AA91E67FAB}" srcOrd="2" destOrd="0" parTransId="{B4B6FF18-FBB3-40F5-8ADC-3DB4D0DAE23C}" sibTransId="{E45BD423-2854-4FE4-8763-4F5A907B1F78}"/>
    <dgm:cxn modelId="{2A1E83CB-EF58-49A6-A602-9FB7ED0807E4}" type="presOf" srcId="{4FF29A41-F01E-463B-AE73-215494C1F8C6}" destId="{F9FEBA32-83DD-41FD-9435-D8058E023FCD}" srcOrd="0" destOrd="0" presId="urn:microsoft.com/office/officeart/2005/8/layout/cycle4"/>
    <dgm:cxn modelId="{02FF26E5-CEA1-4806-B693-588CD8B579A1}" srcId="{63CDA06F-2843-4619-91D8-36027AAEEE6B}" destId="{3509C630-2A2A-4472-8EA5-621935399450}" srcOrd="3" destOrd="0" parTransId="{3FB0DEED-90AF-4E93-B629-38CE17C6CBE5}" sibTransId="{4321FE69-A9EC-4FA0-834E-6EF9217576BB}"/>
    <dgm:cxn modelId="{C43C4AC4-0D90-4F21-BC40-666CF627A207}" type="presParOf" srcId="{254FD0B8-352D-436C-982D-09C8EC1F5C5B}" destId="{13B4AEAE-073F-493B-AC22-F41315221C30}" srcOrd="0" destOrd="0" presId="urn:microsoft.com/office/officeart/2005/8/layout/cycle4"/>
    <dgm:cxn modelId="{75E5F287-40EE-41FA-B037-F2EF375C74B0}" type="presParOf" srcId="{13B4AEAE-073F-493B-AC22-F41315221C30}" destId="{9270C082-EBBC-4B07-B25E-D2F04F704E65}" srcOrd="0" destOrd="0" presId="urn:microsoft.com/office/officeart/2005/8/layout/cycle4"/>
    <dgm:cxn modelId="{47BB4F63-F5D2-4C55-9709-17F6263765B1}" type="presParOf" srcId="{254FD0B8-352D-436C-982D-09C8EC1F5C5B}" destId="{BD9CDB11-2BE8-497B-8BFC-710C35943821}" srcOrd="1" destOrd="0" presId="urn:microsoft.com/office/officeart/2005/8/layout/cycle4"/>
    <dgm:cxn modelId="{190676FD-3899-4C11-8768-72FC628EED4C}" type="presParOf" srcId="{BD9CDB11-2BE8-497B-8BFC-710C35943821}" destId="{89B7A87C-BA28-49B1-B808-18DC69635AF0}" srcOrd="0" destOrd="0" presId="urn:microsoft.com/office/officeart/2005/8/layout/cycle4"/>
    <dgm:cxn modelId="{55E29BEC-604E-498A-8C6C-62775A2B16C4}" type="presParOf" srcId="{BD9CDB11-2BE8-497B-8BFC-710C35943821}" destId="{F9FEBA32-83DD-41FD-9435-D8058E023FCD}" srcOrd="1" destOrd="0" presId="urn:microsoft.com/office/officeart/2005/8/layout/cycle4"/>
    <dgm:cxn modelId="{89B98B29-7447-4ADB-A66B-24B6415494B8}" type="presParOf" srcId="{BD9CDB11-2BE8-497B-8BFC-710C35943821}" destId="{F5B3ABE6-1992-4C00-A9C9-BAF9AE465168}" srcOrd="2" destOrd="0" presId="urn:microsoft.com/office/officeart/2005/8/layout/cycle4"/>
    <dgm:cxn modelId="{E93AD4D2-562E-44EB-9DF5-7149CF47DB55}" type="presParOf" srcId="{BD9CDB11-2BE8-497B-8BFC-710C35943821}" destId="{CC94A1BE-5DCA-49F3-8512-D0CA0B04A98C}" srcOrd="3" destOrd="0" presId="urn:microsoft.com/office/officeart/2005/8/layout/cycle4"/>
    <dgm:cxn modelId="{E7AF2F54-A909-4D07-94B2-F99468555DCB}" type="presParOf" srcId="{BD9CDB11-2BE8-497B-8BFC-710C35943821}" destId="{F64BD7BA-D9AC-484C-B475-78F7C42E479D}" srcOrd="4" destOrd="0" presId="urn:microsoft.com/office/officeart/2005/8/layout/cycle4"/>
    <dgm:cxn modelId="{BE6891F7-BFF0-4EEE-84CD-74FB0360AEAB}" type="presParOf" srcId="{254FD0B8-352D-436C-982D-09C8EC1F5C5B}" destId="{402E0E34-5BF7-4AE7-A8C6-8F31A9EC6ADA}" srcOrd="2" destOrd="0" presId="urn:microsoft.com/office/officeart/2005/8/layout/cycle4"/>
    <dgm:cxn modelId="{D88C8D12-B465-4427-9847-FF554AA3F40C}" type="presParOf" srcId="{254FD0B8-352D-436C-982D-09C8EC1F5C5B}" destId="{95878BE4-1D7B-4474-BE1D-A47EB59D2CB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0B5D18-DCF9-44CD-9DE5-45CD4237A325}" type="doc">
      <dgm:prSet loTypeId="urn:diagrams.loki3.com/BracketList+Icon" loCatId="list" qsTypeId="urn:microsoft.com/office/officeart/2005/8/quickstyle/simple1" qsCatId="simple" csTypeId="urn:microsoft.com/office/officeart/2005/8/colors/accent1_2" csCatId="accent1" phldr="1"/>
      <dgm:spPr/>
    </dgm:pt>
    <dgm:pt modelId="{6937B639-8F35-41E8-A261-02FC85413834}">
      <dgm:prSet phldrT="[Text]" custT="1"/>
      <dgm:spPr/>
      <dgm:t>
        <a:bodyPr/>
        <a:lstStyle/>
        <a:p>
          <a:r>
            <a:rPr lang="en-US" sz="1600"/>
            <a:t>Data Analysis&amp; Risk Assessment</a:t>
          </a:r>
        </a:p>
      </dgm:t>
    </dgm:pt>
    <dgm:pt modelId="{4D8680C8-3E87-45DA-B94C-7EA0EC8C4F8F}" type="parTrans" cxnId="{74429125-A799-40FF-8450-EC9AB2FEDBC5}">
      <dgm:prSet/>
      <dgm:spPr/>
      <dgm:t>
        <a:bodyPr/>
        <a:lstStyle/>
        <a:p>
          <a:endParaRPr lang="en-US" sz="1600"/>
        </a:p>
      </dgm:t>
    </dgm:pt>
    <dgm:pt modelId="{7DCBCABA-6E7C-4530-B31C-688FAAFD1B98}" type="sibTrans" cxnId="{74429125-A799-40FF-8450-EC9AB2FEDBC5}">
      <dgm:prSet/>
      <dgm:spPr/>
      <dgm:t>
        <a:bodyPr/>
        <a:lstStyle/>
        <a:p>
          <a:endParaRPr lang="en-US" sz="1600"/>
        </a:p>
      </dgm:t>
    </dgm:pt>
    <dgm:pt modelId="{DF47F487-421F-4D81-9B3F-23315A8F5325}">
      <dgm:prSet phldrT="[Text]" custT="1"/>
      <dgm:spPr/>
      <dgm:t>
        <a:bodyPr/>
        <a:lstStyle/>
        <a:p>
          <a:r>
            <a:rPr lang="en-US" sz="1600"/>
            <a:t>Build the Foundation</a:t>
          </a:r>
        </a:p>
      </dgm:t>
    </dgm:pt>
    <dgm:pt modelId="{0982AD33-907F-4E79-B6B9-EADD71603FE7}" type="parTrans" cxnId="{7EAE938B-C9DD-42C2-9649-9444E7B9EA19}">
      <dgm:prSet/>
      <dgm:spPr/>
      <dgm:t>
        <a:bodyPr/>
        <a:lstStyle/>
        <a:p>
          <a:endParaRPr lang="en-US" sz="1600"/>
        </a:p>
      </dgm:t>
    </dgm:pt>
    <dgm:pt modelId="{32D651AE-F240-48FA-A205-0B0062ED32A1}" type="sibTrans" cxnId="{7EAE938B-C9DD-42C2-9649-9444E7B9EA19}">
      <dgm:prSet/>
      <dgm:spPr/>
      <dgm:t>
        <a:bodyPr/>
        <a:lstStyle/>
        <a:p>
          <a:endParaRPr lang="en-US" sz="1600"/>
        </a:p>
      </dgm:t>
    </dgm:pt>
    <dgm:pt modelId="{2FAB1ED7-0D12-44CF-85D5-2CDB9BBC6DB4}">
      <dgm:prSet phldrT="[Text]" custT="1"/>
      <dgm:spPr/>
      <dgm:t>
        <a:bodyPr/>
        <a:lstStyle/>
        <a:p>
          <a:r>
            <a:rPr lang="en-US" sz="1600"/>
            <a:t>Communication&amp; Engagement</a:t>
          </a:r>
        </a:p>
      </dgm:t>
    </dgm:pt>
    <dgm:pt modelId="{A6852ECC-CE42-40F6-8543-4F3567175365}" type="parTrans" cxnId="{275D36A8-A9EC-4191-92E4-AD97D2BBC62B}">
      <dgm:prSet/>
      <dgm:spPr/>
      <dgm:t>
        <a:bodyPr/>
        <a:lstStyle/>
        <a:p>
          <a:endParaRPr lang="en-US" sz="1600"/>
        </a:p>
      </dgm:t>
    </dgm:pt>
    <dgm:pt modelId="{ACC1BE6F-B1BB-45D1-AD88-CD26DA3691CE}" type="sibTrans" cxnId="{275D36A8-A9EC-4191-92E4-AD97D2BBC62B}">
      <dgm:prSet/>
      <dgm:spPr/>
      <dgm:t>
        <a:bodyPr/>
        <a:lstStyle/>
        <a:p>
          <a:endParaRPr lang="en-US" sz="1600"/>
        </a:p>
      </dgm:t>
    </dgm:pt>
    <dgm:pt modelId="{6E39C8EF-2670-43E7-A1DF-BF71EE3B8910}">
      <dgm:prSet phldrT="[Text]" custT="1"/>
      <dgm:spPr/>
      <dgm:t>
        <a:bodyPr/>
        <a:lstStyle/>
        <a:p>
          <a:r>
            <a:rPr lang="en-US" sz="1600"/>
            <a:t>Targeted Health Interventions &amp; Goals</a:t>
          </a:r>
        </a:p>
      </dgm:t>
    </dgm:pt>
    <dgm:pt modelId="{4668F3F6-1A74-454E-B9CE-9F564766D1FB}" type="parTrans" cxnId="{80A510AC-3A26-4807-9501-2B24E0952E86}">
      <dgm:prSet/>
      <dgm:spPr/>
      <dgm:t>
        <a:bodyPr/>
        <a:lstStyle/>
        <a:p>
          <a:endParaRPr lang="en-US" sz="1600"/>
        </a:p>
      </dgm:t>
    </dgm:pt>
    <dgm:pt modelId="{5BCA38F1-6F52-401A-B38B-26C72A46CC43}" type="sibTrans" cxnId="{80A510AC-3A26-4807-9501-2B24E0952E86}">
      <dgm:prSet/>
      <dgm:spPr/>
      <dgm:t>
        <a:bodyPr/>
        <a:lstStyle/>
        <a:p>
          <a:endParaRPr lang="en-US" sz="1600"/>
        </a:p>
      </dgm:t>
    </dgm:pt>
    <dgm:pt modelId="{D113F683-8A47-4A11-989A-1F6DD5DB6DFC}">
      <dgm:prSet phldrT="[Text]" custT="1"/>
      <dgm:spPr/>
      <dgm:t>
        <a:bodyPr/>
        <a:lstStyle/>
        <a:p>
          <a:r>
            <a:rPr lang="en-US" sz="1600"/>
            <a:t>Evaluation</a:t>
          </a:r>
        </a:p>
      </dgm:t>
    </dgm:pt>
    <dgm:pt modelId="{070F2FF8-870B-49CB-8521-CCDD0152AD08}" type="parTrans" cxnId="{8CA22214-DBB4-4CD4-B7F6-549096AA9F5C}">
      <dgm:prSet/>
      <dgm:spPr/>
      <dgm:t>
        <a:bodyPr/>
        <a:lstStyle/>
        <a:p>
          <a:endParaRPr lang="en-US" sz="1600"/>
        </a:p>
      </dgm:t>
    </dgm:pt>
    <dgm:pt modelId="{918F1909-B7B7-45D8-9AF0-99C2B994025B}" type="sibTrans" cxnId="{8CA22214-DBB4-4CD4-B7F6-549096AA9F5C}">
      <dgm:prSet/>
      <dgm:spPr/>
      <dgm:t>
        <a:bodyPr/>
        <a:lstStyle/>
        <a:p>
          <a:endParaRPr lang="en-US" sz="1600"/>
        </a:p>
      </dgm:t>
    </dgm:pt>
    <dgm:pt modelId="{BADA61E7-27E4-4314-A157-DED2E66F720A}" type="pres">
      <dgm:prSet presAssocID="{8B0B5D18-DCF9-44CD-9DE5-45CD4237A325}" presName="Name0" presStyleCnt="0">
        <dgm:presLayoutVars>
          <dgm:dir/>
          <dgm:animLvl val="lvl"/>
          <dgm:resizeHandles val="exact"/>
        </dgm:presLayoutVars>
      </dgm:prSet>
      <dgm:spPr/>
    </dgm:pt>
    <dgm:pt modelId="{B196218F-E919-4E2B-94BC-B3FC46D035EB}" type="pres">
      <dgm:prSet presAssocID="{6937B639-8F35-41E8-A261-02FC85413834}" presName="linNode" presStyleCnt="0"/>
      <dgm:spPr/>
    </dgm:pt>
    <dgm:pt modelId="{806F6190-8117-4BB7-85E0-6CEC78F42A24}" type="pres">
      <dgm:prSet presAssocID="{6937B639-8F35-41E8-A261-02FC85413834}" presName="parTx" presStyleLbl="revTx" presStyleIdx="0" presStyleCnt="5">
        <dgm:presLayoutVars>
          <dgm:chMax val="1"/>
          <dgm:bulletEnabled val="1"/>
        </dgm:presLayoutVars>
      </dgm:prSet>
      <dgm:spPr/>
    </dgm:pt>
    <dgm:pt modelId="{CE05B501-2510-4EC0-8050-49FCBF366B18}" type="pres">
      <dgm:prSet presAssocID="{6937B639-8F35-41E8-A261-02FC85413834}" presName="bracket" presStyleLbl="parChTrans1D1" presStyleIdx="0" presStyleCnt="5"/>
      <dgm:spPr/>
    </dgm:pt>
    <dgm:pt modelId="{7007590C-F290-4F66-B1A2-7B58BAF97D76}" type="pres">
      <dgm:prSet presAssocID="{6937B639-8F35-41E8-A261-02FC85413834}" presName="spH" presStyleCnt="0"/>
      <dgm:spPr/>
    </dgm:pt>
    <dgm:pt modelId="{44AEA9F8-04DC-43C9-94DC-A2D5EF48FC74}" type="pres">
      <dgm:prSet presAssocID="{7DCBCABA-6E7C-4530-B31C-688FAAFD1B98}" presName="spV" presStyleCnt="0"/>
      <dgm:spPr/>
    </dgm:pt>
    <dgm:pt modelId="{EFD07042-3B3E-4E87-B83D-5E31309148AF}" type="pres">
      <dgm:prSet presAssocID="{DF47F487-421F-4D81-9B3F-23315A8F5325}" presName="linNode" presStyleCnt="0"/>
      <dgm:spPr/>
    </dgm:pt>
    <dgm:pt modelId="{E5832281-6C35-40B2-81BD-A6722DCBE92A}" type="pres">
      <dgm:prSet presAssocID="{DF47F487-421F-4D81-9B3F-23315A8F5325}" presName="parTx" presStyleLbl="revTx" presStyleIdx="1" presStyleCnt="5">
        <dgm:presLayoutVars>
          <dgm:chMax val="1"/>
          <dgm:bulletEnabled val="1"/>
        </dgm:presLayoutVars>
      </dgm:prSet>
      <dgm:spPr/>
    </dgm:pt>
    <dgm:pt modelId="{BA55B03F-6902-4CA1-BF63-50709E1CADF2}" type="pres">
      <dgm:prSet presAssocID="{DF47F487-421F-4D81-9B3F-23315A8F5325}" presName="bracket" presStyleLbl="parChTrans1D1" presStyleIdx="1" presStyleCnt="5"/>
      <dgm:spPr/>
    </dgm:pt>
    <dgm:pt modelId="{51632292-099F-4DE6-A137-0C086122B786}" type="pres">
      <dgm:prSet presAssocID="{DF47F487-421F-4D81-9B3F-23315A8F5325}" presName="spH" presStyleCnt="0"/>
      <dgm:spPr/>
    </dgm:pt>
    <dgm:pt modelId="{D5D705D0-0540-4FF5-AF5E-C09459999CAC}" type="pres">
      <dgm:prSet presAssocID="{32D651AE-F240-48FA-A205-0B0062ED32A1}" presName="spV" presStyleCnt="0"/>
      <dgm:spPr/>
    </dgm:pt>
    <dgm:pt modelId="{98799F32-E4AA-4170-ABA7-AFC33807B908}" type="pres">
      <dgm:prSet presAssocID="{2FAB1ED7-0D12-44CF-85D5-2CDB9BBC6DB4}" presName="linNode" presStyleCnt="0"/>
      <dgm:spPr/>
    </dgm:pt>
    <dgm:pt modelId="{1F0BD16D-7620-4688-9128-3506A2CAF19F}" type="pres">
      <dgm:prSet presAssocID="{2FAB1ED7-0D12-44CF-85D5-2CDB9BBC6DB4}" presName="parTx" presStyleLbl="revTx" presStyleIdx="2" presStyleCnt="5">
        <dgm:presLayoutVars>
          <dgm:chMax val="1"/>
          <dgm:bulletEnabled val="1"/>
        </dgm:presLayoutVars>
      </dgm:prSet>
      <dgm:spPr/>
    </dgm:pt>
    <dgm:pt modelId="{63512C81-A6D7-4128-B7D4-69CAFE342BC5}" type="pres">
      <dgm:prSet presAssocID="{2FAB1ED7-0D12-44CF-85D5-2CDB9BBC6DB4}" presName="bracket" presStyleLbl="parChTrans1D1" presStyleIdx="2" presStyleCnt="5"/>
      <dgm:spPr/>
    </dgm:pt>
    <dgm:pt modelId="{E0F2CF6F-EF8B-4B67-ADAC-5C34153B575D}" type="pres">
      <dgm:prSet presAssocID="{2FAB1ED7-0D12-44CF-85D5-2CDB9BBC6DB4}" presName="spH" presStyleCnt="0"/>
      <dgm:spPr/>
    </dgm:pt>
    <dgm:pt modelId="{108C1827-264E-4C0B-B26F-639DE830F0EB}" type="pres">
      <dgm:prSet presAssocID="{ACC1BE6F-B1BB-45D1-AD88-CD26DA3691CE}" presName="spV" presStyleCnt="0"/>
      <dgm:spPr/>
    </dgm:pt>
    <dgm:pt modelId="{87A1D6CD-7B5E-4501-AB6E-89F915141412}" type="pres">
      <dgm:prSet presAssocID="{6E39C8EF-2670-43E7-A1DF-BF71EE3B8910}" presName="linNode" presStyleCnt="0"/>
      <dgm:spPr/>
    </dgm:pt>
    <dgm:pt modelId="{81811440-915D-482F-BD63-52793A00595B}" type="pres">
      <dgm:prSet presAssocID="{6E39C8EF-2670-43E7-A1DF-BF71EE3B8910}" presName="parTx" presStyleLbl="revTx" presStyleIdx="3" presStyleCnt="5">
        <dgm:presLayoutVars>
          <dgm:chMax val="1"/>
          <dgm:bulletEnabled val="1"/>
        </dgm:presLayoutVars>
      </dgm:prSet>
      <dgm:spPr/>
    </dgm:pt>
    <dgm:pt modelId="{D2D6471B-0D2A-4280-B67A-673AC983C366}" type="pres">
      <dgm:prSet presAssocID="{6E39C8EF-2670-43E7-A1DF-BF71EE3B8910}" presName="bracket" presStyleLbl="parChTrans1D1" presStyleIdx="3" presStyleCnt="5"/>
      <dgm:spPr/>
    </dgm:pt>
    <dgm:pt modelId="{4F7EAF8C-B08E-4F90-A760-83D2573237D3}" type="pres">
      <dgm:prSet presAssocID="{6E39C8EF-2670-43E7-A1DF-BF71EE3B8910}" presName="spH" presStyleCnt="0"/>
      <dgm:spPr/>
    </dgm:pt>
    <dgm:pt modelId="{1005599C-43F9-4B25-97A5-3FC495EA11F9}" type="pres">
      <dgm:prSet presAssocID="{5BCA38F1-6F52-401A-B38B-26C72A46CC43}" presName="spV" presStyleCnt="0"/>
      <dgm:spPr/>
    </dgm:pt>
    <dgm:pt modelId="{DC22B10A-023A-40EC-92B7-292D5F3F75BC}" type="pres">
      <dgm:prSet presAssocID="{D113F683-8A47-4A11-989A-1F6DD5DB6DFC}" presName="linNode" presStyleCnt="0"/>
      <dgm:spPr/>
    </dgm:pt>
    <dgm:pt modelId="{5BAD3DCC-75F3-4313-B667-1712E782CC24}" type="pres">
      <dgm:prSet presAssocID="{D113F683-8A47-4A11-989A-1F6DD5DB6DFC}" presName="parTx" presStyleLbl="revTx" presStyleIdx="4" presStyleCnt="5">
        <dgm:presLayoutVars>
          <dgm:chMax val="1"/>
          <dgm:bulletEnabled val="1"/>
        </dgm:presLayoutVars>
      </dgm:prSet>
      <dgm:spPr/>
    </dgm:pt>
    <dgm:pt modelId="{ABAAF857-2AC6-4030-8E74-E85C89477A71}" type="pres">
      <dgm:prSet presAssocID="{D113F683-8A47-4A11-989A-1F6DD5DB6DFC}" presName="bracket" presStyleLbl="parChTrans1D1" presStyleIdx="4" presStyleCnt="5"/>
      <dgm:spPr/>
    </dgm:pt>
    <dgm:pt modelId="{E3A69ED2-BF9E-43FE-8987-0472A9DE66F0}" type="pres">
      <dgm:prSet presAssocID="{D113F683-8A47-4A11-989A-1F6DD5DB6DFC}" presName="spH" presStyleCnt="0"/>
      <dgm:spPr/>
    </dgm:pt>
  </dgm:ptLst>
  <dgm:cxnLst>
    <dgm:cxn modelId="{932B7D0E-4F78-46AB-84DF-5305891E120E}" type="presOf" srcId="{6937B639-8F35-41E8-A261-02FC85413834}" destId="{806F6190-8117-4BB7-85E0-6CEC78F42A24}" srcOrd="0" destOrd="0" presId="urn:diagrams.loki3.com/BracketList+Icon"/>
    <dgm:cxn modelId="{8CA22214-DBB4-4CD4-B7F6-549096AA9F5C}" srcId="{8B0B5D18-DCF9-44CD-9DE5-45CD4237A325}" destId="{D113F683-8A47-4A11-989A-1F6DD5DB6DFC}" srcOrd="4" destOrd="0" parTransId="{070F2FF8-870B-49CB-8521-CCDD0152AD08}" sibTransId="{918F1909-B7B7-45D8-9AF0-99C2B994025B}"/>
    <dgm:cxn modelId="{74429125-A799-40FF-8450-EC9AB2FEDBC5}" srcId="{8B0B5D18-DCF9-44CD-9DE5-45CD4237A325}" destId="{6937B639-8F35-41E8-A261-02FC85413834}" srcOrd="0" destOrd="0" parTransId="{4D8680C8-3E87-45DA-B94C-7EA0EC8C4F8F}" sibTransId="{7DCBCABA-6E7C-4530-B31C-688FAAFD1B98}"/>
    <dgm:cxn modelId="{54F3FB38-B91D-4F33-8BF5-695594F6212D}" type="presOf" srcId="{D113F683-8A47-4A11-989A-1F6DD5DB6DFC}" destId="{5BAD3DCC-75F3-4313-B667-1712E782CC24}" srcOrd="0" destOrd="0" presId="urn:diagrams.loki3.com/BracketList+Icon"/>
    <dgm:cxn modelId="{6FBA0251-49BB-496B-BA96-0901B7583D18}" type="presOf" srcId="{8B0B5D18-DCF9-44CD-9DE5-45CD4237A325}" destId="{BADA61E7-27E4-4314-A157-DED2E66F720A}" srcOrd="0" destOrd="0" presId="urn:diagrams.loki3.com/BracketList+Icon"/>
    <dgm:cxn modelId="{7EAE938B-C9DD-42C2-9649-9444E7B9EA19}" srcId="{8B0B5D18-DCF9-44CD-9DE5-45CD4237A325}" destId="{DF47F487-421F-4D81-9B3F-23315A8F5325}" srcOrd="1" destOrd="0" parTransId="{0982AD33-907F-4E79-B6B9-EADD71603FE7}" sibTransId="{32D651AE-F240-48FA-A205-0B0062ED32A1}"/>
    <dgm:cxn modelId="{275D36A8-A9EC-4191-92E4-AD97D2BBC62B}" srcId="{8B0B5D18-DCF9-44CD-9DE5-45CD4237A325}" destId="{2FAB1ED7-0D12-44CF-85D5-2CDB9BBC6DB4}" srcOrd="2" destOrd="0" parTransId="{A6852ECC-CE42-40F6-8543-4F3567175365}" sibTransId="{ACC1BE6F-B1BB-45D1-AD88-CD26DA3691CE}"/>
    <dgm:cxn modelId="{80A510AC-3A26-4807-9501-2B24E0952E86}" srcId="{8B0B5D18-DCF9-44CD-9DE5-45CD4237A325}" destId="{6E39C8EF-2670-43E7-A1DF-BF71EE3B8910}" srcOrd="3" destOrd="0" parTransId="{4668F3F6-1A74-454E-B9CE-9F564766D1FB}" sibTransId="{5BCA38F1-6F52-401A-B38B-26C72A46CC43}"/>
    <dgm:cxn modelId="{C5299BAF-1D8B-488A-9F3A-BE5E92133042}" type="presOf" srcId="{2FAB1ED7-0D12-44CF-85D5-2CDB9BBC6DB4}" destId="{1F0BD16D-7620-4688-9128-3506A2CAF19F}" srcOrd="0" destOrd="0" presId="urn:diagrams.loki3.com/BracketList+Icon"/>
    <dgm:cxn modelId="{E9B72FCE-4B15-4334-8F3A-78ED1DB7077C}" type="presOf" srcId="{DF47F487-421F-4D81-9B3F-23315A8F5325}" destId="{E5832281-6C35-40B2-81BD-A6722DCBE92A}" srcOrd="0" destOrd="0" presId="urn:diagrams.loki3.com/BracketList+Icon"/>
    <dgm:cxn modelId="{9D5500E9-D034-44D9-AC6C-FC3519C422BB}" type="presOf" srcId="{6E39C8EF-2670-43E7-A1DF-BF71EE3B8910}" destId="{81811440-915D-482F-BD63-52793A00595B}" srcOrd="0" destOrd="0" presId="urn:diagrams.loki3.com/BracketList+Icon"/>
    <dgm:cxn modelId="{195377A2-B481-47EA-B509-94FC3F3D6038}" type="presParOf" srcId="{BADA61E7-27E4-4314-A157-DED2E66F720A}" destId="{B196218F-E919-4E2B-94BC-B3FC46D035EB}" srcOrd="0" destOrd="0" presId="urn:diagrams.loki3.com/BracketList+Icon"/>
    <dgm:cxn modelId="{02D28D0B-B033-40C5-B3DC-DF8913883B62}" type="presParOf" srcId="{B196218F-E919-4E2B-94BC-B3FC46D035EB}" destId="{806F6190-8117-4BB7-85E0-6CEC78F42A24}" srcOrd="0" destOrd="0" presId="urn:diagrams.loki3.com/BracketList+Icon"/>
    <dgm:cxn modelId="{780952A6-F6E6-4C10-A74B-07B6EAE89496}" type="presParOf" srcId="{B196218F-E919-4E2B-94BC-B3FC46D035EB}" destId="{CE05B501-2510-4EC0-8050-49FCBF366B18}" srcOrd="1" destOrd="0" presId="urn:diagrams.loki3.com/BracketList+Icon"/>
    <dgm:cxn modelId="{32F1E07F-A6D1-4263-B881-696C2BBE82C3}" type="presParOf" srcId="{B196218F-E919-4E2B-94BC-B3FC46D035EB}" destId="{7007590C-F290-4F66-B1A2-7B58BAF97D76}" srcOrd="2" destOrd="0" presId="urn:diagrams.loki3.com/BracketList+Icon"/>
    <dgm:cxn modelId="{FBBB1985-8325-4128-80E7-99ED141910DD}" type="presParOf" srcId="{BADA61E7-27E4-4314-A157-DED2E66F720A}" destId="{44AEA9F8-04DC-43C9-94DC-A2D5EF48FC74}" srcOrd="1" destOrd="0" presId="urn:diagrams.loki3.com/BracketList+Icon"/>
    <dgm:cxn modelId="{08D196CB-FFA4-4652-BF4D-EA8ADDA2A0E8}" type="presParOf" srcId="{BADA61E7-27E4-4314-A157-DED2E66F720A}" destId="{EFD07042-3B3E-4E87-B83D-5E31309148AF}" srcOrd="2" destOrd="0" presId="urn:diagrams.loki3.com/BracketList+Icon"/>
    <dgm:cxn modelId="{97B1D7C6-0097-4CD6-9600-A246191F1FD4}" type="presParOf" srcId="{EFD07042-3B3E-4E87-B83D-5E31309148AF}" destId="{E5832281-6C35-40B2-81BD-A6722DCBE92A}" srcOrd="0" destOrd="0" presId="urn:diagrams.loki3.com/BracketList+Icon"/>
    <dgm:cxn modelId="{AA54FFF4-08D8-4132-9383-9CFB214654B0}" type="presParOf" srcId="{EFD07042-3B3E-4E87-B83D-5E31309148AF}" destId="{BA55B03F-6902-4CA1-BF63-50709E1CADF2}" srcOrd="1" destOrd="0" presId="urn:diagrams.loki3.com/BracketList+Icon"/>
    <dgm:cxn modelId="{2A402301-3E54-4806-8D54-4846263A539C}" type="presParOf" srcId="{EFD07042-3B3E-4E87-B83D-5E31309148AF}" destId="{51632292-099F-4DE6-A137-0C086122B786}" srcOrd="2" destOrd="0" presId="urn:diagrams.loki3.com/BracketList+Icon"/>
    <dgm:cxn modelId="{200F0894-46C2-4977-A0E6-2F33D17580C3}" type="presParOf" srcId="{BADA61E7-27E4-4314-A157-DED2E66F720A}" destId="{D5D705D0-0540-4FF5-AF5E-C09459999CAC}" srcOrd="3" destOrd="0" presId="urn:diagrams.loki3.com/BracketList+Icon"/>
    <dgm:cxn modelId="{9E47E179-8BE9-4282-86CC-DE9980AB3DBE}" type="presParOf" srcId="{BADA61E7-27E4-4314-A157-DED2E66F720A}" destId="{98799F32-E4AA-4170-ABA7-AFC33807B908}" srcOrd="4" destOrd="0" presId="urn:diagrams.loki3.com/BracketList+Icon"/>
    <dgm:cxn modelId="{FBEB3722-DA5A-4C4E-8497-331DBFB58BE0}" type="presParOf" srcId="{98799F32-E4AA-4170-ABA7-AFC33807B908}" destId="{1F0BD16D-7620-4688-9128-3506A2CAF19F}" srcOrd="0" destOrd="0" presId="urn:diagrams.loki3.com/BracketList+Icon"/>
    <dgm:cxn modelId="{9A8EA456-E7C3-4E02-89BB-F7225E8CC332}" type="presParOf" srcId="{98799F32-E4AA-4170-ABA7-AFC33807B908}" destId="{63512C81-A6D7-4128-B7D4-69CAFE342BC5}" srcOrd="1" destOrd="0" presId="urn:diagrams.loki3.com/BracketList+Icon"/>
    <dgm:cxn modelId="{F07B5863-E4D1-48BE-B559-4A9F721B3247}" type="presParOf" srcId="{98799F32-E4AA-4170-ABA7-AFC33807B908}" destId="{E0F2CF6F-EF8B-4B67-ADAC-5C34153B575D}" srcOrd="2" destOrd="0" presId="urn:diagrams.loki3.com/BracketList+Icon"/>
    <dgm:cxn modelId="{DEBDD6E4-1D8B-442B-8B8B-56365A2FFC19}" type="presParOf" srcId="{BADA61E7-27E4-4314-A157-DED2E66F720A}" destId="{108C1827-264E-4C0B-B26F-639DE830F0EB}" srcOrd="5" destOrd="0" presId="urn:diagrams.loki3.com/BracketList+Icon"/>
    <dgm:cxn modelId="{3F004675-20FA-47A7-8B60-7FE9D2281F7E}" type="presParOf" srcId="{BADA61E7-27E4-4314-A157-DED2E66F720A}" destId="{87A1D6CD-7B5E-4501-AB6E-89F915141412}" srcOrd="6" destOrd="0" presId="urn:diagrams.loki3.com/BracketList+Icon"/>
    <dgm:cxn modelId="{112D4077-7B9F-40A4-972F-52A506E4ECE0}" type="presParOf" srcId="{87A1D6CD-7B5E-4501-AB6E-89F915141412}" destId="{81811440-915D-482F-BD63-52793A00595B}" srcOrd="0" destOrd="0" presId="urn:diagrams.loki3.com/BracketList+Icon"/>
    <dgm:cxn modelId="{C8CB4A7C-941E-45B7-BF10-5FC0D730813F}" type="presParOf" srcId="{87A1D6CD-7B5E-4501-AB6E-89F915141412}" destId="{D2D6471B-0D2A-4280-B67A-673AC983C366}" srcOrd="1" destOrd="0" presId="urn:diagrams.loki3.com/BracketList+Icon"/>
    <dgm:cxn modelId="{F8D661E1-CCAD-423A-8C63-A1FAA376F0D0}" type="presParOf" srcId="{87A1D6CD-7B5E-4501-AB6E-89F915141412}" destId="{4F7EAF8C-B08E-4F90-A760-83D2573237D3}" srcOrd="2" destOrd="0" presId="urn:diagrams.loki3.com/BracketList+Icon"/>
    <dgm:cxn modelId="{52448DCE-BFAD-47A1-9F67-A7361246AC06}" type="presParOf" srcId="{BADA61E7-27E4-4314-A157-DED2E66F720A}" destId="{1005599C-43F9-4B25-97A5-3FC495EA11F9}" srcOrd="7" destOrd="0" presId="urn:diagrams.loki3.com/BracketList+Icon"/>
    <dgm:cxn modelId="{C3F34E56-72E8-47E3-98D2-D41C9C932173}" type="presParOf" srcId="{BADA61E7-27E4-4314-A157-DED2E66F720A}" destId="{DC22B10A-023A-40EC-92B7-292D5F3F75BC}" srcOrd="8" destOrd="0" presId="urn:diagrams.loki3.com/BracketList+Icon"/>
    <dgm:cxn modelId="{803EF2B1-474C-4200-88C0-4218527BECC2}" type="presParOf" srcId="{DC22B10A-023A-40EC-92B7-292D5F3F75BC}" destId="{5BAD3DCC-75F3-4313-B667-1712E782CC24}" srcOrd="0" destOrd="0" presId="urn:diagrams.loki3.com/BracketList+Icon"/>
    <dgm:cxn modelId="{60CA0653-5F8E-4D1E-9B06-27617A8C2EF3}" type="presParOf" srcId="{DC22B10A-023A-40EC-92B7-292D5F3F75BC}" destId="{ABAAF857-2AC6-4030-8E74-E85C89477A71}" srcOrd="1" destOrd="0" presId="urn:diagrams.loki3.com/BracketList+Icon"/>
    <dgm:cxn modelId="{A9F9220D-4423-4335-91F7-3D4AD10D4180}" type="presParOf" srcId="{DC22B10A-023A-40EC-92B7-292D5F3F75BC}" destId="{E3A69ED2-BF9E-43FE-8987-0472A9DE66F0}" srcOrd="2"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271FC-3242-459B-B68E-DD53F77AAB53}">
      <dsp:nvSpPr>
        <dsp:cNvPr id="0" name=""/>
        <dsp:cNvSpPr/>
      </dsp:nvSpPr>
      <dsp:spPr>
        <a:xfrm>
          <a:off x="3460730" y="1662929"/>
          <a:ext cx="1134171" cy="1077566"/>
        </a:xfrm>
        <a:prstGeom prst="ellipse">
          <a:avLst/>
        </a:prstGeom>
        <a:solidFill>
          <a:schemeClr val="accent2">
            <a:lumMod val="75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bg1"/>
              </a:solidFill>
            </a:rPr>
            <a:t>Individual Resources to Thrive</a:t>
          </a:r>
        </a:p>
      </dsp:txBody>
      <dsp:txXfrm>
        <a:off x="3626825" y="1820735"/>
        <a:ext cx="801981" cy="761954"/>
      </dsp:txXfrm>
    </dsp:sp>
    <dsp:sp modelId="{A789E5E3-8D51-4492-B6F8-939644A0DC2A}">
      <dsp:nvSpPr>
        <dsp:cNvPr id="0" name=""/>
        <dsp:cNvSpPr/>
      </dsp:nvSpPr>
      <dsp:spPr>
        <a:xfrm rot="21341976">
          <a:off x="4590143" y="2068316"/>
          <a:ext cx="2124066" cy="22498"/>
        </a:xfrm>
        <a:custGeom>
          <a:avLst/>
          <a:gdLst/>
          <a:ahLst/>
          <a:cxnLst/>
          <a:rect l="0" t="0" r="0" b="0"/>
          <a:pathLst>
            <a:path>
              <a:moveTo>
                <a:pt x="0" y="11249"/>
              </a:moveTo>
              <a:lnTo>
                <a:pt x="2124066" y="1124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599075" y="2026463"/>
        <a:ext cx="106203" cy="106203"/>
      </dsp:txXfrm>
    </dsp:sp>
    <dsp:sp modelId="{151A97AD-CA39-4D69-BD87-5CD5029E1A70}">
      <dsp:nvSpPr>
        <dsp:cNvPr id="0" name=""/>
        <dsp:cNvSpPr/>
      </dsp:nvSpPr>
      <dsp:spPr>
        <a:xfrm>
          <a:off x="6709703" y="1420743"/>
          <a:ext cx="1077566" cy="1077566"/>
        </a:xfrm>
        <a:prstGeom prst="ellipse">
          <a:avLst/>
        </a:prstGeom>
        <a:solidFill>
          <a:schemeClr val="accent2">
            <a:lumMod val="75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bg1"/>
              </a:solidFill>
            </a:rPr>
            <a:t>Financial</a:t>
          </a:r>
        </a:p>
      </dsp:txBody>
      <dsp:txXfrm>
        <a:off x="6867509" y="1578549"/>
        <a:ext cx="761954" cy="761954"/>
      </dsp:txXfrm>
    </dsp:sp>
    <dsp:sp modelId="{2968E944-BB85-42F1-8CD0-87911EEFA7E9}">
      <dsp:nvSpPr>
        <dsp:cNvPr id="0" name=""/>
        <dsp:cNvSpPr/>
      </dsp:nvSpPr>
      <dsp:spPr>
        <a:xfrm rot="1369941">
          <a:off x="4484900" y="2712691"/>
          <a:ext cx="1566571" cy="22498"/>
        </a:xfrm>
        <a:custGeom>
          <a:avLst/>
          <a:gdLst/>
          <a:ahLst/>
          <a:cxnLst/>
          <a:rect l="0" t="0" r="0" b="0"/>
          <a:pathLst>
            <a:path>
              <a:moveTo>
                <a:pt x="0" y="11249"/>
              </a:moveTo>
              <a:lnTo>
                <a:pt x="1566571" y="1124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229021" y="2684776"/>
        <a:ext cx="78328" cy="78328"/>
      </dsp:txXfrm>
    </dsp:sp>
    <dsp:sp modelId="{3203A3CF-7DB8-4FEA-8458-D375B1380824}">
      <dsp:nvSpPr>
        <dsp:cNvPr id="0" name=""/>
        <dsp:cNvSpPr/>
      </dsp:nvSpPr>
      <dsp:spPr>
        <a:xfrm>
          <a:off x="5947880" y="2698167"/>
          <a:ext cx="1077566" cy="1077566"/>
        </a:xfrm>
        <a:prstGeom prst="ellipse">
          <a:avLst/>
        </a:prstGeom>
        <a:solidFill>
          <a:schemeClr val="accent2">
            <a:lumMod val="75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bg1"/>
              </a:solidFill>
            </a:rPr>
            <a:t>Mental</a:t>
          </a:r>
        </a:p>
      </dsp:txBody>
      <dsp:txXfrm>
        <a:off x="6105686" y="2855973"/>
        <a:ext cx="761954" cy="761954"/>
      </dsp:txXfrm>
    </dsp:sp>
    <dsp:sp modelId="{9749DBBF-1D17-44FA-AF01-E00FC60454B5}">
      <dsp:nvSpPr>
        <dsp:cNvPr id="0" name=""/>
        <dsp:cNvSpPr/>
      </dsp:nvSpPr>
      <dsp:spPr>
        <a:xfrm rot="9811364">
          <a:off x="1421867" y="2649535"/>
          <a:ext cx="2107775" cy="22498"/>
        </a:xfrm>
        <a:custGeom>
          <a:avLst/>
          <a:gdLst/>
          <a:ahLst/>
          <a:cxnLst/>
          <a:rect l="0" t="0" r="0" b="0"/>
          <a:pathLst>
            <a:path>
              <a:moveTo>
                <a:pt x="0" y="11249"/>
              </a:moveTo>
              <a:lnTo>
                <a:pt x="2107775" y="1124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2423060" y="2608090"/>
        <a:ext cx="105388" cy="105388"/>
      </dsp:txXfrm>
    </dsp:sp>
    <dsp:sp modelId="{EE55B431-E3DD-4B9B-9968-C8DE03FE451D}">
      <dsp:nvSpPr>
        <dsp:cNvPr id="0" name=""/>
        <dsp:cNvSpPr/>
      </dsp:nvSpPr>
      <dsp:spPr>
        <a:xfrm>
          <a:off x="391763" y="2591830"/>
          <a:ext cx="1098083" cy="1045929"/>
        </a:xfrm>
        <a:prstGeom prst="ellipse">
          <a:avLst/>
        </a:prstGeom>
        <a:solidFill>
          <a:schemeClr val="accent2">
            <a:lumMod val="75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bg1"/>
              </a:solidFill>
            </a:rPr>
            <a:t>Social</a:t>
          </a:r>
        </a:p>
      </dsp:txBody>
      <dsp:txXfrm>
        <a:off x="552574" y="2745003"/>
        <a:ext cx="776461" cy="739583"/>
      </dsp:txXfrm>
    </dsp:sp>
    <dsp:sp modelId="{58E076D7-48B7-45B8-A39C-F3DC8A50B55C}">
      <dsp:nvSpPr>
        <dsp:cNvPr id="0" name=""/>
        <dsp:cNvSpPr/>
      </dsp:nvSpPr>
      <dsp:spPr>
        <a:xfrm rot="13887711">
          <a:off x="3010759" y="1435605"/>
          <a:ext cx="831588" cy="22498"/>
        </a:xfrm>
        <a:custGeom>
          <a:avLst/>
          <a:gdLst/>
          <a:ahLst/>
          <a:cxnLst/>
          <a:rect l="0" t="0" r="0" b="0"/>
          <a:pathLst>
            <a:path>
              <a:moveTo>
                <a:pt x="0" y="11249"/>
              </a:moveTo>
              <a:lnTo>
                <a:pt x="831588" y="1124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10800000">
        <a:off x="3405763" y="1426065"/>
        <a:ext cx="41579" cy="41579"/>
      </dsp:txXfrm>
    </dsp:sp>
    <dsp:sp modelId="{E6B04673-8997-4047-B977-5B31B3E9748C}">
      <dsp:nvSpPr>
        <dsp:cNvPr id="0" name=""/>
        <dsp:cNvSpPr/>
      </dsp:nvSpPr>
      <dsp:spPr>
        <a:xfrm>
          <a:off x="2293034" y="161407"/>
          <a:ext cx="1077566" cy="1077566"/>
        </a:xfrm>
        <a:prstGeom prst="ellipse">
          <a:avLst/>
        </a:prstGeom>
        <a:solidFill>
          <a:schemeClr val="accent2">
            <a:lumMod val="7500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bg1"/>
              </a:solidFill>
            </a:rPr>
            <a:t>Physical</a:t>
          </a:r>
        </a:p>
      </dsp:txBody>
      <dsp:txXfrm>
        <a:off x="2450840" y="319213"/>
        <a:ext cx="761954" cy="7619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7A87C-BA28-49B1-B808-18DC69635AF0}">
      <dsp:nvSpPr>
        <dsp:cNvPr id="0" name=""/>
        <dsp:cNvSpPr/>
      </dsp:nvSpPr>
      <dsp:spPr>
        <a:xfrm>
          <a:off x="967832" y="555936"/>
          <a:ext cx="2024498" cy="2024498"/>
        </a:xfrm>
        <a:prstGeom prst="pieWedge">
          <a:avLst/>
        </a:prstGeom>
        <a:solidFill>
          <a:schemeClr val="accent1">
            <a:shade val="50000"/>
            <a:hueOff val="0"/>
            <a:satOff val="0"/>
            <a:lumOff val="0"/>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t>Analyze needs </a:t>
          </a:r>
          <a:br>
            <a:rPr lang="en-US" sz="1200" b="1" kern="1200"/>
          </a:br>
          <a:r>
            <a:rPr lang="en-US" sz="1200" b="1" kern="1200"/>
            <a:t>and gaps</a:t>
          </a:r>
        </a:p>
        <a:p>
          <a:pPr marL="0" lvl="0" indent="0" algn="ctr" defTabSz="533400">
            <a:lnSpc>
              <a:spcPct val="90000"/>
            </a:lnSpc>
            <a:spcBef>
              <a:spcPct val="0"/>
            </a:spcBef>
            <a:spcAft>
              <a:spcPct val="35000"/>
            </a:spcAft>
            <a:buNone/>
          </a:pPr>
          <a:r>
            <a:rPr lang="en-US" sz="1200" b="1" kern="1200"/>
            <a:t>(Comprehensive Assessment)</a:t>
          </a:r>
        </a:p>
      </dsp:txBody>
      <dsp:txXfrm>
        <a:off x="1560794" y="1148898"/>
        <a:ext cx="1431536" cy="1431536"/>
      </dsp:txXfrm>
    </dsp:sp>
    <dsp:sp modelId="{F9FEBA32-83DD-41FD-9435-D8058E023FCD}">
      <dsp:nvSpPr>
        <dsp:cNvPr id="0" name=""/>
        <dsp:cNvSpPr/>
      </dsp:nvSpPr>
      <dsp:spPr>
        <a:xfrm rot="5400000">
          <a:off x="3085841" y="555936"/>
          <a:ext cx="2024498" cy="2024498"/>
        </a:xfrm>
        <a:prstGeom prst="pieWedge">
          <a:avLst/>
        </a:prstGeom>
        <a:solidFill>
          <a:schemeClr val="accent1">
            <a:shade val="50000"/>
            <a:hueOff val="351572"/>
            <a:satOff val="-17713"/>
            <a:lumOff val="248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t>Develop an </a:t>
          </a:r>
          <a:br>
            <a:rPr lang="en-US" sz="1200" b="1" kern="1200"/>
          </a:br>
          <a:r>
            <a:rPr lang="en-US" sz="1200" b="1" kern="1200"/>
            <a:t>action plan (Strategy)</a:t>
          </a:r>
        </a:p>
      </dsp:txBody>
      <dsp:txXfrm rot="-5400000">
        <a:off x="3085841" y="1148898"/>
        <a:ext cx="1431536" cy="1431536"/>
      </dsp:txXfrm>
    </dsp:sp>
    <dsp:sp modelId="{F5B3ABE6-1992-4C00-A9C9-BAF9AE465168}">
      <dsp:nvSpPr>
        <dsp:cNvPr id="0" name=""/>
        <dsp:cNvSpPr/>
      </dsp:nvSpPr>
      <dsp:spPr>
        <a:xfrm rot="10800000">
          <a:off x="3085841" y="2673945"/>
          <a:ext cx="2024498" cy="2024498"/>
        </a:xfrm>
        <a:prstGeom prst="pieWedge">
          <a:avLst/>
        </a:prstGeom>
        <a:solidFill>
          <a:schemeClr val="accent1">
            <a:shade val="50000"/>
            <a:hueOff val="703144"/>
            <a:satOff val="-35426"/>
            <a:lumOff val="496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t>Invest in appropriate activities and programming </a:t>
          </a:r>
        </a:p>
        <a:p>
          <a:pPr marL="0" lvl="0" indent="0" algn="ctr" defTabSz="533400">
            <a:lnSpc>
              <a:spcPct val="90000"/>
            </a:lnSpc>
            <a:spcBef>
              <a:spcPct val="0"/>
            </a:spcBef>
            <a:spcAft>
              <a:spcPct val="35000"/>
            </a:spcAft>
            <a:buNone/>
          </a:pPr>
          <a:r>
            <a:rPr lang="en-US" sz="1200" b="1" kern="1200"/>
            <a:t>(Implementation)</a:t>
          </a:r>
        </a:p>
      </dsp:txBody>
      <dsp:txXfrm rot="10800000">
        <a:off x="3085841" y="2673945"/>
        <a:ext cx="1431536" cy="1431536"/>
      </dsp:txXfrm>
    </dsp:sp>
    <dsp:sp modelId="{CC94A1BE-5DCA-49F3-8512-D0CA0B04A98C}">
      <dsp:nvSpPr>
        <dsp:cNvPr id="0" name=""/>
        <dsp:cNvSpPr/>
      </dsp:nvSpPr>
      <dsp:spPr>
        <a:xfrm rot="16200000">
          <a:off x="967832" y="2673945"/>
          <a:ext cx="2024498" cy="2024498"/>
        </a:xfrm>
        <a:prstGeom prst="pieWedge">
          <a:avLst/>
        </a:prstGeom>
        <a:solidFill>
          <a:schemeClr val="accent1">
            <a:shade val="50000"/>
            <a:hueOff val="351572"/>
            <a:satOff val="-17713"/>
            <a:lumOff val="248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t>Measure and evaluate outcomes </a:t>
          </a:r>
        </a:p>
        <a:p>
          <a:pPr marL="0" lvl="0" indent="0" algn="ctr" defTabSz="533400">
            <a:lnSpc>
              <a:spcPct val="90000"/>
            </a:lnSpc>
            <a:spcBef>
              <a:spcPct val="0"/>
            </a:spcBef>
            <a:spcAft>
              <a:spcPct val="35000"/>
            </a:spcAft>
            <a:buNone/>
          </a:pPr>
          <a:r>
            <a:rPr lang="en-US" sz="1200" b="1" kern="1200"/>
            <a:t>(Evaluation)</a:t>
          </a:r>
        </a:p>
      </dsp:txBody>
      <dsp:txXfrm rot="5400000">
        <a:off x="1560794" y="2673945"/>
        <a:ext cx="1431536" cy="1431536"/>
      </dsp:txXfrm>
    </dsp:sp>
    <dsp:sp modelId="{402E0E34-5BF7-4AE7-A8C6-8F31A9EC6ADA}">
      <dsp:nvSpPr>
        <dsp:cNvPr id="0" name=""/>
        <dsp:cNvSpPr/>
      </dsp:nvSpPr>
      <dsp:spPr>
        <a:xfrm>
          <a:off x="2689591" y="2206393"/>
          <a:ext cx="698989" cy="607817"/>
        </a:xfrm>
        <a:prstGeom prst="circularArrow">
          <a:avLst/>
        </a:prstGeom>
        <a:solidFill>
          <a:schemeClr val="accent1">
            <a:tint val="55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878BE4-1D7B-4474-BE1D-A47EB59D2CB8}">
      <dsp:nvSpPr>
        <dsp:cNvPr id="0" name=""/>
        <dsp:cNvSpPr/>
      </dsp:nvSpPr>
      <dsp:spPr>
        <a:xfrm rot="10800000">
          <a:off x="2689591" y="2440169"/>
          <a:ext cx="698989" cy="607817"/>
        </a:xfrm>
        <a:prstGeom prst="circularArrow">
          <a:avLst/>
        </a:prstGeom>
        <a:solidFill>
          <a:schemeClr val="accent1">
            <a:tint val="55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F6190-8117-4BB7-85E0-6CEC78F42A24}">
      <dsp:nvSpPr>
        <dsp:cNvPr id="0" name=""/>
        <dsp:cNvSpPr/>
      </dsp:nvSpPr>
      <dsp:spPr>
        <a:xfrm>
          <a:off x="2867181" y="16314"/>
          <a:ext cx="2108221"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kern="1200"/>
            <a:t>Data Analysis&amp; Risk Assessment</a:t>
          </a:r>
        </a:p>
      </dsp:txBody>
      <dsp:txXfrm>
        <a:off x="2867181" y="16314"/>
        <a:ext cx="2108221" cy="910800"/>
      </dsp:txXfrm>
    </dsp:sp>
    <dsp:sp modelId="{CE05B501-2510-4EC0-8050-49FCBF366B18}">
      <dsp:nvSpPr>
        <dsp:cNvPr id="0" name=""/>
        <dsp:cNvSpPr/>
      </dsp:nvSpPr>
      <dsp:spPr>
        <a:xfrm>
          <a:off x="4975403" y="16314"/>
          <a:ext cx="421644" cy="9108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832281-6C35-40B2-81BD-A6722DCBE92A}">
      <dsp:nvSpPr>
        <dsp:cNvPr id="0" name=""/>
        <dsp:cNvSpPr/>
      </dsp:nvSpPr>
      <dsp:spPr>
        <a:xfrm>
          <a:off x="2867181" y="1092714"/>
          <a:ext cx="2108221"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kern="1200"/>
            <a:t>Build the Foundation</a:t>
          </a:r>
        </a:p>
      </dsp:txBody>
      <dsp:txXfrm>
        <a:off x="2867181" y="1092714"/>
        <a:ext cx="2108221" cy="910800"/>
      </dsp:txXfrm>
    </dsp:sp>
    <dsp:sp modelId="{BA55B03F-6902-4CA1-BF63-50709E1CADF2}">
      <dsp:nvSpPr>
        <dsp:cNvPr id="0" name=""/>
        <dsp:cNvSpPr/>
      </dsp:nvSpPr>
      <dsp:spPr>
        <a:xfrm>
          <a:off x="4975403" y="1092714"/>
          <a:ext cx="421644" cy="9108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0BD16D-7620-4688-9128-3506A2CAF19F}">
      <dsp:nvSpPr>
        <dsp:cNvPr id="0" name=""/>
        <dsp:cNvSpPr/>
      </dsp:nvSpPr>
      <dsp:spPr>
        <a:xfrm>
          <a:off x="2867181" y="2169114"/>
          <a:ext cx="2108221"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kern="1200"/>
            <a:t>Communication&amp; Engagement</a:t>
          </a:r>
        </a:p>
      </dsp:txBody>
      <dsp:txXfrm>
        <a:off x="2867181" y="2169114"/>
        <a:ext cx="2108221" cy="910800"/>
      </dsp:txXfrm>
    </dsp:sp>
    <dsp:sp modelId="{63512C81-A6D7-4128-B7D4-69CAFE342BC5}">
      <dsp:nvSpPr>
        <dsp:cNvPr id="0" name=""/>
        <dsp:cNvSpPr/>
      </dsp:nvSpPr>
      <dsp:spPr>
        <a:xfrm>
          <a:off x="4975403" y="2169114"/>
          <a:ext cx="421644" cy="9108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11440-915D-482F-BD63-52793A00595B}">
      <dsp:nvSpPr>
        <dsp:cNvPr id="0" name=""/>
        <dsp:cNvSpPr/>
      </dsp:nvSpPr>
      <dsp:spPr>
        <a:xfrm>
          <a:off x="2867181" y="3245514"/>
          <a:ext cx="2108221"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kern="1200"/>
            <a:t>Targeted Health Interventions &amp; Goals</a:t>
          </a:r>
        </a:p>
      </dsp:txBody>
      <dsp:txXfrm>
        <a:off x="2867181" y="3245514"/>
        <a:ext cx="2108221" cy="910800"/>
      </dsp:txXfrm>
    </dsp:sp>
    <dsp:sp modelId="{D2D6471B-0D2A-4280-B67A-673AC983C366}">
      <dsp:nvSpPr>
        <dsp:cNvPr id="0" name=""/>
        <dsp:cNvSpPr/>
      </dsp:nvSpPr>
      <dsp:spPr>
        <a:xfrm>
          <a:off x="4975403" y="3245514"/>
          <a:ext cx="421644" cy="9108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AD3DCC-75F3-4313-B667-1712E782CC24}">
      <dsp:nvSpPr>
        <dsp:cNvPr id="0" name=""/>
        <dsp:cNvSpPr/>
      </dsp:nvSpPr>
      <dsp:spPr>
        <a:xfrm>
          <a:off x="2867181" y="4321914"/>
          <a:ext cx="2108221"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kern="1200"/>
            <a:t>Evaluation</a:t>
          </a:r>
        </a:p>
      </dsp:txBody>
      <dsp:txXfrm>
        <a:off x="2867181" y="4321914"/>
        <a:ext cx="2108221" cy="910800"/>
      </dsp:txXfrm>
    </dsp:sp>
    <dsp:sp modelId="{ABAAF857-2AC6-4030-8E74-E85C89477A71}">
      <dsp:nvSpPr>
        <dsp:cNvPr id="0" name=""/>
        <dsp:cNvSpPr/>
      </dsp:nvSpPr>
      <dsp:spPr>
        <a:xfrm>
          <a:off x="4975403" y="4321914"/>
          <a:ext cx="421644" cy="910800"/>
        </a:xfrm>
        <a:prstGeom prst="leftBrace">
          <a:avLst>
            <a:gd name="adj1" fmla="val 35000"/>
            <a:gd name="adj2" fmla="val 5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diagrams.loki3.com/BracketList+Icon">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70A532-ED9A-42BB-A0BC-D5E2A8E0E92F}" type="datetimeFigureOut">
              <a:rPr lang="en-US" smtClean="0"/>
              <a:t>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358F2C-5104-43BB-A7CB-31FE07D5E74A}" type="slidenum">
              <a:rPr lang="en-US" smtClean="0"/>
              <a:t>‹#›</a:t>
            </a:fld>
            <a:endParaRPr lang="en-US"/>
          </a:p>
        </p:txBody>
      </p:sp>
    </p:spTree>
    <p:extLst>
      <p:ext uri="{BB962C8B-B14F-4D97-AF65-F5344CB8AC3E}">
        <p14:creationId xmlns:p14="http://schemas.microsoft.com/office/powerpoint/2010/main" val="428808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31C722-9110-4F21-BE45-137F4876AC8F}"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8810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none" strike="noStrike">
              <a:solidFill>
                <a:srgbClr val="353744"/>
              </a:solidFill>
              <a:effectLst/>
              <a:latin typeface="Proxima Nova"/>
              <a:ea typeface="Proxima Nova"/>
              <a:cs typeface="Proxima Nova"/>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55A910-AA44-4D3C-A382-8AE18FBAF9E0}"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8722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none" strike="noStrike">
              <a:solidFill>
                <a:srgbClr val="353744"/>
              </a:solidFill>
              <a:effectLst/>
              <a:latin typeface="Proxima Nova"/>
              <a:ea typeface="Proxima Nova"/>
              <a:cs typeface="Proxima Nova"/>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55A910-AA44-4D3C-A382-8AE18FBAF9E0}"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8104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none" strike="noStrike">
              <a:solidFill>
                <a:srgbClr val="353744"/>
              </a:solidFill>
              <a:effectLst/>
              <a:latin typeface="Proxima Nova"/>
              <a:ea typeface="Proxima Nova"/>
              <a:cs typeface="Proxima Nova"/>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55A910-AA44-4D3C-A382-8AE18FBAF9E0}"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95274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none" strike="noStrike">
              <a:solidFill>
                <a:srgbClr val="353744"/>
              </a:solidFill>
              <a:effectLst/>
              <a:latin typeface="Proxima Nova"/>
              <a:ea typeface="Proxima Nova"/>
              <a:cs typeface="Proxima Nova"/>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55A910-AA44-4D3C-A382-8AE18FBAF9E0}"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26142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6000"/>
              </a:lnSpc>
              <a:spcBef>
                <a:spcPct val="0"/>
              </a:spcBef>
              <a:spcAft>
                <a:spcPct val="0"/>
              </a:spcAft>
              <a:buClrTx/>
              <a:buSzTx/>
              <a:buFontTx/>
              <a:buNone/>
              <a:tabLst/>
              <a:defRPr/>
            </a:pPr>
            <a:fld id="{8EDF6F23-2917-494C-B5AF-CAE0D9A260D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86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85302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55A910-AA44-4D3C-A382-8AE18FBAF9E0}"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7542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C791AA-F71A-4016-8F0B-F6E1A02C94E4}"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16783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55A910-AA44-4D3C-A382-8AE18FBAF9E0}"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1608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none" strike="noStrike">
              <a:solidFill>
                <a:srgbClr val="353744"/>
              </a:solidFill>
              <a:effectLst/>
              <a:latin typeface="Proxima Nova"/>
              <a:ea typeface="Proxima Nova"/>
              <a:cs typeface="Proxima Nova"/>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55A910-AA44-4D3C-A382-8AE18FBAF9E0}"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78531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none" strike="noStrike">
              <a:solidFill>
                <a:srgbClr val="353744"/>
              </a:solidFill>
              <a:effectLst/>
              <a:latin typeface="Proxima Nova"/>
              <a:ea typeface="Proxima Nova"/>
              <a:cs typeface="Proxima Nova"/>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55A910-AA44-4D3C-A382-8AE18FBAF9E0}"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9682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none" strike="noStrike">
              <a:solidFill>
                <a:srgbClr val="353744"/>
              </a:solidFill>
              <a:effectLst/>
              <a:latin typeface="Proxima Nova"/>
              <a:ea typeface="Proxima Nova"/>
              <a:cs typeface="Proxima Nova"/>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55A910-AA44-4D3C-A382-8AE18FBAF9E0}"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06912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55A910-AA44-4D3C-A382-8AE18FBAF9E0}"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6629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none" strike="noStrike">
              <a:solidFill>
                <a:srgbClr val="353744"/>
              </a:solidFill>
              <a:effectLst/>
              <a:latin typeface="Proxima Nova"/>
              <a:ea typeface="Proxima Nova"/>
              <a:cs typeface="Proxima Nova"/>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55A910-AA44-4D3C-A382-8AE18FBAF9E0}"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67665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none" strike="noStrike">
              <a:solidFill>
                <a:srgbClr val="353744"/>
              </a:solidFill>
              <a:effectLst/>
              <a:latin typeface="Proxima Nova"/>
              <a:ea typeface="Proxima Nova"/>
              <a:cs typeface="Proxima Nova"/>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55A910-AA44-4D3C-A382-8AE18FBAF9E0}"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9851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u="none" strike="noStrike">
              <a:solidFill>
                <a:srgbClr val="353744"/>
              </a:solidFill>
              <a:effectLst/>
              <a:latin typeface="Proxima Nova"/>
              <a:ea typeface="Proxima Nova"/>
              <a:cs typeface="Proxima Nova"/>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55A910-AA44-4D3C-A382-8AE18FBAF9E0}"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134506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38.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 Id="rId5" Type="http://schemas.openxmlformats.org/officeDocument/2006/relationships/image" Target="../media/image41.svg"/><Relationship Id="rId4" Type="http://schemas.openxmlformats.org/officeDocument/2006/relationships/image" Target="../media/image40.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 Id="rId5" Type="http://schemas.openxmlformats.org/officeDocument/2006/relationships/image" Target="../media/image54.svg"/><Relationship Id="rId4" Type="http://schemas.openxmlformats.org/officeDocument/2006/relationships/image" Target="../media/image53.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 Id="rId5" Type="http://schemas.openxmlformats.org/officeDocument/2006/relationships/image" Target="../media/image57.svg"/><Relationship Id="rId4" Type="http://schemas.openxmlformats.org/officeDocument/2006/relationships/image" Target="../media/image44.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3.xml"/><Relationship Id="rId1" Type="http://schemas.openxmlformats.org/officeDocument/2006/relationships/tags" Target="../tags/tag19.xml"/><Relationship Id="rId5" Type="http://schemas.openxmlformats.org/officeDocument/2006/relationships/image" Target="../media/image30.emf"/><Relationship Id="rId4" Type="http://schemas.openxmlformats.org/officeDocument/2006/relationships/oleObject" Target="../embeddings/oleObject1.bin"/></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ue Gradient ">
    <p:bg>
      <p:bgPr>
        <a:gradFill>
          <a:gsLst>
            <a:gs pos="35000">
              <a:schemeClr val="tx2"/>
            </a:gs>
            <a:gs pos="100000">
              <a:srgbClr val="76D3FF"/>
            </a:gs>
          </a:gsLst>
          <a:lin ang="18900000" scaled="0"/>
        </a:gradFill>
        <a:effectLst/>
      </p:bgPr>
    </p:bg>
    <p:spTree>
      <p:nvGrpSpPr>
        <p:cNvPr id="1" name=""/>
        <p:cNvGrpSpPr/>
        <p:nvPr/>
      </p:nvGrpSpPr>
      <p:grpSpPr>
        <a:xfrm>
          <a:off x="0" y="0"/>
          <a:ext cx="0" cy="0"/>
          <a:chOff x="0" y="0"/>
          <a:chExt cx="0" cy="0"/>
        </a:xfrm>
      </p:grpSpPr>
      <p:pic>
        <p:nvPicPr>
          <p:cNvPr id="8" name="patter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26" y="708660"/>
            <a:ext cx="12209095" cy="6848411"/>
          </a:xfrm>
          <a:prstGeom prst="rect">
            <a:avLst/>
          </a:prstGeom>
        </p:spPr>
      </p:pic>
      <p:pic>
        <p:nvPicPr>
          <p:cNvPr id="2"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4"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4520" y="6238720"/>
            <a:ext cx="2240280" cy="151883"/>
          </a:xfrm>
          <a:prstGeom prst="rect">
            <a:avLst/>
          </a:prstGeom>
        </p:spPr>
      </p:pic>
      <p:sp>
        <p:nvSpPr>
          <p:cNvPr id="10" name="Date">
            <a:extLst>
              <a:ext uri="{FF2B5EF4-FFF2-40B4-BE49-F238E27FC236}">
                <a16:creationId xmlns:a16="http://schemas.microsoft.com/office/drawing/2014/main" id="{1DDC6625-7E16-9441-9929-B3845B79579E}"/>
              </a:ext>
            </a:extLst>
          </p:cNvPr>
          <p:cNvSpPr>
            <a:spLocks noGrp="1"/>
          </p:cNvSpPr>
          <p:nvPr>
            <p:ph type="body" sz="quarter" idx="14" hasCustomPrompt="1"/>
          </p:nvPr>
        </p:nvSpPr>
        <p:spPr>
          <a:xfrm>
            <a:off x="457200" y="5550046"/>
            <a:ext cx="4471894" cy="847167"/>
          </a:xfrm>
        </p:spPr>
        <p:txBody>
          <a:bodyPr anchor="b"/>
          <a:lstStyle>
            <a:lvl1pPr marL="0" indent="0" algn="l">
              <a:lnSpc>
                <a:spcPct val="100000"/>
              </a:lnSpc>
              <a:spcBef>
                <a:spcPts val="0"/>
              </a:spcBef>
              <a:spcAft>
                <a:spcPts val="0"/>
              </a:spcAft>
              <a:buFontTx/>
              <a:buNone/>
              <a:defRPr sz="1200">
                <a:solidFill>
                  <a:schemeClr val="bg1"/>
                </a:solidFill>
              </a:defRPr>
            </a:lvl1pPr>
            <a:lvl2pPr>
              <a:defRPr sz="1050"/>
            </a:lvl2pPr>
            <a:lvl3pPr>
              <a:defRPr sz="900"/>
            </a:lvl3pPr>
            <a:lvl4pPr>
              <a:defRPr sz="900"/>
            </a:lvl4pPr>
            <a:lvl5pPr>
              <a:defRPr sz="900"/>
            </a:lvl5pPr>
          </a:lstStyle>
          <a:p>
            <a:pPr lvl="0"/>
            <a:r>
              <a:rPr lang="en-US"/>
              <a:t>Client name (optional)</a:t>
            </a:r>
            <a:br>
              <a:rPr lang="en-US"/>
            </a:br>
            <a:r>
              <a:rPr lang="en-US"/>
              <a:t>Month 00, 20XX</a:t>
            </a:r>
            <a:br>
              <a:rPr lang="en-US"/>
            </a:br>
            <a:r>
              <a:rPr lang="en-US"/>
              <a:t>Presenter1, Job Title, location  |  Presenter2, Job Title, location</a:t>
            </a:r>
          </a:p>
        </p:txBody>
      </p:sp>
      <p:sp>
        <p:nvSpPr>
          <p:cNvPr id="14" name="Subtitle 2">
            <a:extLst>
              <a:ext uri="{FF2B5EF4-FFF2-40B4-BE49-F238E27FC236}">
                <a16:creationId xmlns:a16="http://schemas.microsoft.com/office/drawing/2014/main" id="{1FB9A167-9FEA-024C-8A51-46532406AD2A}"/>
              </a:ext>
            </a:extLst>
          </p:cNvPr>
          <p:cNvSpPr>
            <a:spLocks noGrp="1"/>
          </p:cNvSpPr>
          <p:nvPr>
            <p:ph type="subTitle" idx="1"/>
          </p:nvPr>
        </p:nvSpPr>
        <p:spPr>
          <a:xfrm>
            <a:off x="457200" y="4514374"/>
            <a:ext cx="10096500" cy="417513"/>
          </a:xfrm>
          <a:prstGeom prst="rect">
            <a:avLst/>
          </a:prstGeo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
            <a:extLst>
              <a:ext uri="{FF2B5EF4-FFF2-40B4-BE49-F238E27FC236}">
                <a16:creationId xmlns:a16="http://schemas.microsoft.com/office/drawing/2014/main" id="{528D7BB6-27CD-6A41-9DF3-4D428FB54BCC}"/>
              </a:ext>
            </a:extLst>
          </p:cNvPr>
          <p:cNvSpPr>
            <a:spLocks noGrp="1"/>
          </p:cNvSpPr>
          <p:nvPr>
            <p:ph type="ctrTitle"/>
          </p:nvPr>
        </p:nvSpPr>
        <p:spPr>
          <a:xfrm>
            <a:off x="457200" y="1929220"/>
            <a:ext cx="10096500" cy="2520475"/>
          </a:xfrm>
          <a:prstGeom prst="rect">
            <a:avLst/>
          </a:prstGeom>
        </p:spPr>
        <p:txBody>
          <a:bodyPr lIns="0" anchor="b"/>
          <a:lstStyle>
            <a:lvl1pPr algn="l">
              <a:defRPr sz="6000">
                <a:solidFill>
                  <a:schemeClr val="bg1"/>
                </a:solidFill>
              </a:defRPr>
            </a:lvl1pPr>
          </a:lstStyle>
          <a:p>
            <a:r>
              <a:rPr lang="en-US"/>
              <a:t>Click to edit Master title style</a:t>
            </a:r>
          </a:p>
        </p:txBody>
      </p:sp>
      <p:sp>
        <p:nvSpPr>
          <p:cNvPr id="9" name="Picture Placeholder 18"/>
          <p:cNvSpPr>
            <a:spLocks noGrp="1"/>
          </p:cNvSpPr>
          <p:nvPr>
            <p:ph type="pic" sz="quarter" idx="15" hasCustomPrompt="1"/>
          </p:nvPr>
        </p:nvSpPr>
        <p:spPr>
          <a:xfrm>
            <a:off x="8853488" y="457200"/>
            <a:ext cx="2881312" cy="502920"/>
          </a:xfrm>
        </p:spPr>
        <p:txBody>
          <a:bodyPr/>
          <a:lstStyle>
            <a:lvl1pPr marL="0" marR="0" indent="0" algn="r" defTabSz="457200" rtl="0" eaLnBrk="1" fontAlgn="auto" latinLnBrk="0" hangingPunct="1">
              <a:lnSpc>
                <a:spcPct val="100000"/>
              </a:lnSpc>
              <a:spcBef>
                <a:spcPts val="0"/>
              </a:spcBef>
              <a:spcAft>
                <a:spcPts val="0"/>
              </a:spcAft>
              <a:buClrTx/>
              <a:buSzTx/>
              <a:buFont typeface="Arial"/>
              <a:buNone/>
              <a:tabLst/>
              <a:defRPr sz="800">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a:t>Placeholder for a third party or a client logo. Click icon to add logo. Use “Crop” feature on “Format” tab to resize or reposition logo once added. Give the logo equal visual weight as MMA’s. Only use white logos on this cover. Delete box if not used.</a:t>
            </a:r>
          </a:p>
        </p:txBody>
      </p:sp>
    </p:spTree>
    <p:extLst>
      <p:ext uri="{BB962C8B-B14F-4D97-AF65-F5344CB8AC3E}">
        <p14:creationId xmlns:p14="http://schemas.microsoft.com/office/powerpoint/2010/main" val="2213043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1600200"/>
            <a:ext cx="3749040" cy="4652942"/>
          </a:xfrm>
        </p:spPr>
        <p:txBody>
          <a:bodyPr rIns="182880"/>
          <a:lstStyle>
            <a:lvl1pPr>
              <a:defRPr sz="1600"/>
            </a:lvl1pPr>
            <a:lvl2pPr>
              <a:defRPr sz="1400"/>
            </a:lvl2pPr>
            <a:lvl3pPr>
              <a:defRPr sz="1200"/>
            </a:lvl3pPr>
            <a:lvl4pPr>
              <a:defRPr sz="1100"/>
            </a:lvl4pPr>
          </a:lstStyle>
          <a:p>
            <a:pPr lvl="0"/>
            <a:r>
              <a:rPr lang="en-US"/>
              <a:t>Click to add bullets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3"/>
          </p:nvPr>
        </p:nvSpPr>
        <p:spPr>
          <a:xfrm>
            <a:off x="4223929" y="1600200"/>
            <a:ext cx="3749040" cy="4652963"/>
          </a:xfrm>
        </p:spPr>
        <p:txBody>
          <a:bodyPr rIns="182880"/>
          <a:lstStyle>
            <a:lvl1pPr>
              <a:defRPr sz="1600"/>
            </a:lvl1pPr>
            <a:lvl2pPr>
              <a:defRPr sz="1400"/>
            </a:lvl2pPr>
            <a:lvl3pPr>
              <a:defRPr sz="1200"/>
            </a:lvl3pPr>
            <a:lvl4pPr>
              <a:defRPr sz="1100"/>
            </a:lvl4pPr>
            <a:lvl5pPr>
              <a:defRPr sz="12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6"/>
          <p:cNvSpPr>
            <a:spLocks noGrp="1"/>
          </p:cNvSpPr>
          <p:nvPr>
            <p:ph sz="quarter" idx="14"/>
          </p:nvPr>
        </p:nvSpPr>
        <p:spPr>
          <a:xfrm>
            <a:off x="7990657" y="1600200"/>
            <a:ext cx="3749675" cy="4652963"/>
          </a:xfrm>
        </p:spPr>
        <p:txBody>
          <a:bodyPr rIns="182880"/>
          <a:lstStyle>
            <a:lvl1pPr>
              <a:defRPr sz="1600"/>
            </a:lvl1pPr>
            <a:lvl2pPr>
              <a:defRPr sz="1400"/>
            </a:lvl2pPr>
            <a:lvl3pPr>
              <a:defRPr sz="1200"/>
            </a:lvl3pPr>
            <a:lvl4pPr>
              <a:defRPr sz="1100"/>
            </a:lvl4pPr>
            <a:lvl5pPr>
              <a:defRPr sz="12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9826431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plit callout photo">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749808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7498080"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7498080"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1600200"/>
            <a:ext cx="7498080" cy="4652942"/>
          </a:xfrm>
        </p:spPr>
        <p:txBody>
          <a:bodyPr rIns="0"/>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8584295" y="1600200"/>
            <a:ext cx="3153898" cy="4652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9"/>
          <p:cNvSpPr>
            <a:spLocks noGrp="1"/>
          </p:cNvSpPr>
          <p:nvPr>
            <p:ph type="pic" sz="quarter" idx="14"/>
          </p:nvPr>
        </p:nvSpPr>
        <p:spPr>
          <a:xfrm>
            <a:off x="8131175" y="0"/>
            <a:ext cx="4060825" cy="6858000"/>
          </a:xfrm>
          <a:custGeom>
            <a:avLst/>
            <a:gdLst>
              <a:gd name="connsiteX0" fmla="*/ 0 w 4060825"/>
              <a:gd name="connsiteY0" fmla="*/ 0 h 6858000"/>
              <a:gd name="connsiteX1" fmla="*/ 4060825 w 4060825"/>
              <a:gd name="connsiteY1" fmla="*/ 0 h 6858000"/>
              <a:gd name="connsiteX2" fmla="*/ 4060825 w 4060825"/>
              <a:gd name="connsiteY2" fmla="*/ 6858000 h 6858000"/>
              <a:gd name="connsiteX3" fmla="*/ 0 w 4060825"/>
              <a:gd name="connsiteY3" fmla="*/ 6858000 h 6858000"/>
              <a:gd name="connsiteX4" fmla="*/ 0 w 4060825"/>
              <a:gd name="connsiteY4" fmla="*/ 1861958 h 6858000"/>
              <a:gd name="connsiteX5" fmla="*/ 124598 w 4060825"/>
              <a:gd name="connsiteY5" fmla="*/ 1737360 h 6858000"/>
              <a:gd name="connsiteX6" fmla="*/ 0 w 4060825"/>
              <a:gd name="connsiteY6" fmla="*/ 16127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0825" h="6858000">
                <a:moveTo>
                  <a:pt x="0" y="0"/>
                </a:moveTo>
                <a:lnTo>
                  <a:pt x="4060825" y="0"/>
                </a:lnTo>
                <a:lnTo>
                  <a:pt x="4060825" y="6858000"/>
                </a:lnTo>
                <a:lnTo>
                  <a:pt x="0" y="6858000"/>
                </a:lnTo>
                <a:lnTo>
                  <a:pt x="0" y="1861958"/>
                </a:lnTo>
                <a:lnTo>
                  <a:pt x="124598" y="1737360"/>
                </a:lnTo>
                <a:lnTo>
                  <a:pt x="0" y="1612762"/>
                </a:lnTo>
                <a:close/>
              </a:path>
            </a:pathLst>
          </a:custGeom>
          <a:solidFill>
            <a:srgbClr val="F0F0F0"/>
          </a:solidFill>
        </p:spPr>
        <p:txBody>
          <a:bodyPr wrap="square">
            <a:noAutofit/>
          </a:bodyPr>
          <a:lstStyle>
            <a:lvl1pPr marL="0" indent="0">
              <a:buFontTx/>
              <a:buNone/>
              <a:defRPr sz="1800">
                <a:solidFill>
                  <a:srgbClr val="C53532"/>
                </a:solidFill>
              </a:defRPr>
            </a:lvl1pPr>
          </a:lstStyle>
          <a:p>
            <a:endParaRPr lang="en-US"/>
          </a:p>
          <a:p>
            <a:endParaRPr lang="en-US"/>
          </a:p>
          <a:p>
            <a:endParaRPr lang="en-US"/>
          </a:p>
          <a:p>
            <a:endParaRPr lang="en-US"/>
          </a:p>
          <a:p>
            <a:endParaRPr lang="en-US"/>
          </a:p>
          <a:p>
            <a:endParaRPr lang="en-US"/>
          </a:p>
          <a:p>
            <a:r>
              <a:rPr lang="en-US"/>
              <a:t>Click icon to add picture. Use “Crop” feature on “Format” tab to resize or reposition picture once added. Reset slide layout if needed</a:t>
            </a:r>
          </a:p>
        </p:txBody>
      </p:sp>
    </p:spTree>
    <p:extLst>
      <p:ext uri="{BB962C8B-B14F-4D97-AF65-F5344CB8AC3E}">
        <p14:creationId xmlns:p14="http://schemas.microsoft.com/office/powerpoint/2010/main" val="559953987"/>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1up">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7498080"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7498080"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1600200"/>
            <a:ext cx="7498080" cy="4652942"/>
          </a:xfrm>
        </p:spPr>
        <p:txBody>
          <a:bodyPr rIns="0"/>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5"/>
          </p:nvPr>
        </p:nvSpPr>
        <p:spPr>
          <a:xfrm>
            <a:off x="8131175" y="0"/>
            <a:ext cx="4060825" cy="6858000"/>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a:solidFill>
                  <a:srgbClr val="C53532"/>
                </a:solidFill>
              </a:defRPr>
            </a:lvl1pPr>
          </a:lstStyle>
          <a:p>
            <a:pPr marL="203200" marR="0" lvl="0" indent="-203200" algn="l" defTabSz="914400" rtl="0" eaLnBrk="1" fontAlgn="base" latinLnBrk="0" hangingPunct="1">
              <a:lnSpc>
                <a:spcPct val="100000"/>
              </a:lnSpc>
              <a:spcBef>
                <a:spcPts val="1440"/>
              </a:spcBef>
              <a:spcAft>
                <a:spcPct val="0"/>
              </a:spcAft>
              <a:buClrTx/>
              <a:buSzTx/>
              <a:buFontTx/>
              <a:buChar char="•"/>
              <a:tabLst/>
              <a:defRPr/>
            </a:pPr>
            <a:endParaRPr lang="en-US"/>
          </a:p>
          <a:p>
            <a:pPr marL="203200" marR="0" lvl="0" indent="-203200" algn="l" defTabSz="914400" rtl="0" eaLnBrk="1" fontAlgn="base" latinLnBrk="0" hangingPunct="1">
              <a:lnSpc>
                <a:spcPct val="100000"/>
              </a:lnSpc>
              <a:spcBef>
                <a:spcPts val="1440"/>
              </a:spcBef>
              <a:spcAft>
                <a:spcPct val="0"/>
              </a:spcAft>
              <a:buClrTx/>
              <a:buSzTx/>
              <a:buFontTx/>
              <a:buChar char="•"/>
              <a:tabLst/>
              <a:defRPr/>
            </a:pPr>
            <a:endParaRPr lang="en-US"/>
          </a:p>
          <a:p>
            <a:pPr marL="203200" marR="0" lvl="0" indent="-203200" algn="l" defTabSz="914400" rtl="0" eaLnBrk="1" fontAlgn="base" latinLnBrk="0" hangingPunct="1">
              <a:lnSpc>
                <a:spcPct val="100000"/>
              </a:lnSpc>
              <a:spcBef>
                <a:spcPts val="1440"/>
              </a:spcBef>
              <a:spcAft>
                <a:spcPct val="0"/>
              </a:spcAft>
              <a:buClrTx/>
              <a:buSzTx/>
              <a:buFontTx/>
              <a:buChar char="•"/>
              <a:tabLst/>
              <a:defRPr/>
            </a:pPr>
            <a:endParaRPr lang="en-US"/>
          </a:p>
          <a:p>
            <a:pPr marL="203200" marR="0" lvl="0" indent="-203200" algn="l" defTabSz="914400" rtl="0" eaLnBrk="1" fontAlgn="base" latinLnBrk="0" hangingPunct="1">
              <a:lnSpc>
                <a:spcPct val="100000"/>
              </a:lnSpc>
              <a:spcBef>
                <a:spcPts val="1440"/>
              </a:spcBef>
              <a:spcAft>
                <a:spcPct val="0"/>
              </a:spcAft>
              <a:buClrTx/>
              <a:buSzTx/>
              <a:buFontTx/>
              <a:buChar char="•"/>
              <a:tabLst/>
              <a:defRPr/>
            </a:pPr>
            <a:endParaRPr lang="en-US"/>
          </a:p>
          <a:p>
            <a:pPr marL="203200" marR="0" lvl="0" indent="-203200" algn="l" defTabSz="914400" rtl="0" eaLnBrk="1" fontAlgn="base" latinLnBrk="0" hangingPunct="1">
              <a:lnSpc>
                <a:spcPct val="100000"/>
              </a:lnSpc>
              <a:spcBef>
                <a:spcPts val="1440"/>
              </a:spcBef>
              <a:spcAft>
                <a:spcPct val="0"/>
              </a:spcAft>
              <a:buClrTx/>
              <a:buSzTx/>
              <a:buFontTx/>
              <a:buChar char="•"/>
              <a:tabLst/>
              <a:defRPr/>
            </a:pPr>
            <a:r>
              <a:rPr lang="en-US"/>
              <a:t>Click icon to add picture. Use “Crop” feature on “Format” tab to resize or reposition picture once added. Reset slide layout if needed</a:t>
            </a:r>
          </a:p>
          <a:p>
            <a:endParaRPr lang="en-US"/>
          </a:p>
        </p:txBody>
      </p:sp>
    </p:spTree>
    <p:extLst>
      <p:ext uri="{BB962C8B-B14F-4D97-AF65-F5344CB8AC3E}">
        <p14:creationId xmlns:p14="http://schemas.microsoft.com/office/powerpoint/2010/main" val="125449622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 2up">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3657600"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3657600"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1600200"/>
            <a:ext cx="3657600" cy="4652942"/>
          </a:xfrm>
        </p:spPr>
        <p:txBody>
          <a:bodyPr rIns="0"/>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4"/>
          </p:nvPr>
        </p:nvSpPr>
        <p:spPr>
          <a:xfrm>
            <a:off x="4325938" y="622300"/>
            <a:ext cx="7406640" cy="2743200"/>
          </a:xfrm>
        </p:spPr>
        <p:txBody>
          <a:bodyPr/>
          <a:lstStyle/>
          <a:p>
            <a:endParaRPr lang="en-US"/>
          </a:p>
        </p:txBody>
      </p:sp>
      <p:sp>
        <p:nvSpPr>
          <p:cNvPr id="10" name="Picture Placeholder 9"/>
          <p:cNvSpPr>
            <a:spLocks noGrp="1"/>
          </p:cNvSpPr>
          <p:nvPr>
            <p:ph type="pic" sz="quarter" idx="15"/>
          </p:nvPr>
        </p:nvSpPr>
        <p:spPr>
          <a:xfrm>
            <a:off x="4325938" y="3505200"/>
            <a:ext cx="7406640" cy="2743200"/>
          </a:xfrm>
        </p:spPr>
        <p:txBody>
          <a:bodyPr/>
          <a:lstStyle/>
          <a:p>
            <a:endParaRPr lang="en-US"/>
          </a:p>
        </p:txBody>
      </p:sp>
    </p:spTree>
    <p:extLst>
      <p:ext uri="{BB962C8B-B14F-4D97-AF65-F5344CB8AC3E}">
        <p14:creationId xmlns:p14="http://schemas.microsoft.com/office/powerpoint/2010/main" val="2800983302"/>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ontent + 3up">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3657600"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3657600"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1600200"/>
            <a:ext cx="3657600" cy="4652942"/>
          </a:xfrm>
        </p:spPr>
        <p:txBody>
          <a:bodyPr rIns="0"/>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4"/>
          </p:nvPr>
        </p:nvSpPr>
        <p:spPr>
          <a:xfrm>
            <a:off x="4325938" y="622300"/>
            <a:ext cx="3657600" cy="2743200"/>
          </a:xfrm>
        </p:spPr>
        <p:txBody>
          <a:bodyPr/>
          <a:lstStyle/>
          <a:p>
            <a:endParaRPr lang="en-US"/>
          </a:p>
        </p:txBody>
      </p:sp>
      <p:sp>
        <p:nvSpPr>
          <p:cNvPr id="10" name="Picture Placeholder 9"/>
          <p:cNvSpPr>
            <a:spLocks noGrp="1"/>
          </p:cNvSpPr>
          <p:nvPr>
            <p:ph type="pic" sz="quarter" idx="15"/>
          </p:nvPr>
        </p:nvSpPr>
        <p:spPr>
          <a:xfrm>
            <a:off x="4325938" y="3505200"/>
            <a:ext cx="7406640" cy="2743200"/>
          </a:xfrm>
        </p:spPr>
        <p:txBody>
          <a:bodyPr/>
          <a:lstStyle/>
          <a:p>
            <a:endParaRPr lang="en-US"/>
          </a:p>
        </p:txBody>
      </p:sp>
      <p:sp>
        <p:nvSpPr>
          <p:cNvPr id="8" name="Picture Placeholder 7"/>
          <p:cNvSpPr>
            <a:spLocks noGrp="1"/>
          </p:cNvSpPr>
          <p:nvPr>
            <p:ph type="pic" sz="quarter" idx="16"/>
          </p:nvPr>
        </p:nvSpPr>
        <p:spPr>
          <a:xfrm>
            <a:off x="8074978" y="622300"/>
            <a:ext cx="3657600" cy="2743200"/>
          </a:xfrm>
        </p:spPr>
        <p:txBody>
          <a:bodyPr/>
          <a:lstStyle/>
          <a:p>
            <a:endParaRPr lang="en-US"/>
          </a:p>
        </p:txBody>
      </p:sp>
    </p:spTree>
    <p:extLst>
      <p:ext uri="{BB962C8B-B14F-4D97-AF65-F5344CB8AC3E}">
        <p14:creationId xmlns:p14="http://schemas.microsoft.com/office/powerpoint/2010/main" val="2614787907"/>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 3up module">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7" name="Picture Placeholder 6"/>
          <p:cNvSpPr>
            <a:spLocks noGrp="1"/>
          </p:cNvSpPr>
          <p:nvPr>
            <p:ph type="pic" sz="quarter" idx="14"/>
          </p:nvPr>
        </p:nvSpPr>
        <p:spPr>
          <a:xfrm>
            <a:off x="4264025" y="622300"/>
            <a:ext cx="3657600" cy="2743200"/>
          </a:xfrm>
        </p:spPr>
        <p:txBody>
          <a:bodyPr/>
          <a:lstStyle/>
          <a:p>
            <a:endParaRPr lang="en-US"/>
          </a:p>
        </p:txBody>
      </p:sp>
      <p:sp>
        <p:nvSpPr>
          <p:cNvPr id="10" name="Picture Placeholder 9"/>
          <p:cNvSpPr>
            <a:spLocks noGrp="1"/>
          </p:cNvSpPr>
          <p:nvPr>
            <p:ph type="pic" sz="quarter" idx="15"/>
          </p:nvPr>
        </p:nvSpPr>
        <p:spPr>
          <a:xfrm>
            <a:off x="457200" y="3479800"/>
            <a:ext cx="3657600" cy="2743200"/>
          </a:xfrm>
        </p:spPr>
        <p:txBody>
          <a:bodyPr/>
          <a:lstStyle/>
          <a:p>
            <a:endParaRPr lang="en-US"/>
          </a:p>
        </p:txBody>
      </p:sp>
      <p:sp>
        <p:nvSpPr>
          <p:cNvPr id="8" name="Picture Placeholder 7"/>
          <p:cNvSpPr>
            <a:spLocks noGrp="1"/>
          </p:cNvSpPr>
          <p:nvPr>
            <p:ph type="pic" sz="quarter" idx="16"/>
          </p:nvPr>
        </p:nvSpPr>
        <p:spPr>
          <a:xfrm>
            <a:off x="8070850" y="3479800"/>
            <a:ext cx="3657600" cy="2743200"/>
          </a:xfrm>
        </p:spPr>
        <p:txBody>
          <a:bodyPr/>
          <a:lstStyle/>
          <a:p>
            <a:endParaRPr lang="en-US"/>
          </a:p>
        </p:txBody>
      </p:sp>
      <p:sp>
        <p:nvSpPr>
          <p:cNvPr id="9" name="Text Placeholder 8"/>
          <p:cNvSpPr>
            <a:spLocks noGrp="1"/>
          </p:cNvSpPr>
          <p:nvPr>
            <p:ph type="body" sz="quarter" idx="17" hasCustomPrompt="1"/>
          </p:nvPr>
        </p:nvSpPr>
        <p:spPr>
          <a:xfrm>
            <a:off x="457200" y="622300"/>
            <a:ext cx="3657600" cy="2743200"/>
          </a:xfrm>
        </p:spPr>
        <p:txBody>
          <a:bodyPr/>
          <a:lstStyle>
            <a:lvl1pPr marL="0" indent="0">
              <a:buFontTx/>
              <a:buNone/>
              <a:defRPr/>
            </a:lvl1pPr>
          </a:lstStyle>
          <a:p>
            <a:pPr lvl="0"/>
            <a:r>
              <a:rPr lang="en-US"/>
              <a:t>text</a:t>
            </a:r>
          </a:p>
        </p:txBody>
      </p:sp>
      <p:sp>
        <p:nvSpPr>
          <p:cNvPr id="12" name="Text Placeholder 11"/>
          <p:cNvSpPr>
            <a:spLocks noGrp="1"/>
          </p:cNvSpPr>
          <p:nvPr>
            <p:ph type="body" sz="quarter" idx="18" hasCustomPrompt="1"/>
          </p:nvPr>
        </p:nvSpPr>
        <p:spPr>
          <a:xfrm>
            <a:off x="8070850" y="622300"/>
            <a:ext cx="3657600" cy="2743200"/>
          </a:xfrm>
        </p:spPr>
        <p:txBody>
          <a:bodyPr/>
          <a:lstStyle>
            <a:lvl1pPr marL="0" indent="0">
              <a:buFontTx/>
              <a:buNone/>
              <a:defRPr/>
            </a:lvl1pPr>
          </a:lstStyle>
          <a:p>
            <a:pPr lvl="0"/>
            <a:r>
              <a:rPr lang="en-US"/>
              <a:t>text</a:t>
            </a:r>
          </a:p>
        </p:txBody>
      </p:sp>
      <p:sp>
        <p:nvSpPr>
          <p:cNvPr id="14" name="Text Placeholder 13"/>
          <p:cNvSpPr>
            <a:spLocks noGrp="1"/>
          </p:cNvSpPr>
          <p:nvPr>
            <p:ph type="body" sz="quarter" idx="19" hasCustomPrompt="1"/>
          </p:nvPr>
        </p:nvSpPr>
        <p:spPr>
          <a:xfrm>
            <a:off x="4264025" y="3479800"/>
            <a:ext cx="3657600" cy="2743200"/>
          </a:xfrm>
        </p:spPr>
        <p:txBody>
          <a:bodyPr/>
          <a:lstStyle>
            <a:lvl1pPr marL="0" indent="0">
              <a:buFontTx/>
              <a:buNone/>
              <a:defRPr/>
            </a:lvl1pPr>
          </a:lstStyle>
          <a:p>
            <a:pPr lvl="0"/>
            <a:r>
              <a:rPr lang="en-US"/>
              <a:t>text</a:t>
            </a:r>
          </a:p>
        </p:txBody>
      </p:sp>
    </p:spTree>
    <p:extLst>
      <p:ext uri="{BB962C8B-B14F-4D97-AF65-F5344CB8AC3E}">
        <p14:creationId xmlns:p14="http://schemas.microsoft.com/office/powerpoint/2010/main" val="1589086685"/>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io 1">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10" name="Text Placeholder 9"/>
          <p:cNvSpPr>
            <a:spLocks noGrp="1"/>
          </p:cNvSpPr>
          <p:nvPr>
            <p:ph type="body" sz="quarter" idx="14" hasCustomPrompt="1"/>
          </p:nvPr>
        </p:nvSpPr>
        <p:spPr>
          <a:xfrm>
            <a:off x="3339245" y="1600200"/>
            <a:ext cx="8401189" cy="271272"/>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b="1">
                <a:solidFill>
                  <a:schemeClr val="tx1"/>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to add name</a:t>
            </a:r>
          </a:p>
        </p:txBody>
      </p:sp>
      <p:sp>
        <p:nvSpPr>
          <p:cNvPr id="4" name="Picture Placeholder 3"/>
          <p:cNvSpPr>
            <a:spLocks noGrp="1" noChangeAspect="1"/>
          </p:cNvSpPr>
          <p:nvPr>
            <p:ph type="pic" sz="quarter" idx="15" hasCustomPrompt="1"/>
          </p:nvPr>
        </p:nvSpPr>
        <p:spPr>
          <a:xfrm>
            <a:off x="457200" y="1600200"/>
            <a:ext cx="2433233" cy="3657600"/>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sz="1400">
                <a:solidFill>
                  <a:srgbClr val="FF0000"/>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icon to add picture. Use “Crop” feature on “Format” tab to resize or reposition picture once added. Reset slide layout if needed.</a:t>
            </a:r>
          </a:p>
        </p:txBody>
      </p:sp>
      <p:sp>
        <p:nvSpPr>
          <p:cNvPr id="14" name="Text Placeholder 13"/>
          <p:cNvSpPr>
            <a:spLocks noGrp="1"/>
          </p:cNvSpPr>
          <p:nvPr>
            <p:ph type="body" sz="quarter" idx="16" hasCustomPrompt="1"/>
          </p:nvPr>
        </p:nvSpPr>
        <p:spPr>
          <a:xfrm>
            <a:off x="3340100" y="1956863"/>
            <a:ext cx="8394700" cy="274320"/>
          </a:xfrm>
        </p:spPr>
        <p:txBody>
          <a:bodyPr/>
          <a:lstStyle>
            <a:lvl1pPr marL="0" indent="0">
              <a:buFontTx/>
              <a:buNone/>
              <a:defRPr/>
            </a:lvl1pPr>
          </a:lstStyle>
          <a:p>
            <a:pPr lvl="0"/>
            <a:r>
              <a:rPr lang="en-US"/>
              <a:t>Click to add title</a:t>
            </a:r>
          </a:p>
        </p:txBody>
      </p:sp>
      <p:sp>
        <p:nvSpPr>
          <p:cNvPr id="16" name="Text Placeholder 15"/>
          <p:cNvSpPr>
            <a:spLocks noGrp="1"/>
          </p:cNvSpPr>
          <p:nvPr>
            <p:ph type="body" sz="quarter" idx="17" hasCustomPrompt="1"/>
          </p:nvPr>
        </p:nvSpPr>
        <p:spPr>
          <a:xfrm>
            <a:off x="3340100" y="2372160"/>
            <a:ext cx="8394700" cy="3848100"/>
          </a:xfrm>
        </p:spPr>
        <p:txBody>
          <a:bodyPr/>
          <a:lstStyle>
            <a:lvl1pPr>
              <a:defRPr sz="1600"/>
            </a:lvl1pPr>
            <a:lvl2pPr>
              <a:defRPr sz="1400"/>
            </a:lvl2pPr>
            <a:lvl3pPr>
              <a:defRPr sz="1200"/>
            </a:lvl3pPr>
            <a:lvl4pPr>
              <a:defRPr sz="1100"/>
            </a:lvl4pPr>
            <a:lvl5pPr>
              <a:defRPr sz="1200"/>
            </a:lvl5pPr>
          </a:lstStyle>
          <a:p>
            <a:pPr lvl="0"/>
            <a:r>
              <a:rPr lang="en-US"/>
              <a:t>Click to add bio information</a:t>
            </a:r>
          </a:p>
        </p:txBody>
      </p:sp>
    </p:spTree>
    <p:extLst>
      <p:ext uri="{BB962C8B-B14F-4D97-AF65-F5344CB8AC3E}">
        <p14:creationId xmlns:p14="http://schemas.microsoft.com/office/powerpoint/2010/main" val="82192140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io 2">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10" name="Text Placeholder 9"/>
          <p:cNvSpPr>
            <a:spLocks noGrp="1"/>
          </p:cNvSpPr>
          <p:nvPr>
            <p:ph type="body" sz="quarter" idx="14" hasCustomPrompt="1"/>
          </p:nvPr>
        </p:nvSpPr>
        <p:spPr>
          <a:xfrm>
            <a:off x="456345" y="3519488"/>
            <a:ext cx="5486400" cy="271272"/>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b="1">
                <a:solidFill>
                  <a:schemeClr val="tx1"/>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to add name</a:t>
            </a:r>
          </a:p>
        </p:txBody>
      </p:sp>
      <p:sp>
        <p:nvSpPr>
          <p:cNvPr id="4" name="Picture Placeholder 3"/>
          <p:cNvSpPr>
            <a:spLocks noGrp="1" noChangeAspect="1"/>
          </p:cNvSpPr>
          <p:nvPr>
            <p:ph type="pic" sz="quarter" idx="15" hasCustomPrompt="1"/>
          </p:nvPr>
        </p:nvSpPr>
        <p:spPr>
          <a:xfrm>
            <a:off x="457200" y="1600200"/>
            <a:ext cx="1216617" cy="1828800"/>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sz="1200">
                <a:solidFill>
                  <a:srgbClr val="FF0000"/>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icon to add picture. Use “Crop” feature on “Format” tab to resize or reposition picture once added. Reset slide layout if needed.</a:t>
            </a:r>
          </a:p>
        </p:txBody>
      </p:sp>
      <p:sp>
        <p:nvSpPr>
          <p:cNvPr id="14" name="Text Placeholder 13"/>
          <p:cNvSpPr>
            <a:spLocks noGrp="1"/>
          </p:cNvSpPr>
          <p:nvPr>
            <p:ph type="body" sz="quarter" idx="16" hasCustomPrompt="1"/>
          </p:nvPr>
        </p:nvSpPr>
        <p:spPr>
          <a:xfrm>
            <a:off x="457200" y="3859497"/>
            <a:ext cx="5486400" cy="274320"/>
          </a:xfrm>
        </p:spPr>
        <p:txBody>
          <a:bodyPr/>
          <a:lstStyle>
            <a:lvl1pPr marL="0" indent="0">
              <a:buFontTx/>
              <a:buNone/>
              <a:defRPr/>
            </a:lvl1pPr>
          </a:lstStyle>
          <a:p>
            <a:pPr lvl="0"/>
            <a:r>
              <a:rPr lang="en-US"/>
              <a:t>Click to add title</a:t>
            </a:r>
          </a:p>
        </p:txBody>
      </p:sp>
      <p:sp>
        <p:nvSpPr>
          <p:cNvPr id="16" name="Text Placeholder 15"/>
          <p:cNvSpPr>
            <a:spLocks noGrp="1"/>
          </p:cNvSpPr>
          <p:nvPr>
            <p:ph type="body" sz="quarter" idx="17" hasCustomPrompt="1"/>
          </p:nvPr>
        </p:nvSpPr>
        <p:spPr>
          <a:xfrm>
            <a:off x="457200" y="4206240"/>
            <a:ext cx="5486400" cy="1997352"/>
          </a:xfrm>
        </p:spPr>
        <p:txBody>
          <a:bodyPr/>
          <a:lstStyle>
            <a:lvl1pPr>
              <a:defRPr sz="1400"/>
            </a:lvl1pPr>
            <a:lvl2pPr>
              <a:defRPr sz="1400"/>
            </a:lvl2pPr>
            <a:lvl3pPr>
              <a:defRPr sz="1200"/>
            </a:lvl3pPr>
            <a:lvl4pPr>
              <a:defRPr sz="1100"/>
            </a:lvl4pPr>
            <a:lvl5pPr>
              <a:defRPr sz="1200"/>
            </a:lvl5pPr>
          </a:lstStyle>
          <a:p>
            <a:pPr lvl="0"/>
            <a:r>
              <a:rPr lang="en-US"/>
              <a:t>Click to add bio information</a:t>
            </a:r>
          </a:p>
        </p:txBody>
      </p:sp>
      <p:sp>
        <p:nvSpPr>
          <p:cNvPr id="7" name="Picture Placeholder 6"/>
          <p:cNvSpPr>
            <a:spLocks noGrp="1" noChangeAspect="1"/>
          </p:cNvSpPr>
          <p:nvPr>
            <p:ph type="pic" sz="quarter" idx="18" hasCustomPrompt="1"/>
          </p:nvPr>
        </p:nvSpPr>
        <p:spPr>
          <a:xfrm>
            <a:off x="6096000" y="1600200"/>
            <a:ext cx="1216152" cy="1828800"/>
          </a:xfrm>
        </p:spPr>
        <p:txBody>
          <a:bodyPr/>
          <a:lstStyle>
            <a:lvl1pPr marL="0" indent="0">
              <a:buFontTx/>
              <a:buNone/>
              <a:defRPr sz="1200">
                <a:solidFill>
                  <a:srgbClr val="FF0000"/>
                </a:solidFill>
              </a:defRPr>
            </a:lvl1pPr>
          </a:lstStyle>
          <a:p>
            <a:r>
              <a:rPr lang="en-US"/>
              <a:t>Click icon to add picture. Use “Crop” feature on “Format” tab to resize or reposition picture once added. Reset slide layout if needed.</a:t>
            </a:r>
          </a:p>
        </p:txBody>
      </p:sp>
      <p:sp>
        <p:nvSpPr>
          <p:cNvPr id="9" name="Text Placeholder 8"/>
          <p:cNvSpPr>
            <a:spLocks noGrp="1"/>
          </p:cNvSpPr>
          <p:nvPr>
            <p:ph type="body" sz="quarter" idx="19" hasCustomPrompt="1"/>
          </p:nvPr>
        </p:nvSpPr>
        <p:spPr>
          <a:xfrm>
            <a:off x="6096000" y="3519488"/>
            <a:ext cx="5486400" cy="274320"/>
          </a:xfrm>
        </p:spPr>
        <p:txBody>
          <a:bodyPr/>
          <a:lstStyle>
            <a:lvl1pPr marL="0" indent="0">
              <a:buFontTx/>
              <a:buNone/>
              <a:defRPr b="1"/>
            </a:lvl1pPr>
          </a:lstStyle>
          <a:p>
            <a:pPr lvl="0"/>
            <a:r>
              <a:rPr lang="en-US"/>
              <a:t>Click to add name</a:t>
            </a:r>
          </a:p>
        </p:txBody>
      </p:sp>
      <p:sp>
        <p:nvSpPr>
          <p:cNvPr id="12" name="Text Placeholder 11"/>
          <p:cNvSpPr>
            <a:spLocks noGrp="1"/>
          </p:cNvSpPr>
          <p:nvPr>
            <p:ph type="body" sz="quarter" idx="20" hasCustomPrompt="1"/>
          </p:nvPr>
        </p:nvSpPr>
        <p:spPr>
          <a:xfrm>
            <a:off x="6096000" y="3859497"/>
            <a:ext cx="5486400" cy="274320"/>
          </a:xfrm>
        </p:spPr>
        <p:txBody>
          <a:bodyPr/>
          <a:lstStyle>
            <a:lvl1pPr marL="0" indent="0">
              <a:buFontTx/>
              <a:buNone/>
              <a:defRPr/>
            </a:lvl1pPr>
          </a:lstStyle>
          <a:p>
            <a:pPr lvl="0"/>
            <a:r>
              <a:rPr lang="en-US"/>
              <a:t>Click to add title</a:t>
            </a:r>
          </a:p>
        </p:txBody>
      </p:sp>
      <p:sp>
        <p:nvSpPr>
          <p:cNvPr id="20" name="Text Placeholder 19"/>
          <p:cNvSpPr>
            <a:spLocks noGrp="1"/>
          </p:cNvSpPr>
          <p:nvPr>
            <p:ph type="body" sz="quarter" idx="22" hasCustomPrompt="1"/>
          </p:nvPr>
        </p:nvSpPr>
        <p:spPr>
          <a:xfrm>
            <a:off x="6096000" y="4206240"/>
            <a:ext cx="5486400" cy="1998662"/>
          </a:xfrm>
        </p:spPr>
        <p:txBody>
          <a:bodyPr/>
          <a:lstStyle>
            <a:lvl1pPr>
              <a:defRPr sz="1400"/>
            </a:lvl1pPr>
            <a:lvl2pPr>
              <a:defRPr sz="1200"/>
            </a:lvl2pPr>
            <a:lvl3pPr>
              <a:defRPr sz="1100"/>
            </a:lvl3pPr>
            <a:lvl4pPr>
              <a:defRPr sz="1050"/>
            </a:lvl4pPr>
            <a:lvl5pPr>
              <a:defRPr sz="1100"/>
            </a:lvl5pPr>
          </a:lstStyle>
          <a:p>
            <a:pPr lvl="0"/>
            <a:r>
              <a:rPr lang="en-US"/>
              <a:t>Click to add bio information</a:t>
            </a:r>
          </a:p>
        </p:txBody>
      </p:sp>
    </p:spTree>
    <p:extLst>
      <p:ext uri="{BB962C8B-B14F-4D97-AF65-F5344CB8AC3E}">
        <p14:creationId xmlns:p14="http://schemas.microsoft.com/office/powerpoint/2010/main" val="256885311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io 3">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10" name="Text Placeholder 9"/>
          <p:cNvSpPr>
            <a:spLocks noGrp="1"/>
          </p:cNvSpPr>
          <p:nvPr>
            <p:ph type="body" sz="quarter" idx="14" hasCustomPrompt="1"/>
          </p:nvPr>
        </p:nvSpPr>
        <p:spPr>
          <a:xfrm>
            <a:off x="456345" y="3519488"/>
            <a:ext cx="3657600" cy="271272"/>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b="1">
                <a:solidFill>
                  <a:schemeClr val="tx1"/>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to add name</a:t>
            </a:r>
          </a:p>
        </p:txBody>
      </p:sp>
      <p:sp>
        <p:nvSpPr>
          <p:cNvPr id="4" name="Picture Placeholder 3"/>
          <p:cNvSpPr>
            <a:spLocks noGrp="1" noChangeAspect="1"/>
          </p:cNvSpPr>
          <p:nvPr>
            <p:ph type="pic" sz="quarter" idx="15" hasCustomPrompt="1"/>
          </p:nvPr>
        </p:nvSpPr>
        <p:spPr>
          <a:xfrm>
            <a:off x="457200" y="1600200"/>
            <a:ext cx="1216617" cy="1828800"/>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sz="1200">
                <a:solidFill>
                  <a:srgbClr val="FF0000"/>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icon to add picture. Use “Crop” feature on “Format” tab to resize or reposition picture once added. Reset slide layout if needed.</a:t>
            </a:r>
          </a:p>
        </p:txBody>
      </p:sp>
      <p:sp>
        <p:nvSpPr>
          <p:cNvPr id="14" name="Text Placeholder 13"/>
          <p:cNvSpPr>
            <a:spLocks noGrp="1"/>
          </p:cNvSpPr>
          <p:nvPr>
            <p:ph type="body" sz="quarter" idx="16" hasCustomPrompt="1"/>
          </p:nvPr>
        </p:nvSpPr>
        <p:spPr>
          <a:xfrm>
            <a:off x="457200" y="3859497"/>
            <a:ext cx="3657600" cy="274320"/>
          </a:xfrm>
        </p:spPr>
        <p:txBody>
          <a:bodyPr/>
          <a:lstStyle>
            <a:lvl1pPr marL="0" indent="0">
              <a:buFontTx/>
              <a:buNone/>
              <a:defRPr/>
            </a:lvl1pPr>
          </a:lstStyle>
          <a:p>
            <a:pPr lvl="0"/>
            <a:r>
              <a:rPr lang="en-US"/>
              <a:t>Click to add title</a:t>
            </a:r>
          </a:p>
        </p:txBody>
      </p:sp>
      <p:sp>
        <p:nvSpPr>
          <p:cNvPr id="16" name="Text Placeholder 15"/>
          <p:cNvSpPr>
            <a:spLocks noGrp="1"/>
          </p:cNvSpPr>
          <p:nvPr>
            <p:ph type="body" sz="quarter" idx="17" hasCustomPrompt="1"/>
          </p:nvPr>
        </p:nvSpPr>
        <p:spPr>
          <a:xfrm>
            <a:off x="457200" y="4206240"/>
            <a:ext cx="3657600" cy="2004060"/>
          </a:xfrm>
        </p:spPr>
        <p:txBody>
          <a:bodyPr/>
          <a:lstStyle>
            <a:lvl1pPr>
              <a:defRPr sz="1400"/>
            </a:lvl1pPr>
            <a:lvl2pPr>
              <a:defRPr sz="1400"/>
            </a:lvl2pPr>
            <a:lvl3pPr>
              <a:defRPr sz="1200"/>
            </a:lvl3pPr>
            <a:lvl4pPr>
              <a:defRPr sz="1100"/>
            </a:lvl4pPr>
            <a:lvl5pPr>
              <a:defRPr sz="1200"/>
            </a:lvl5pPr>
          </a:lstStyle>
          <a:p>
            <a:pPr lvl="0"/>
            <a:r>
              <a:rPr lang="en-US"/>
              <a:t>Click to add bio information</a:t>
            </a:r>
          </a:p>
        </p:txBody>
      </p:sp>
      <p:sp>
        <p:nvSpPr>
          <p:cNvPr id="7" name="Picture Placeholder 6"/>
          <p:cNvSpPr>
            <a:spLocks noGrp="1" noChangeAspect="1"/>
          </p:cNvSpPr>
          <p:nvPr>
            <p:ph type="pic" sz="quarter" idx="18" hasCustomPrompt="1"/>
          </p:nvPr>
        </p:nvSpPr>
        <p:spPr>
          <a:xfrm>
            <a:off x="4285822" y="1600200"/>
            <a:ext cx="1216152" cy="1828800"/>
          </a:xfrm>
        </p:spPr>
        <p:txBody>
          <a:bodyPr/>
          <a:lstStyle>
            <a:lvl1pPr marL="0" indent="0">
              <a:buFontTx/>
              <a:buNone/>
              <a:defRPr sz="1200">
                <a:solidFill>
                  <a:srgbClr val="FF0000"/>
                </a:solidFill>
              </a:defRPr>
            </a:lvl1pPr>
          </a:lstStyle>
          <a:p>
            <a:r>
              <a:rPr lang="en-US"/>
              <a:t>Click icon to add picture. Use “Crop” feature on “Format” tab to resize or reposition picture once added. Reset slide layout if needed.</a:t>
            </a:r>
          </a:p>
        </p:txBody>
      </p:sp>
      <p:sp>
        <p:nvSpPr>
          <p:cNvPr id="9" name="Text Placeholder 8"/>
          <p:cNvSpPr>
            <a:spLocks noGrp="1"/>
          </p:cNvSpPr>
          <p:nvPr>
            <p:ph type="body" sz="quarter" idx="19" hasCustomPrompt="1"/>
          </p:nvPr>
        </p:nvSpPr>
        <p:spPr>
          <a:xfrm>
            <a:off x="4285822" y="3519488"/>
            <a:ext cx="3657600" cy="274320"/>
          </a:xfrm>
        </p:spPr>
        <p:txBody>
          <a:bodyPr/>
          <a:lstStyle>
            <a:lvl1pPr marL="0" indent="0">
              <a:buFontTx/>
              <a:buNone/>
              <a:defRPr b="1"/>
            </a:lvl1pPr>
          </a:lstStyle>
          <a:p>
            <a:pPr lvl="0"/>
            <a:r>
              <a:rPr lang="en-US"/>
              <a:t>Click to add name</a:t>
            </a:r>
          </a:p>
        </p:txBody>
      </p:sp>
      <p:sp>
        <p:nvSpPr>
          <p:cNvPr id="12" name="Text Placeholder 11"/>
          <p:cNvSpPr>
            <a:spLocks noGrp="1"/>
          </p:cNvSpPr>
          <p:nvPr>
            <p:ph type="body" sz="quarter" idx="20" hasCustomPrompt="1"/>
          </p:nvPr>
        </p:nvSpPr>
        <p:spPr>
          <a:xfrm>
            <a:off x="4285822" y="3859497"/>
            <a:ext cx="3657600" cy="274320"/>
          </a:xfrm>
        </p:spPr>
        <p:txBody>
          <a:bodyPr/>
          <a:lstStyle>
            <a:lvl1pPr marL="0" indent="0">
              <a:buFontTx/>
              <a:buNone/>
              <a:defRPr/>
            </a:lvl1pPr>
          </a:lstStyle>
          <a:p>
            <a:pPr lvl="0"/>
            <a:r>
              <a:rPr lang="en-US"/>
              <a:t>Click to add title</a:t>
            </a:r>
          </a:p>
        </p:txBody>
      </p:sp>
      <p:sp>
        <p:nvSpPr>
          <p:cNvPr id="8" name="Picture Placeholder 7"/>
          <p:cNvSpPr>
            <a:spLocks noGrp="1" noChangeAspect="1"/>
          </p:cNvSpPr>
          <p:nvPr>
            <p:ph type="pic" sz="quarter" idx="22" hasCustomPrompt="1"/>
          </p:nvPr>
        </p:nvSpPr>
        <p:spPr>
          <a:xfrm>
            <a:off x="8115300" y="1600200"/>
            <a:ext cx="1216152" cy="1828800"/>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sz="1200">
                <a:solidFill>
                  <a:srgbClr val="FF0000"/>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icon to add picture. Use “Crop” feature on “Format” tab to resize or reposition picture once added. Reset slide layout if needed.</a:t>
            </a:r>
          </a:p>
        </p:txBody>
      </p:sp>
      <p:sp>
        <p:nvSpPr>
          <p:cNvPr id="13" name="Text Placeholder 12"/>
          <p:cNvSpPr>
            <a:spLocks noGrp="1"/>
          </p:cNvSpPr>
          <p:nvPr>
            <p:ph type="body" sz="quarter" idx="23" hasCustomPrompt="1"/>
          </p:nvPr>
        </p:nvSpPr>
        <p:spPr>
          <a:xfrm>
            <a:off x="8115300" y="3519488"/>
            <a:ext cx="3619500" cy="274320"/>
          </a:xfrm>
        </p:spPr>
        <p:txBody>
          <a:bodyPr/>
          <a:lstStyle>
            <a:lvl1pPr marL="0" indent="0">
              <a:buFontTx/>
              <a:buNone/>
              <a:defRPr b="1"/>
            </a:lvl1pPr>
          </a:lstStyle>
          <a:p>
            <a:pPr lvl="0"/>
            <a:r>
              <a:rPr lang="en-US"/>
              <a:t>Click to add name</a:t>
            </a:r>
          </a:p>
        </p:txBody>
      </p:sp>
      <p:sp>
        <p:nvSpPr>
          <p:cNvPr id="18" name="Text Placeholder 17"/>
          <p:cNvSpPr>
            <a:spLocks noGrp="1"/>
          </p:cNvSpPr>
          <p:nvPr>
            <p:ph type="body" sz="quarter" idx="24" hasCustomPrompt="1"/>
          </p:nvPr>
        </p:nvSpPr>
        <p:spPr>
          <a:xfrm>
            <a:off x="8115300" y="3859497"/>
            <a:ext cx="3624263" cy="274320"/>
          </a:xfrm>
        </p:spPr>
        <p:txBody>
          <a:bodyPr/>
          <a:lstStyle>
            <a:lvl1pPr marL="0" indent="0">
              <a:buFontTx/>
              <a:buNone/>
              <a:defRPr/>
            </a:lvl1pPr>
          </a:lstStyle>
          <a:p>
            <a:pPr lvl="0"/>
            <a:r>
              <a:rPr lang="en-US"/>
              <a:t>Click to add title</a:t>
            </a:r>
          </a:p>
        </p:txBody>
      </p:sp>
      <p:sp>
        <p:nvSpPr>
          <p:cNvPr id="20" name="Text Placeholder 19"/>
          <p:cNvSpPr>
            <a:spLocks noGrp="1"/>
          </p:cNvSpPr>
          <p:nvPr>
            <p:ph type="body" sz="quarter" idx="25" hasCustomPrompt="1"/>
          </p:nvPr>
        </p:nvSpPr>
        <p:spPr>
          <a:xfrm>
            <a:off x="8115300" y="4200952"/>
            <a:ext cx="3619500" cy="2004060"/>
          </a:xfrm>
        </p:spPr>
        <p:txBody>
          <a:bodyPr/>
          <a:lstStyle>
            <a:lvl1pPr>
              <a:defRPr sz="1400"/>
            </a:lvl1pPr>
            <a:lvl2pPr marL="411480" indent="-200025">
              <a:defRPr lang="en-US" sz="1400" dirty="0" smtClean="0">
                <a:solidFill>
                  <a:schemeClr val="tx1"/>
                </a:solidFill>
                <a:latin typeface="+mn-lt"/>
                <a:ea typeface="+mn-ea"/>
              </a:defRPr>
            </a:lvl2pPr>
            <a:lvl3pPr marL="411480" indent="-200025">
              <a:defRPr/>
            </a:lvl3pPr>
          </a:lstStyle>
          <a:p>
            <a:pPr lvl="0"/>
            <a:r>
              <a:rPr lang="en-US"/>
              <a:t>Click to add bio information</a:t>
            </a:r>
          </a:p>
        </p:txBody>
      </p:sp>
      <p:sp>
        <p:nvSpPr>
          <p:cNvPr id="22" name="Text Placeholder 21"/>
          <p:cNvSpPr>
            <a:spLocks noGrp="1"/>
          </p:cNvSpPr>
          <p:nvPr>
            <p:ph type="body" sz="quarter" idx="26" hasCustomPrompt="1"/>
          </p:nvPr>
        </p:nvSpPr>
        <p:spPr>
          <a:xfrm>
            <a:off x="4286250" y="4206240"/>
            <a:ext cx="3657600" cy="2004060"/>
          </a:xfrm>
        </p:spPr>
        <p:txBody>
          <a:bodyPr/>
          <a:lstStyle>
            <a:lvl1pPr>
              <a:defRPr sz="1400"/>
            </a:lvl1pPr>
            <a:lvl2pPr marL="411480" indent="-200025">
              <a:defRPr lang="en-US" sz="1400" dirty="0" smtClean="0">
                <a:solidFill>
                  <a:schemeClr val="tx1"/>
                </a:solidFill>
                <a:latin typeface="+mn-lt"/>
                <a:ea typeface="+mn-ea"/>
              </a:defRPr>
            </a:lvl2pPr>
            <a:lvl3pPr marL="594360" indent="-177800">
              <a:defRPr lang="en-US" sz="1200" dirty="0">
                <a:solidFill>
                  <a:schemeClr val="tx1"/>
                </a:solidFill>
                <a:latin typeface="+mn-lt"/>
                <a:ea typeface="+mn-ea"/>
              </a:defRPr>
            </a:lvl3pPr>
          </a:lstStyle>
          <a:p>
            <a:pPr lvl="0"/>
            <a:r>
              <a:rPr lang="en-US"/>
              <a:t>Click to add bio information</a:t>
            </a:r>
          </a:p>
        </p:txBody>
      </p:sp>
    </p:spTree>
    <p:extLst>
      <p:ext uri="{BB962C8B-B14F-4D97-AF65-F5344CB8AC3E}">
        <p14:creationId xmlns:p14="http://schemas.microsoft.com/office/powerpoint/2010/main" val="2711300720"/>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io 4">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10" name="Text Placeholder 9"/>
          <p:cNvSpPr>
            <a:spLocks noGrp="1"/>
          </p:cNvSpPr>
          <p:nvPr>
            <p:ph type="body" sz="quarter" idx="14" hasCustomPrompt="1"/>
          </p:nvPr>
        </p:nvSpPr>
        <p:spPr>
          <a:xfrm>
            <a:off x="1984161" y="1600200"/>
            <a:ext cx="3931920" cy="271272"/>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b="1">
                <a:solidFill>
                  <a:schemeClr val="tx1"/>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to add name</a:t>
            </a:r>
          </a:p>
        </p:txBody>
      </p:sp>
      <p:sp>
        <p:nvSpPr>
          <p:cNvPr id="4" name="Picture Placeholder 3"/>
          <p:cNvSpPr>
            <a:spLocks noGrp="1" noChangeAspect="1"/>
          </p:cNvSpPr>
          <p:nvPr>
            <p:ph type="pic" sz="quarter" idx="15" hasCustomPrompt="1"/>
          </p:nvPr>
        </p:nvSpPr>
        <p:spPr>
          <a:xfrm>
            <a:off x="457197" y="1600200"/>
            <a:ext cx="1399110" cy="2103120"/>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sz="1200">
                <a:solidFill>
                  <a:srgbClr val="FF0000"/>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icon to add picture. Use “Crop” feature on “Format” tab to resize or reposition picture once added. Reset slide layout if needed.</a:t>
            </a:r>
          </a:p>
        </p:txBody>
      </p:sp>
      <p:sp>
        <p:nvSpPr>
          <p:cNvPr id="14" name="Text Placeholder 13"/>
          <p:cNvSpPr>
            <a:spLocks noGrp="1"/>
          </p:cNvSpPr>
          <p:nvPr>
            <p:ph type="body" sz="quarter" idx="16" hasCustomPrompt="1"/>
          </p:nvPr>
        </p:nvSpPr>
        <p:spPr>
          <a:xfrm>
            <a:off x="1985016" y="1938931"/>
            <a:ext cx="3931920" cy="274320"/>
          </a:xfrm>
        </p:spPr>
        <p:txBody>
          <a:bodyPr/>
          <a:lstStyle>
            <a:lvl1pPr marL="0" indent="0">
              <a:buFontTx/>
              <a:buNone/>
              <a:defRPr/>
            </a:lvl1pPr>
          </a:lstStyle>
          <a:p>
            <a:pPr lvl="0"/>
            <a:r>
              <a:rPr lang="en-US"/>
              <a:t>Click to add title</a:t>
            </a:r>
          </a:p>
        </p:txBody>
      </p:sp>
      <p:sp>
        <p:nvSpPr>
          <p:cNvPr id="16" name="Text Placeholder 15"/>
          <p:cNvSpPr>
            <a:spLocks noGrp="1"/>
          </p:cNvSpPr>
          <p:nvPr>
            <p:ph type="body" sz="quarter" idx="17" hasCustomPrompt="1"/>
          </p:nvPr>
        </p:nvSpPr>
        <p:spPr>
          <a:xfrm>
            <a:off x="1985016" y="2279794"/>
            <a:ext cx="3931920" cy="1554480"/>
          </a:xfrm>
        </p:spPr>
        <p:txBody>
          <a:bodyPr/>
          <a:lstStyle>
            <a:lvl1pPr>
              <a:defRPr sz="1400"/>
            </a:lvl1pPr>
            <a:lvl2pPr>
              <a:defRPr sz="1200"/>
            </a:lvl2pPr>
            <a:lvl3pPr>
              <a:defRPr sz="1100"/>
            </a:lvl3pPr>
            <a:lvl4pPr>
              <a:defRPr sz="1100"/>
            </a:lvl4pPr>
            <a:lvl5pPr>
              <a:defRPr sz="1200"/>
            </a:lvl5pPr>
          </a:lstStyle>
          <a:p>
            <a:pPr lvl="0"/>
            <a:r>
              <a:rPr lang="en-US"/>
              <a:t>Click to add short bio</a:t>
            </a:r>
          </a:p>
        </p:txBody>
      </p:sp>
      <p:sp>
        <p:nvSpPr>
          <p:cNvPr id="7" name="Picture Placeholder 6"/>
          <p:cNvSpPr>
            <a:spLocks noGrp="1" noChangeAspect="1"/>
          </p:cNvSpPr>
          <p:nvPr>
            <p:ph type="pic" sz="quarter" idx="18" hasCustomPrompt="1"/>
          </p:nvPr>
        </p:nvSpPr>
        <p:spPr>
          <a:xfrm>
            <a:off x="6096000" y="1600200"/>
            <a:ext cx="1402080" cy="2103120"/>
          </a:xfrm>
        </p:spPr>
        <p:txBody>
          <a:bodyPr/>
          <a:lstStyle>
            <a:lvl1pPr marL="0" indent="0">
              <a:buFontTx/>
              <a:buNone/>
              <a:defRPr sz="1200">
                <a:solidFill>
                  <a:srgbClr val="FF0000"/>
                </a:solidFill>
              </a:defRPr>
            </a:lvl1pPr>
          </a:lstStyle>
          <a:p>
            <a:r>
              <a:rPr lang="en-US"/>
              <a:t>Click icon to add picture. Use “Crop” feature on “Format” tab to resize or reposition picture once added. Reset slide layout if needed.</a:t>
            </a:r>
          </a:p>
        </p:txBody>
      </p:sp>
      <p:sp>
        <p:nvSpPr>
          <p:cNvPr id="9" name="Text Placeholder 8"/>
          <p:cNvSpPr>
            <a:spLocks noGrp="1"/>
          </p:cNvSpPr>
          <p:nvPr>
            <p:ph type="body" sz="quarter" idx="19" hasCustomPrompt="1"/>
          </p:nvPr>
        </p:nvSpPr>
        <p:spPr>
          <a:xfrm>
            <a:off x="7629486" y="1600200"/>
            <a:ext cx="3931920" cy="274320"/>
          </a:xfrm>
        </p:spPr>
        <p:txBody>
          <a:bodyPr/>
          <a:lstStyle>
            <a:lvl1pPr marL="0" indent="0">
              <a:buFontTx/>
              <a:buNone/>
              <a:defRPr b="1"/>
            </a:lvl1pPr>
          </a:lstStyle>
          <a:p>
            <a:pPr lvl="0"/>
            <a:r>
              <a:rPr lang="en-US"/>
              <a:t>Click to add name</a:t>
            </a:r>
          </a:p>
        </p:txBody>
      </p:sp>
      <p:sp>
        <p:nvSpPr>
          <p:cNvPr id="12" name="Text Placeholder 11"/>
          <p:cNvSpPr>
            <a:spLocks noGrp="1"/>
          </p:cNvSpPr>
          <p:nvPr>
            <p:ph type="body" sz="quarter" idx="20" hasCustomPrompt="1"/>
          </p:nvPr>
        </p:nvSpPr>
        <p:spPr>
          <a:xfrm>
            <a:off x="7629486" y="1938931"/>
            <a:ext cx="3931920" cy="274320"/>
          </a:xfrm>
        </p:spPr>
        <p:txBody>
          <a:bodyPr/>
          <a:lstStyle>
            <a:lvl1pPr marL="0" indent="0">
              <a:buFontTx/>
              <a:buNone/>
              <a:defRPr/>
            </a:lvl1pPr>
          </a:lstStyle>
          <a:p>
            <a:pPr lvl="0"/>
            <a:r>
              <a:rPr lang="en-US"/>
              <a:t>Click to add title</a:t>
            </a:r>
          </a:p>
        </p:txBody>
      </p:sp>
      <p:sp>
        <p:nvSpPr>
          <p:cNvPr id="8" name="Picture Placeholder 7"/>
          <p:cNvSpPr>
            <a:spLocks noGrp="1" noChangeAspect="1"/>
          </p:cNvSpPr>
          <p:nvPr>
            <p:ph type="pic" sz="quarter" idx="22" hasCustomPrompt="1"/>
          </p:nvPr>
        </p:nvSpPr>
        <p:spPr>
          <a:xfrm>
            <a:off x="457200" y="3908425"/>
            <a:ext cx="1402080" cy="2103120"/>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sz="1200">
                <a:solidFill>
                  <a:srgbClr val="FF0000"/>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icon to add picture. Use “Crop” feature on “Format” tab to resize or reposition picture once added. Reset slide layout if needed.</a:t>
            </a:r>
          </a:p>
        </p:txBody>
      </p:sp>
      <p:sp>
        <p:nvSpPr>
          <p:cNvPr id="13" name="Text Placeholder 12"/>
          <p:cNvSpPr>
            <a:spLocks noGrp="1"/>
          </p:cNvSpPr>
          <p:nvPr>
            <p:ph type="body" sz="quarter" idx="23" hasCustomPrompt="1"/>
          </p:nvPr>
        </p:nvSpPr>
        <p:spPr>
          <a:xfrm>
            <a:off x="1984162" y="3908425"/>
            <a:ext cx="3931920" cy="274320"/>
          </a:xfrm>
        </p:spPr>
        <p:txBody>
          <a:bodyPr/>
          <a:lstStyle>
            <a:lvl1pPr marL="0" indent="0">
              <a:buFontTx/>
              <a:buNone/>
              <a:defRPr b="1"/>
            </a:lvl1pPr>
          </a:lstStyle>
          <a:p>
            <a:pPr lvl="0"/>
            <a:r>
              <a:rPr lang="en-US"/>
              <a:t>Click to add name</a:t>
            </a:r>
          </a:p>
        </p:txBody>
      </p:sp>
      <p:sp>
        <p:nvSpPr>
          <p:cNvPr id="18" name="Text Placeholder 17"/>
          <p:cNvSpPr>
            <a:spLocks noGrp="1"/>
          </p:cNvSpPr>
          <p:nvPr>
            <p:ph type="body" sz="quarter" idx="24" hasCustomPrompt="1"/>
          </p:nvPr>
        </p:nvSpPr>
        <p:spPr>
          <a:xfrm>
            <a:off x="1984162" y="4258105"/>
            <a:ext cx="3931920" cy="274320"/>
          </a:xfrm>
        </p:spPr>
        <p:txBody>
          <a:bodyPr/>
          <a:lstStyle>
            <a:lvl1pPr marL="0" indent="0">
              <a:buFontTx/>
              <a:buNone/>
              <a:defRPr/>
            </a:lvl1pPr>
          </a:lstStyle>
          <a:p>
            <a:pPr lvl="0"/>
            <a:r>
              <a:rPr lang="en-US"/>
              <a:t>Click to add title</a:t>
            </a:r>
          </a:p>
        </p:txBody>
      </p:sp>
      <p:sp>
        <p:nvSpPr>
          <p:cNvPr id="20" name="Text Placeholder 19"/>
          <p:cNvSpPr>
            <a:spLocks noGrp="1"/>
          </p:cNvSpPr>
          <p:nvPr>
            <p:ph type="body" sz="quarter" idx="25" hasCustomPrompt="1"/>
          </p:nvPr>
        </p:nvSpPr>
        <p:spPr>
          <a:xfrm>
            <a:off x="1984162" y="4610920"/>
            <a:ext cx="3931920" cy="1554480"/>
          </a:xfrm>
        </p:spPr>
        <p:txBody>
          <a:bodyPr/>
          <a:lstStyle>
            <a:lvl1pPr>
              <a:defRPr sz="1400"/>
            </a:lvl1pPr>
            <a:lvl2pPr marL="411480" indent="-200025">
              <a:defRPr lang="en-US" sz="1200" dirty="0" smtClean="0">
                <a:solidFill>
                  <a:schemeClr val="tx1"/>
                </a:solidFill>
                <a:latin typeface="+mn-lt"/>
                <a:ea typeface="+mn-ea"/>
              </a:defRPr>
            </a:lvl2pPr>
            <a:lvl3pPr marL="594360" indent="-177800">
              <a:defRPr lang="en-US" sz="1100" dirty="0">
                <a:solidFill>
                  <a:schemeClr val="tx1"/>
                </a:solidFill>
                <a:latin typeface="+mn-lt"/>
                <a:ea typeface="+mn-ea"/>
              </a:defRPr>
            </a:lvl3pPr>
          </a:lstStyle>
          <a:p>
            <a:pPr lvl="0"/>
            <a:r>
              <a:rPr lang="en-US"/>
              <a:t>Click to add short bio</a:t>
            </a:r>
          </a:p>
        </p:txBody>
      </p:sp>
      <p:sp>
        <p:nvSpPr>
          <p:cNvPr id="11" name="Picture Placeholder 10"/>
          <p:cNvSpPr>
            <a:spLocks noGrp="1" noChangeAspect="1"/>
          </p:cNvSpPr>
          <p:nvPr>
            <p:ph type="pic" sz="quarter" idx="26" hasCustomPrompt="1"/>
          </p:nvPr>
        </p:nvSpPr>
        <p:spPr>
          <a:xfrm>
            <a:off x="6096000" y="3908425"/>
            <a:ext cx="1399032" cy="2103120"/>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sz="1200">
                <a:solidFill>
                  <a:srgbClr val="FF0000"/>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icon to add picture. Use “Crop” feature on “Format” tab to resize or reposition picture once added. Reset slide layout if needed.</a:t>
            </a:r>
          </a:p>
          <a:p>
            <a:endParaRPr lang="en-US"/>
          </a:p>
        </p:txBody>
      </p:sp>
      <p:sp>
        <p:nvSpPr>
          <p:cNvPr id="19" name="Text Placeholder 18"/>
          <p:cNvSpPr>
            <a:spLocks noGrp="1"/>
          </p:cNvSpPr>
          <p:nvPr>
            <p:ph type="body" sz="quarter" idx="27" hasCustomPrompt="1"/>
          </p:nvPr>
        </p:nvSpPr>
        <p:spPr>
          <a:xfrm>
            <a:off x="7678738" y="3908425"/>
            <a:ext cx="3931920" cy="274320"/>
          </a:xfrm>
        </p:spPr>
        <p:txBody>
          <a:bodyPr/>
          <a:lstStyle>
            <a:lvl1pPr marL="0" indent="0">
              <a:buFontTx/>
              <a:buNone/>
              <a:defRPr b="1"/>
            </a:lvl1pPr>
          </a:lstStyle>
          <a:p>
            <a:pPr lvl="0"/>
            <a:r>
              <a:rPr lang="en-US"/>
              <a:t>Click to add name</a:t>
            </a:r>
          </a:p>
        </p:txBody>
      </p:sp>
      <p:sp>
        <p:nvSpPr>
          <p:cNvPr id="22" name="Text Placeholder 21"/>
          <p:cNvSpPr>
            <a:spLocks noGrp="1"/>
          </p:cNvSpPr>
          <p:nvPr>
            <p:ph type="body" sz="quarter" idx="28" hasCustomPrompt="1"/>
          </p:nvPr>
        </p:nvSpPr>
        <p:spPr>
          <a:xfrm>
            <a:off x="7689850" y="4258105"/>
            <a:ext cx="3931920" cy="274320"/>
          </a:xfrm>
        </p:spPr>
        <p:txBody>
          <a:bodyPr/>
          <a:lstStyle>
            <a:lvl1pPr marL="0" indent="0">
              <a:buFontTx/>
              <a:buNone/>
              <a:defRPr/>
            </a:lvl1pPr>
          </a:lstStyle>
          <a:p>
            <a:pPr lvl="0"/>
            <a:r>
              <a:rPr lang="en-US"/>
              <a:t>Click to add title</a:t>
            </a:r>
          </a:p>
        </p:txBody>
      </p:sp>
      <p:sp>
        <p:nvSpPr>
          <p:cNvPr id="24" name="Text Placeholder 23"/>
          <p:cNvSpPr>
            <a:spLocks noGrp="1"/>
          </p:cNvSpPr>
          <p:nvPr>
            <p:ph type="body" sz="quarter" idx="29" hasCustomPrompt="1"/>
          </p:nvPr>
        </p:nvSpPr>
        <p:spPr>
          <a:xfrm>
            <a:off x="7678738" y="4610920"/>
            <a:ext cx="3931920" cy="1554480"/>
          </a:xfrm>
        </p:spPr>
        <p:txBody>
          <a:bodyPr/>
          <a:lstStyle>
            <a:lvl1pPr>
              <a:defRPr sz="1400"/>
            </a:lvl1pPr>
            <a:lvl2pPr marL="411480" indent="-200025">
              <a:defRPr lang="en-US" sz="1200" dirty="0" smtClean="0">
                <a:solidFill>
                  <a:schemeClr val="tx1"/>
                </a:solidFill>
                <a:latin typeface="+mn-lt"/>
                <a:ea typeface="+mn-ea"/>
              </a:defRPr>
            </a:lvl2pPr>
            <a:lvl3pPr marL="594360" indent="-177800">
              <a:defRPr lang="en-US" sz="1100" dirty="0">
                <a:solidFill>
                  <a:schemeClr val="tx1"/>
                </a:solidFill>
                <a:latin typeface="+mn-lt"/>
                <a:ea typeface="+mn-ea"/>
              </a:defRPr>
            </a:lvl3pPr>
          </a:lstStyle>
          <a:p>
            <a:pPr lvl="0"/>
            <a:r>
              <a:rPr lang="en-US"/>
              <a:t>Click to add short bio</a:t>
            </a:r>
          </a:p>
        </p:txBody>
      </p:sp>
      <p:sp>
        <p:nvSpPr>
          <p:cNvPr id="26" name="Text Placeholder 25"/>
          <p:cNvSpPr>
            <a:spLocks noGrp="1"/>
          </p:cNvSpPr>
          <p:nvPr>
            <p:ph type="body" sz="quarter" idx="30" hasCustomPrompt="1"/>
          </p:nvPr>
        </p:nvSpPr>
        <p:spPr>
          <a:xfrm>
            <a:off x="7629486" y="2279794"/>
            <a:ext cx="3931920" cy="1554480"/>
          </a:xfrm>
        </p:spPr>
        <p:txBody>
          <a:bodyPr/>
          <a:lstStyle>
            <a:lvl1pPr>
              <a:defRPr sz="1400"/>
            </a:lvl1pPr>
            <a:lvl2pPr marL="411480" indent="-200025">
              <a:defRPr lang="en-US" sz="1200" dirty="0" smtClean="0">
                <a:solidFill>
                  <a:schemeClr val="tx1"/>
                </a:solidFill>
                <a:latin typeface="+mn-lt"/>
                <a:ea typeface="+mn-ea"/>
              </a:defRPr>
            </a:lvl2pPr>
            <a:lvl3pPr marL="594360" indent="-177800">
              <a:defRPr lang="en-US" sz="1100" dirty="0">
                <a:solidFill>
                  <a:schemeClr val="tx1"/>
                </a:solidFill>
                <a:latin typeface="+mn-lt"/>
                <a:ea typeface="+mn-ea"/>
              </a:defRPr>
            </a:lvl3pPr>
          </a:lstStyle>
          <a:p>
            <a:pPr lvl="0"/>
            <a:r>
              <a:rPr lang="en-US"/>
              <a:t>Click to add short bio</a:t>
            </a:r>
          </a:p>
        </p:txBody>
      </p:sp>
    </p:spTree>
    <p:extLst>
      <p:ext uri="{BB962C8B-B14F-4D97-AF65-F5344CB8AC3E}">
        <p14:creationId xmlns:p14="http://schemas.microsoft.com/office/powerpoint/2010/main" val="78937455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Back page - Blue Gradient">
    <p:bg>
      <p:bgPr>
        <a:gradFill>
          <a:gsLst>
            <a:gs pos="35000">
              <a:srgbClr val="009DE0"/>
            </a:gs>
            <a:gs pos="100000">
              <a:srgbClr val="76D3FF"/>
            </a:gs>
          </a:gsLst>
          <a:lin ang="18900000" scaled="0"/>
        </a:gradFill>
        <a:effectLst/>
      </p:bgPr>
    </p:bg>
    <p:spTree>
      <p:nvGrpSpPr>
        <p:cNvPr id="1" name=""/>
        <p:cNvGrpSpPr/>
        <p:nvPr/>
      </p:nvGrpSpPr>
      <p:grpSpPr>
        <a:xfrm>
          <a:off x="0" y="0"/>
          <a:ext cx="0" cy="0"/>
          <a:chOff x="0" y="0"/>
          <a:chExt cx="0" cy="0"/>
        </a:xfrm>
      </p:grpSpPr>
      <p:grpSp>
        <p:nvGrpSpPr>
          <p:cNvPr id="18" name="Group 17"/>
          <p:cNvGrpSpPr/>
          <p:nvPr userDrawn="1"/>
        </p:nvGrpSpPr>
        <p:grpSpPr>
          <a:xfrm>
            <a:off x="-1" y="-60620"/>
            <a:ext cx="12181115" cy="6854824"/>
            <a:chOff x="-1" y="3176"/>
            <a:chExt cx="12181115" cy="6854824"/>
          </a:xfrm>
        </p:grpSpPr>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l="50189" t="-4039" r="18848" b="46541"/>
            <a:stretch/>
          </p:blipFill>
          <p:spPr>
            <a:xfrm>
              <a:off x="513347" y="1942130"/>
              <a:ext cx="11667767" cy="4883213"/>
            </a:xfrm>
            <a:prstGeom prst="rect">
              <a:avLst/>
            </a:prstGeom>
          </p:spPr>
        </p:pic>
        <p:sp>
          <p:nvSpPr>
            <p:cNvPr id="20" name="Rectangle 19"/>
            <p:cNvSpPr/>
            <p:nvPr userDrawn="1"/>
          </p:nvSpPr>
          <p:spPr>
            <a:xfrm>
              <a:off x="-1" y="3176"/>
              <a:ext cx="9545054" cy="6854824"/>
            </a:xfrm>
            <a:prstGeom prst="rect">
              <a:avLst/>
            </a:prstGeom>
            <a:gradFill>
              <a:gsLst>
                <a:gs pos="38000">
                  <a:schemeClr val="tx2"/>
                </a:gs>
                <a:gs pos="79000">
                  <a:srgbClr val="009DE0">
                    <a:alpha val="0"/>
                  </a:srgbClr>
                </a:gs>
              </a:gsLst>
              <a:lin ang="20400000" scaled="0"/>
            </a:gra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n-US"/>
            </a:p>
          </p:txBody>
        </p:sp>
      </p:grpSp>
      <p:grpSp>
        <p:nvGrpSpPr>
          <p:cNvPr id="14" name="Group 13"/>
          <p:cNvGrpSpPr/>
          <p:nvPr userDrawn="1"/>
        </p:nvGrpSpPr>
        <p:grpSpPr>
          <a:xfrm>
            <a:off x="604390" y="5571455"/>
            <a:ext cx="2617209" cy="970761"/>
            <a:chOff x="506061" y="787633"/>
            <a:chExt cx="2893993" cy="1073424"/>
          </a:xfrm>
        </p:grpSpPr>
        <p:sp>
          <p:nvSpPr>
            <p:cNvPr id="15" name="Rectangle 14">
              <a:extLst>
                <a:ext uri="{FF2B5EF4-FFF2-40B4-BE49-F238E27FC236}">
                  <a16:creationId xmlns:a16="http://schemas.microsoft.com/office/drawing/2014/main" id="{2BB901D0-3F63-BF40-93C9-68ACEA3BFCE7}"/>
                </a:ext>
              </a:extLst>
            </p:cNvPr>
            <p:cNvSpPr/>
            <p:nvPr/>
          </p:nvSpPr>
          <p:spPr>
            <a:xfrm>
              <a:off x="506061" y="1691780"/>
              <a:ext cx="1973297" cy="169277"/>
            </a:xfrm>
            <a:prstGeom prst="rect">
              <a:avLst/>
            </a:prstGeom>
          </p:spPr>
          <p:txBody>
            <a:bodyPr wrap="none" lIns="0" tIns="0" rIns="0" bIns="0">
              <a:spAutoFit/>
            </a:bodyPr>
            <a:lstStyle/>
            <a:p>
              <a:r>
                <a:rPr lang="en-US" sz="1100">
                  <a:solidFill>
                    <a:schemeClr val="bg1"/>
                  </a:solidFill>
                  <a:effectLst/>
                  <a:latin typeface="Arial" panose="020B0604020202020204" pitchFamily="34" charset="0"/>
                </a:rPr>
                <a:t>A business of Marsh McLennan</a:t>
              </a:r>
              <a:endParaRPr lang="en-US" sz="1100">
                <a:solidFill>
                  <a:schemeClr val="bg1"/>
                </a:solidFill>
              </a:endParaRPr>
            </a:p>
          </p:txBody>
        </p:sp>
        <p:pic>
          <p:nvPicPr>
            <p:cNvPr id="16" name="MMA logo">
              <a:extLst>
                <a:ext uri="{FF2B5EF4-FFF2-40B4-BE49-F238E27FC236}">
                  <a16:creationId xmlns:a16="http://schemas.microsoft.com/office/drawing/2014/main" id="{C93B6CC6-C709-104E-B09C-8F16F7B6C0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6061" y="787633"/>
              <a:ext cx="2893993" cy="494543"/>
            </a:xfrm>
            <a:prstGeom prst="rect">
              <a:avLst/>
            </a:prstGeom>
          </p:spPr>
        </p:pic>
      </p:grpSp>
      <p:sp>
        <p:nvSpPr>
          <p:cNvPr id="17" name="MarshMMA.com">
            <a:extLst>
              <a:ext uri="{FF2B5EF4-FFF2-40B4-BE49-F238E27FC236}">
                <a16:creationId xmlns:a16="http://schemas.microsoft.com/office/drawing/2014/main" id="{2BB901D0-3F63-BF40-93C9-68ACEA3BFCE7}"/>
              </a:ext>
            </a:extLst>
          </p:cNvPr>
          <p:cNvSpPr/>
          <p:nvPr userDrawn="1"/>
        </p:nvSpPr>
        <p:spPr>
          <a:xfrm>
            <a:off x="5079514" y="3892082"/>
            <a:ext cx="2032973" cy="246221"/>
          </a:xfrm>
          <a:prstGeom prst="rect">
            <a:avLst/>
          </a:prstGeom>
        </p:spPr>
        <p:txBody>
          <a:bodyPr wrap="square" lIns="0" tIns="0" rIns="0" bIns="0" anchor="b">
            <a:spAutoFit/>
          </a:bodyPr>
          <a:lstStyle/>
          <a:p>
            <a:pPr algn="ctr"/>
            <a:r>
              <a:rPr lang="en-US" sz="1600" b="1">
                <a:solidFill>
                  <a:schemeClr val="bg1"/>
                </a:solidFill>
                <a:effectLst/>
                <a:latin typeface="Arial" panose="020B0604020202020204" pitchFamily="34" charset="0"/>
              </a:rPr>
              <a:t>MarshMMA.com</a:t>
            </a:r>
            <a:endParaRPr lang="en-US" sz="1400" b="1">
              <a:solidFill>
                <a:schemeClr val="bg1"/>
              </a:solidFill>
            </a:endParaRPr>
          </a:p>
        </p:txBody>
      </p:sp>
      <p:pic>
        <p:nvPicPr>
          <p:cNvPr id="2"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64280" y="3233021"/>
            <a:ext cx="4663440" cy="316410"/>
          </a:xfrm>
          <a:prstGeom prst="rect">
            <a:avLst/>
          </a:prstGeom>
        </p:spPr>
      </p:pic>
      <p:sp>
        <p:nvSpPr>
          <p:cNvPr id="10" name="Rectangle 9"/>
          <p:cNvSpPr/>
          <p:nvPr userDrawn="1"/>
        </p:nvSpPr>
        <p:spPr>
          <a:xfrm>
            <a:off x="3619519" y="5546342"/>
            <a:ext cx="8076640" cy="1061829"/>
          </a:xfrm>
          <a:prstGeom prst="rect">
            <a:avLst/>
          </a:prstGeom>
        </p:spPr>
        <p:txBody>
          <a:bodyPr wrap="square">
            <a:spAutoFit/>
          </a:bodyPr>
          <a:lstStyle/>
          <a:p>
            <a:pPr lvl="0" algn="just" defTabSz="870692">
              <a:spcBef>
                <a:spcPct val="60000"/>
              </a:spcBef>
              <a:defRPr/>
            </a:pPr>
            <a:r>
              <a:rPr lang="en-US" sz="900">
                <a:solidFill>
                  <a:schemeClr val="bg2"/>
                </a:solidFill>
              </a:rPr>
              <a:t>This document is not intended to be taken as advice regarding any individual situation and should not be relied upon as such. Marsh &amp; McLennan Agency LLC shall have no obligation to update this publication and shall have no liability to you or any other party arising out of this publication or any matter contained herein. Any statements concerning actuarial, tax, accounting or legal matters are based solely on our experience as consultants and are not to be relied upon as actuarial, accounting, tax or legal advice, for which you should consult your own professional advisors. Any modeling analytics or projections are subject to inherent uncertainty and the analysis could be materially affected if any underlying assumptions, conditions, information or factors are inaccurate or incomplete or should change. d/b/a in California as Marsh &amp; McLennan Insurance Agency LLC; CA Insurance Lic: 0H18131. Copyright © 2021 Marsh &amp; McLennan Agency LLC. All rights reserved. MarshMMA.com</a:t>
            </a:r>
          </a:p>
        </p:txBody>
      </p:sp>
    </p:spTree>
    <p:extLst>
      <p:ext uri="{BB962C8B-B14F-4D97-AF65-F5344CB8AC3E}">
        <p14:creationId xmlns:p14="http://schemas.microsoft.com/office/powerpoint/2010/main" val="719725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1600200"/>
            <a:ext cx="2816352" cy="4652942"/>
          </a:xfrm>
        </p:spPr>
        <p:txBody>
          <a:bodyPr rIns="182880"/>
          <a:lstStyle>
            <a:lvl1pPr>
              <a:defRPr sz="1600"/>
            </a:lvl1pPr>
            <a:lvl2pPr>
              <a:defRPr sz="1400"/>
            </a:lvl2pPr>
            <a:lvl3pPr>
              <a:defRPr sz="1200"/>
            </a:lvl3pPr>
            <a:lvl4pPr>
              <a:defRPr sz="1100"/>
            </a:lvl4pPr>
          </a:lstStyle>
          <a:p>
            <a:pPr lvl="0"/>
            <a:r>
              <a:rPr lang="en-US"/>
              <a:t>Click to add bullets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3"/>
          </p:nvPr>
        </p:nvSpPr>
        <p:spPr>
          <a:xfrm>
            <a:off x="3278649" y="1600200"/>
            <a:ext cx="2816352" cy="4652963"/>
          </a:xfrm>
        </p:spPr>
        <p:txBody>
          <a:bodyPr rIns="182880"/>
          <a:lstStyle>
            <a:lvl1pPr>
              <a:defRPr sz="1600"/>
            </a:lvl1pPr>
            <a:lvl2pPr>
              <a:defRPr sz="1400"/>
            </a:lvl2pPr>
            <a:lvl3pPr>
              <a:defRPr sz="1200"/>
            </a:lvl3pPr>
            <a:lvl4pPr>
              <a:defRPr sz="1100"/>
            </a:lvl4pPr>
            <a:lvl5pPr>
              <a:defRPr sz="12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6"/>
          <p:cNvSpPr>
            <a:spLocks noGrp="1"/>
          </p:cNvSpPr>
          <p:nvPr>
            <p:ph sz="quarter" idx="14"/>
          </p:nvPr>
        </p:nvSpPr>
        <p:spPr>
          <a:xfrm>
            <a:off x="6100098" y="1600200"/>
            <a:ext cx="2816352" cy="4652963"/>
          </a:xfrm>
        </p:spPr>
        <p:txBody>
          <a:bodyPr rIns="182880"/>
          <a:lstStyle>
            <a:lvl1pPr>
              <a:defRPr sz="1600"/>
            </a:lvl1pPr>
            <a:lvl2pPr>
              <a:defRPr sz="1400"/>
            </a:lvl2pPr>
            <a:lvl3pPr>
              <a:defRPr sz="1200"/>
            </a:lvl3pPr>
            <a:lvl4pPr>
              <a:defRPr sz="1100"/>
            </a:lvl4pPr>
            <a:lvl5pPr>
              <a:defRPr sz="1200"/>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5"/>
          </p:nvPr>
        </p:nvSpPr>
        <p:spPr>
          <a:xfrm>
            <a:off x="8921548" y="1600200"/>
            <a:ext cx="2816352" cy="4610100"/>
          </a:xfrm>
        </p:spPr>
        <p:txBody>
          <a:bodyPr rIns="182880"/>
          <a:lstStyle>
            <a:lvl1pPr>
              <a:defRPr sz="1600"/>
            </a:lvl1pPr>
            <a:lvl2pPr>
              <a:defRPr sz="1400"/>
            </a:lvl2pPr>
            <a:lvl3pPr>
              <a:defRPr sz="1200"/>
            </a:lvl3pPr>
            <a:lvl4pPr>
              <a:defRPr sz="1100"/>
            </a:lvl4pPr>
            <a:lvl5pPr>
              <a:defRPr sz="12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448606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chor="t"/>
          <a:lstStyle/>
          <a:p>
            <a:r>
              <a:rPr lang="en-US"/>
              <a:t>Click to edit Master title style</a:t>
            </a:r>
          </a:p>
        </p:txBody>
      </p:sp>
      <p:sp>
        <p:nvSpPr>
          <p:cNvPr id="3" name="Content Placeholder 2"/>
          <p:cNvSpPr>
            <a:spLocks noGrp="1"/>
          </p:cNvSpPr>
          <p:nvPr>
            <p:ph idx="1"/>
          </p:nvPr>
        </p:nvSpPr>
        <p:spPr>
          <a:xfrm>
            <a:off x="765779" y="1828800"/>
            <a:ext cx="10756116" cy="4643621"/>
          </a:xfrm>
        </p:spPr>
        <p:txBody>
          <a:bodyPr/>
          <a:lstStyle>
            <a:lvl1pPr marL="10584" indent="0">
              <a:tabLst/>
              <a:defRPr/>
            </a:lvl1pPr>
            <a:lvl3pPr>
              <a:spcBef>
                <a:spcPts val="1144"/>
              </a:spcBef>
              <a:defRPr/>
            </a:lvl3pPr>
            <a:lvl4pPr>
              <a:spcBef>
                <a:spcPts val="1144"/>
              </a:spcBef>
              <a:defRPr/>
            </a:lvl4pPr>
            <a:lvl5pPr marL="1752556" indent="-230712">
              <a:spcBef>
                <a:spcPts val="1144"/>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1A405E7D-94DA-49BD-BCA1-24437756CCF6}" type="slidenum">
              <a:rPr lang="en-US" altLang="en-US"/>
              <a:pPr/>
              <a:t>‹#›</a:t>
            </a:fld>
            <a:endParaRPr lang="en-US" altLang="en-US"/>
          </a:p>
        </p:txBody>
      </p:sp>
    </p:spTree>
    <p:extLst>
      <p:ext uri="{BB962C8B-B14F-4D97-AF65-F5344CB8AC3E}">
        <p14:creationId xmlns:p14="http://schemas.microsoft.com/office/powerpoint/2010/main" val="3322250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72D8573F-5CD9-42FE-9F69-80709C4A6509}" type="slidenum">
              <a:rPr lang="en-US" altLang="en-US"/>
              <a:pPr/>
              <a:t>‹#›</a:t>
            </a:fld>
            <a:endParaRPr lang="en-US" altLang="en-US"/>
          </a:p>
        </p:txBody>
      </p:sp>
    </p:spTree>
    <p:extLst>
      <p:ext uri="{BB962C8B-B14F-4D97-AF65-F5344CB8AC3E}">
        <p14:creationId xmlns:p14="http://schemas.microsoft.com/office/powerpoint/2010/main" val="39734346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807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Add Title</a:t>
            </a:r>
          </a:p>
        </p:txBody>
      </p:sp>
      <p:sp>
        <p:nvSpPr>
          <p:cNvPr id="6" name="Text Placeholder 5"/>
          <p:cNvSpPr>
            <a:spLocks noGrp="1"/>
          </p:cNvSpPr>
          <p:nvPr>
            <p:ph type="body" sz="quarter" idx="11" hasCustomPrompt="1"/>
          </p:nvPr>
        </p:nvSpPr>
        <p:spPr>
          <a:xfrm>
            <a:off x="580480" y="694533"/>
            <a:ext cx="11145129" cy="274320"/>
          </a:xfrm>
        </p:spPr>
        <p:txBody>
          <a:bodyPr/>
          <a:lstStyle>
            <a:lvl1pPr marL="0" indent="0">
              <a:lnSpc>
                <a:spcPct val="83000"/>
              </a:lnSpc>
              <a:buFontTx/>
              <a:buNone/>
              <a:defRPr sz="1575">
                <a:solidFill>
                  <a:srgbClr val="00A8C8"/>
                </a:solidFill>
              </a:defRPr>
            </a:lvl1pPr>
          </a:lstStyle>
          <a:p>
            <a:pPr lvl="0"/>
            <a:r>
              <a:rPr lang="en-US"/>
              <a:t>Click To Add Sub Title</a:t>
            </a:r>
          </a:p>
        </p:txBody>
      </p:sp>
    </p:spTree>
    <p:extLst>
      <p:ext uri="{BB962C8B-B14F-4D97-AF65-F5344CB8AC3E}">
        <p14:creationId xmlns:p14="http://schemas.microsoft.com/office/powerpoint/2010/main" val="6095068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849" y="548640"/>
            <a:ext cx="11283695" cy="451104"/>
          </a:xfrm>
        </p:spPr>
        <p:txBody>
          <a:bodyPr/>
          <a:lstStyle>
            <a:lvl1pPr>
              <a:defRPr sz="3000" baseline="0"/>
            </a:lvl1pPr>
          </a:lstStyle>
          <a:p>
            <a:r>
              <a:rPr lang="en-US"/>
              <a:t>Click to add title</a:t>
            </a:r>
          </a:p>
        </p:txBody>
      </p:sp>
      <p:sp>
        <p:nvSpPr>
          <p:cNvPr id="6" name="Subtitle"/>
          <p:cNvSpPr>
            <a:spLocks noGrp="1"/>
          </p:cNvSpPr>
          <p:nvPr>
            <p:ph type="body" sz="quarter" idx="11" hasCustomPrompt="1"/>
          </p:nvPr>
        </p:nvSpPr>
        <p:spPr>
          <a:xfrm>
            <a:off x="450848"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0847" y="1600200"/>
            <a:ext cx="11283696" cy="4652943"/>
          </a:xfrm>
        </p:spPr>
        <p:txBody>
          <a:bodyPr/>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49824431"/>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548640"/>
            <a:ext cx="11282361" cy="454152"/>
          </a:xfrm>
        </p:spPr>
        <p:txBody>
          <a:bodyPr/>
          <a:lstStyle>
            <a:lvl1pPr>
              <a:defRPr baseline="0"/>
            </a:lvl1pPr>
          </a:lstStyle>
          <a:p>
            <a:r>
              <a:rPr lang="en-US"/>
              <a:t>Click to add title</a:t>
            </a:r>
          </a:p>
        </p:txBody>
      </p:sp>
      <p:sp>
        <p:nvSpPr>
          <p:cNvPr id="4" name="Content Placeholder 3"/>
          <p:cNvSpPr>
            <a:spLocks noGrp="1"/>
          </p:cNvSpPr>
          <p:nvPr>
            <p:ph sz="quarter" idx="10" hasCustomPrompt="1"/>
          </p:nvPr>
        </p:nvSpPr>
        <p:spPr>
          <a:xfrm>
            <a:off x="457200" y="1600201"/>
            <a:ext cx="3749040" cy="4652961"/>
          </a:xfrm>
        </p:spPr>
        <p:txBody>
          <a:bodyPr rIns="182880"/>
          <a:lstStyle>
            <a:lvl1pPr>
              <a:defRPr sz="1600"/>
            </a:lvl1pPr>
            <a:lvl2pPr marL="411470" indent="-200020">
              <a:buFont typeface="Arial" panose="020B0604020202020204" pitchFamily="34" charset="0"/>
              <a:buChar char="‒"/>
              <a:defRPr sz="1400"/>
            </a:lvl2pPr>
            <a:lvl3pPr marL="594345" indent="-177796">
              <a:buFont typeface="Arial" panose="020B0604020202020204" pitchFamily="34" charset="0"/>
              <a:buChar char="‒"/>
              <a:defRPr sz="1200"/>
            </a:lvl3pPr>
            <a:lvl4pPr>
              <a:defRPr sz="1100"/>
            </a:lvl4pPr>
          </a:lstStyle>
          <a:p>
            <a:pPr lvl="0"/>
            <a:r>
              <a:rPr lang="en-US"/>
              <a:t>Click to add bullets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3" hasCustomPrompt="1"/>
          </p:nvPr>
        </p:nvSpPr>
        <p:spPr>
          <a:xfrm>
            <a:off x="4223860" y="1611313"/>
            <a:ext cx="3749040" cy="4641849"/>
          </a:xfrm>
        </p:spPr>
        <p:txBody>
          <a:bodyPr rIns="182880"/>
          <a:lstStyle>
            <a:lvl1pPr>
              <a:defRPr sz="1600"/>
            </a:lvl1pPr>
            <a:lvl2pPr marL="516242" indent="-304792">
              <a:buFont typeface="Arial" panose="020B0604020202020204" pitchFamily="34" charset="0"/>
              <a:buChar char="‒"/>
              <a:defRPr sz="1400"/>
            </a:lvl2pPr>
            <a:lvl3pPr marL="594345" indent="-177796">
              <a:buFont typeface="Arial" panose="020B0604020202020204" pitchFamily="34" charset="0"/>
              <a:buChar char="‒"/>
              <a:defRPr sz="1200"/>
            </a:lvl3pPr>
            <a:lvl4pPr>
              <a:defRPr sz="1100"/>
            </a:lvl4pPr>
            <a:lvl5pPr>
              <a:defRPr sz="1200"/>
            </a:lvl5pPr>
          </a:lstStyle>
          <a:p>
            <a:pPr lvl="0"/>
            <a:r>
              <a:rPr lang="en-US"/>
              <a:t>Click to add bullets</a:t>
            </a:r>
          </a:p>
          <a:p>
            <a:pPr lvl="1"/>
            <a:r>
              <a:rPr lang="en-US"/>
              <a:t>Second level</a:t>
            </a:r>
          </a:p>
          <a:p>
            <a:pPr lvl="2"/>
            <a:r>
              <a:rPr lang="en-US"/>
              <a:t>Third level</a:t>
            </a:r>
          </a:p>
          <a:p>
            <a:pPr lvl="3"/>
            <a:r>
              <a:rPr lang="en-US"/>
              <a:t>Fourth level</a:t>
            </a:r>
          </a:p>
        </p:txBody>
      </p:sp>
      <p:sp>
        <p:nvSpPr>
          <p:cNvPr id="7" name="Content Placeholder 6"/>
          <p:cNvSpPr>
            <a:spLocks noGrp="1"/>
          </p:cNvSpPr>
          <p:nvPr>
            <p:ph sz="quarter" idx="14" hasCustomPrompt="1"/>
          </p:nvPr>
        </p:nvSpPr>
        <p:spPr>
          <a:xfrm>
            <a:off x="7989887" y="1611312"/>
            <a:ext cx="3749675" cy="4641849"/>
          </a:xfrm>
        </p:spPr>
        <p:txBody>
          <a:bodyPr rIns="182880"/>
          <a:lstStyle>
            <a:lvl1pPr>
              <a:defRPr sz="1600"/>
            </a:lvl1pPr>
            <a:lvl2pPr marL="411470" indent="-200020">
              <a:buFont typeface="Arial" panose="020B0604020202020204" pitchFamily="34" charset="0"/>
              <a:buChar char="‒"/>
              <a:defRPr sz="1400"/>
            </a:lvl2pPr>
            <a:lvl3pPr marL="594345" indent="-177796">
              <a:buFont typeface="Arial" panose="020B0604020202020204" pitchFamily="34" charset="0"/>
              <a:buChar char="‒"/>
              <a:defRPr sz="1200"/>
            </a:lvl3pPr>
            <a:lvl4pPr>
              <a:defRPr sz="1100"/>
            </a:lvl4pPr>
            <a:lvl5pPr>
              <a:defRPr sz="1200"/>
            </a:lvl5pPr>
          </a:lstStyle>
          <a:p>
            <a:pPr lvl="0"/>
            <a:r>
              <a:rPr lang="en-US"/>
              <a:t>Click to add bullets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76472502"/>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3" name="Content Placeholder 2"/>
          <p:cNvSpPr>
            <a:spLocks noGrp="1"/>
          </p:cNvSpPr>
          <p:nvPr>
            <p:ph sz="half" idx="1"/>
          </p:nvPr>
        </p:nvSpPr>
        <p:spPr>
          <a:xfrm>
            <a:off x="765778" y="1828801"/>
            <a:ext cx="5230452" cy="4481399"/>
          </a:xfrm>
        </p:spPr>
        <p:txBody>
          <a:bodyPr/>
          <a:lstStyle>
            <a:lvl1pPr>
              <a:defRPr sz="3200"/>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723" y="1828801"/>
            <a:ext cx="5332172" cy="4481399"/>
          </a:xfrm>
        </p:spPr>
        <p:txBody>
          <a:bodyPr/>
          <a:lstStyle>
            <a:lvl1pPr>
              <a:defRPr sz="3200"/>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0D226E36-1284-42E8-9ECA-E86E8FDD2FC7}" type="slidenum">
              <a:rPr lang="en-US" altLang="en-US"/>
              <a:pPr/>
              <a:t>‹#›</a:t>
            </a:fld>
            <a:endParaRPr lang="en-US" altLang="en-US"/>
          </a:p>
        </p:txBody>
      </p:sp>
    </p:spTree>
    <p:extLst>
      <p:ext uri="{BB962C8B-B14F-4D97-AF65-F5344CB8AC3E}">
        <p14:creationId xmlns:p14="http://schemas.microsoft.com/office/powerpoint/2010/main" val="34425542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MMA ta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8640" y="6103486"/>
            <a:ext cx="2240280" cy="151883"/>
          </a:xfrm>
          <a:prstGeom prst="rect">
            <a:avLst/>
          </a:prstGeom>
        </p:spPr>
      </p:pic>
      <p:pic>
        <p:nvPicPr>
          <p:cNvPr id="9" name="MMA logo"/>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8640" y="602631"/>
            <a:ext cx="3056021" cy="522232"/>
          </a:xfrm>
          <a:prstGeom prst="rect">
            <a:avLst/>
          </a:prstGeom>
        </p:spPr>
      </p:pic>
      <p:sp>
        <p:nvSpPr>
          <p:cNvPr id="8" name="TextBox 7">
            <a:extLst>
              <a:ext uri="{FF2B5EF4-FFF2-40B4-BE49-F238E27FC236}">
                <a16:creationId xmlns:a16="http://schemas.microsoft.com/office/drawing/2014/main" id="{F06F4F3E-4BDF-BF79-BE76-CBD8A3DCA7D2}"/>
              </a:ext>
            </a:extLst>
          </p:cNvPr>
          <p:cNvSpPr txBox="1"/>
          <p:nvPr userDrawn="1"/>
        </p:nvSpPr>
        <p:spPr>
          <a:xfrm>
            <a:off x="548640" y="2330348"/>
            <a:ext cx="6096000" cy="338554"/>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spAutoFit/>
          </a:bodyPr>
          <a:lstStyle/>
          <a:p>
            <a:r>
              <a:rPr lang="en" sz="2200">
                <a:solidFill>
                  <a:schemeClr val="bg1"/>
                </a:solidFill>
              </a:rPr>
              <a:t>2024 Employee Health &amp; Benefits Trends</a:t>
            </a:r>
            <a:endParaRPr lang="en-US" sz="2200">
              <a:solidFill>
                <a:schemeClr val="bg1"/>
              </a:solidFill>
            </a:endParaRPr>
          </a:p>
        </p:txBody>
      </p:sp>
      <p:sp>
        <p:nvSpPr>
          <p:cNvPr id="10" name="TextBox 9">
            <a:extLst>
              <a:ext uri="{FF2B5EF4-FFF2-40B4-BE49-F238E27FC236}">
                <a16:creationId xmlns:a16="http://schemas.microsoft.com/office/drawing/2014/main" id="{9AD169A9-F8AE-5776-007D-A9582FA07526}"/>
              </a:ext>
            </a:extLst>
          </p:cNvPr>
          <p:cNvSpPr txBox="1"/>
          <p:nvPr userDrawn="1"/>
        </p:nvSpPr>
        <p:spPr>
          <a:xfrm>
            <a:off x="548640" y="2752375"/>
            <a:ext cx="6096000" cy="1949252"/>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spAutoFit/>
          </a:bodyPr>
          <a:lstStyle/>
          <a:p>
            <a:pPr>
              <a:lnSpc>
                <a:spcPts val="7620"/>
              </a:lnSpc>
            </a:pPr>
            <a:r>
              <a:rPr lang="en" sz="6600" b="1">
                <a:solidFill>
                  <a:schemeClr val="bg1"/>
                </a:solidFill>
              </a:rPr>
              <a:t>The Evolving Workforce</a:t>
            </a:r>
            <a:endParaRPr lang="en-US" sz="4800" b="1">
              <a:solidFill>
                <a:schemeClr val="bg1"/>
              </a:solidFill>
            </a:endParaRPr>
          </a:p>
        </p:txBody>
      </p:sp>
      <p:sp>
        <p:nvSpPr>
          <p:cNvPr id="2" name="TextBox 1">
            <a:extLst>
              <a:ext uri="{FF2B5EF4-FFF2-40B4-BE49-F238E27FC236}">
                <a16:creationId xmlns:a16="http://schemas.microsoft.com/office/drawing/2014/main" id="{C4BFA69A-76E1-6CDB-E6A8-CCECFAEE562F}"/>
              </a:ext>
            </a:extLst>
          </p:cNvPr>
          <p:cNvSpPr txBox="1"/>
          <p:nvPr userDrawn="1"/>
        </p:nvSpPr>
        <p:spPr>
          <a:xfrm>
            <a:off x="7408985" y="914400"/>
            <a:ext cx="0" cy="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algn="ctr"/>
            <a:endParaRPr lang="en-US" sz="1400">
              <a:solidFill>
                <a:schemeClr val="tx1"/>
              </a:solidFill>
            </a:endParaRPr>
          </a:p>
        </p:txBody>
      </p:sp>
    </p:spTree>
    <p:extLst>
      <p:ext uri="{BB962C8B-B14F-4D97-AF65-F5344CB8AC3E}">
        <p14:creationId xmlns:p14="http://schemas.microsoft.com/office/powerpoint/2010/main" val="27747505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TO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8215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Theme1_Divider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9653DC-8801-F93B-6A79-FEBD3631FF00}"/>
              </a:ext>
            </a:extLst>
          </p:cNvPr>
          <p:cNvSpPr txBox="1">
            <a:spLocks/>
          </p:cNvSpPr>
          <p:nvPr userDrawn="1"/>
        </p:nvSpPr>
        <p:spPr bwMode="gray">
          <a:xfrm>
            <a:off x="457201" y="2418401"/>
            <a:ext cx="5638800" cy="71374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5400" b="1">
                <a:solidFill>
                  <a:schemeClr val="bg1"/>
                </a:solidFill>
                <a:latin typeface="+mj-lt"/>
                <a:ea typeface="+mj-ea"/>
                <a:cs typeface="+mj-cs"/>
              </a:defRPr>
            </a:lvl1pPr>
            <a:lvl2pPr algn="l" rtl="0" eaLnBrk="1" fontAlgn="base" hangingPunct="1">
              <a:lnSpc>
                <a:spcPct val="83000"/>
              </a:lnSpc>
              <a:spcBef>
                <a:spcPct val="0"/>
              </a:spcBef>
              <a:spcAft>
                <a:spcPct val="0"/>
              </a:spcAft>
              <a:defRPr sz="2100">
                <a:solidFill>
                  <a:srgbClr val="002C77"/>
                </a:solidFill>
                <a:latin typeface="Arial" charset="0"/>
              </a:defRPr>
            </a:lvl2pPr>
            <a:lvl3pPr algn="l" rtl="0" eaLnBrk="1" fontAlgn="base" hangingPunct="1">
              <a:lnSpc>
                <a:spcPct val="83000"/>
              </a:lnSpc>
              <a:spcBef>
                <a:spcPct val="0"/>
              </a:spcBef>
              <a:spcAft>
                <a:spcPct val="0"/>
              </a:spcAft>
              <a:defRPr sz="2100">
                <a:solidFill>
                  <a:srgbClr val="002C77"/>
                </a:solidFill>
                <a:latin typeface="Arial" charset="0"/>
              </a:defRPr>
            </a:lvl3pPr>
            <a:lvl4pPr algn="l" rtl="0" eaLnBrk="1" fontAlgn="base" hangingPunct="1">
              <a:lnSpc>
                <a:spcPct val="83000"/>
              </a:lnSpc>
              <a:spcBef>
                <a:spcPct val="0"/>
              </a:spcBef>
              <a:spcAft>
                <a:spcPct val="0"/>
              </a:spcAft>
              <a:defRPr sz="2100">
                <a:solidFill>
                  <a:srgbClr val="002C77"/>
                </a:solidFill>
                <a:latin typeface="Arial" charset="0"/>
              </a:defRPr>
            </a:lvl4pPr>
            <a:lvl5pPr algn="l" rtl="0" eaLnBrk="1" fontAlgn="base" hangingPunct="1">
              <a:lnSpc>
                <a:spcPct val="83000"/>
              </a:lnSpc>
              <a:spcBef>
                <a:spcPct val="0"/>
              </a:spcBef>
              <a:spcAft>
                <a:spcPct val="0"/>
              </a:spcAft>
              <a:defRPr sz="2100">
                <a:solidFill>
                  <a:srgbClr val="002C77"/>
                </a:solidFill>
                <a:latin typeface="Arial" charset="0"/>
              </a:defRPr>
            </a:lvl5pPr>
            <a:lvl6pPr marL="457200" algn="l" rtl="0" eaLnBrk="1" fontAlgn="base" hangingPunct="1">
              <a:lnSpc>
                <a:spcPct val="83000"/>
              </a:lnSpc>
              <a:spcBef>
                <a:spcPct val="0"/>
              </a:spcBef>
              <a:spcAft>
                <a:spcPct val="0"/>
              </a:spcAft>
              <a:defRPr sz="2100">
                <a:solidFill>
                  <a:schemeClr val="accent1"/>
                </a:solidFill>
                <a:latin typeface="Arial" charset="0"/>
              </a:defRPr>
            </a:lvl6pPr>
            <a:lvl7pPr marL="914400" algn="l" rtl="0" eaLnBrk="1" fontAlgn="base" hangingPunct="1">
              <a:lnSpc>
                <a:spcPct val="83000"/>
              </a:lnSpc>
              <a:spcBef>
                <a:spcPct val="0"/>
              </a:spcBef>
              <a:spcAft>
                <a:spcPct val="0"/>
              </a:spcAft>
              <a:defRPr sz="2100">
                <a:solidFill>
                  <a:schemeClr val="accent1"/>
                </a:solidFill>
                <a:latin typeface="Arial" charset="0"/>
              </a:defRPr>
            </a:lvl7pPr>
            <a:lvl8pPr marL="1371600" algn="l" rtl="0" eaLnBrk="1" fontAlgn="base" hangingPunct="1">
              <a:lnSpc>
                <a:spcPct val="83000"/>
              </a:lnSpc>
              <a:spcBef>
                <a:spcPct val="0"/>
              </a:spcBef>
              <a:spcAft>
                <a:spcPct val="0"/>
              </a:spcAft>
              <a:defRPr sz="2100">
                <a:solidFill>
                  <a:schemeClr val="accent1"/>
                </a:solidFill>
                <a:latin typeface="Arial" charset="0"/>
              </a:defRPr>
            </a:lvl8pPr>
            <a:lvl9pPr marL="1828800" algn="l" rtl="0" eaLnBrk="1" fontAlgn="base" hangingPunct="1">
              <a:lnSpc>
                <a:spcPct val="83000"/>
              </a:lnSpc>
              <a:spcBef>
                <a:spcPct val="0"/>
              </a:spcBef>
              <a:spcAft>
                <a:spcPct val="0"/>
              </a:spcAft>
              <a:defRPr sz="2100">
                <a:solidFill>
                  <a:schemeClr val="accent1"/>
                </a:solidFill>
                <a:latin typeface="Arial" charset="0"/>
              </a:defRPr>
            </a:lvl9pPr>
          </a:lstStyle>
          <a:p>
            <a:r>
              <a:rPr lang="en-US" sz="3200" kern="0"/>
              <a:t>Trend 1</a:t>
            </a:r>
          </a:p>
        </p:txBody>
      </p:sp>
      <p:sp>
        <p:nvSpPr>
          <p:cNvPr id="4" name="TextBox 3">
            <a:extLst>
              <a:ext uri="{FF2B5EF4-FFF2-40B4-BE49-F238E27FC236}">
                <a16:creationId xmlns:a16="http://schemas.microsoft.com/office/drawing/2014/main" id="{CC021E20-0808-7CCC-DC58-89DBB9FD3C74}"/>
              </a:ext>
            </a:extLst>
          </p:cNvPr>
          <p:cNvSpPr txBox="1"/>
          <p:nvPr userDrawn="1"/>
        </p:nvSpPr>
        <p:spPr>
          <a:xfrm>
            <a:off x="457202" y="3137222"/>
            <a:ext cx="5855464" cy="1302377"/>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noAutofit/>
          </a:bodyPr>
          <a:lstStyle/>
          <a:p>
            <a:pPr>
              <a:lnSpc>
                <a:spcPts val="6000"/>
              </a:lnSpc>
            </a:pPr>
            <a:r>
              <a:rPr lang="en-US" sz="6000" b="1">
                <a:solidFill>
                  <a:schemeClr val="bg1"/>
                </a:solidFill>
              </a:rPr>
              <a:t>4 generations, </a:t>
            </a:r>
            <a:br>
              <a:rPr lang="en-US" sz="6000" b="1">
                <a:solidFill>
                  <a:schemeClr val="bg1"/>
                </a:solidFill>
              </a:rPr>
            </a:br>
            <a:r>
              <a:rPr lang="en-US" sz="6000" b="1">
                <a:solidFill>
                  <a:schemeClr val="bg1"/>
                </a:solidFill>
              </a:rPr>
              <a:t>1 workforce</a:t>
            </a:r>
          </a:p>
          <a:p>
            <a:pPr>
              <a:lnSpc>
                <a:spcPts val="6000"/>
              </a:lnSpc>
            </a:pPr>
            <a:endParaRPr lang="en-US" sz="6000" b="1">
              <a:solidFill>
                <a:schemeClr val="bg1"/>
              </a:solidFill>
            </a:endParaRPr>
          </a:p>
        </p:txBody>
      </p:sp>
    </p:spTree>
    <p:extLst>
      <p:ext uri="{BB962C8B-B14F-4D97-AF65-F5344CB8AC3E}">
        <p14:creationId xmlns:p14="http://schemas.microsoft.com/office/powerpoint/2010/main" val="3774120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1600200"/>
            <a:ext cx="1874520" cy="4652942"/>
          </a:xfrm>
        </p:spPr>
        <p:txBody>
          <a:bodyPr rIns="182880"/>
          <a:lstStyle>
            <a:lvl1pPr>
              <a:defRPr sz="1200"/>
            </a:lvl1pPr>
            <a:lvl2pPr>
              <a:defRPr sz="1100"/>
            </a:lvl2pPr>
            <a:lvl3pPr>
              <a:defRPr sz="1050"/>
            </a:lvl3pPr>
            <a:lvl4pPr>
              <a:defRPr sz="1000"/>
            </a:lvl4pPr>
          </a:lstStyle>
          <a:p>
            <a:pPr lvl="0"/>
            <a:r>
              <a:rPr lang="en-US"/>
              <a:t>Click to add bullets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3"/>
          </p:nvPr>
        </p:nvSpPr>
        <p:spPr>
          <a:xfrm>
            <a:off x="2338768" y="1600200"/>
            <a:ext cx="1874520" cy="4652963"/>
          </a:xfrm>
        </p:spPr>
        <p:txBody>
          <a:bodyPr rIns="182880"/>
          <a:lstStyle>
            <a:lvl1pPr>
              <a:defRPr sz="1200"/>
            </a:lvl1pPr>
            <a:lvl2pPr>
              <a:defRPr sz="1100"/>
            </a:lvl2pPr>
            <a:lvl3pPr>
              <a:defRPr sz="1050"/>
            </a:lvl3pPr>
            <a:lvl4pPr>
              <a:defRPr sz="1000"/>
            </a:lvl4pPr>
            <a:lvl5pPr>
              <a:defRPr sz="105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6"/>
          <p:cNvSpPr>
            <a:spLocks noGrp="1"/>
          </p:cNvSpPr>
          <p:nvPr>
            <p:ph sz="quarter" idx="14"/>
          </p:nvPr>
        </p:nvSpPr>
        <p:spPr>
          <a:xfrm>
            <a:off x="4220336" y="1600200"/>
            <a:ext cx="1874520" cy="4652963"/>
          </a:xfrm>
        </p:spPr>
        <p:txBody>
          <a:bodyPr rIns="182880"/>
          <a:lstStyle>
            <a:lvl1pPr>
              <a:defRPr sz="1200"/>
            </a:lvl1pPr>
            <a:lvl2pPr>
              <a:defRPr sz="1100"/>
            </a:lvl2pPr>
            <a:lvl3pPr>
              <a:defRPr sz="1050"/>
            </a:lvl3pPr>
            <a:lvl4pPr>
              <a:defRPr sz="1000"/>
            </a:lvl4pPr>
            <a:lvl5pPr>
              <a:defRPr sz="1050"/>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5"/>
          </p:nvPr>
        </p:nvSpPr>
        <p:spPr>
          <a:xfrm>
            <a:off x="6101904" y="1600200"/>
            <a:ext cx="1874520" cy="4610100"/>
          </a:xfrm>
        </p:spPr>
        <p:txBody>
          <a:bodyPr rIns="182880"/>
          <a:lstStyle>
            <a:lvl1pPr>
              <a:defRPr sz="1200"/>
            </a:lvl1pPr>
            <a:lvl2pPr>
              <a:defRPr sz="1100"/>
            </a:lvl2pPr>
            <a:lvl3pPr>
              <a:defRPr sz="1050"/>
            </a:lvl3pPr>
            <a:lvl4pPr>
              <a:defRPr sz="1000"/>
            </a:lvl4pPr>
            <a:lvl5pPr>
              <a:defRPr sz="1050"/>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6"/>
          </p:nvPr>
        </p:nvSpPr>
        <p:spPr>
          <a:xfrm>
            <a:off x="7983472" y="1600200"/>
            <a:ext cx="1874520" cy="4608576"/>
          </a:xfrm>
        </p:spPr>
        <p:txBody>
          <a:bodyPr rIns="182880"/>
          <a:lstStyle>
            <a:lvl1pPr>
              <a:defRPr sz="1200"/>
            </a:lvl1pPr>
            <a:lvl2pPr>
              <a:defRPr sz="1100"/>
            </a:lvl2pPr>
            <a:lvl3pPr>
              <a:defRPr sz="1050"/>
            </a:lvl3pPr>
            <a:lvl4pPr>
              <a:defRPr sz="1000"/>
            </a:lvl4pPr>
            <a:lvl5pPr>
              <a:defRPr sz="105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11"/>
          <p:cNvSpPr>
            <a:spLocks noGrp="1"/>
          </p:cNvSpPr>
          <p:nvPr>
            <p:ph sz="quarter" idx="17"/>
          </p:nvPr>
        </p:nvSpPr>
        <p:spPr>
          <a:xfrm>
            <a:off x="9865041" y="1600200"/>
            <a:ext cx="1874520" cy="4608576"/>
          </a:xfrm>
        </p:spPr>
        <p:txBody>
          <a:bodyPr rIns="182880"/>
          <a:lstStyle>
            <a:lvl1pPr>
              <a:defRPr sz="1200"/>
            </a:lvl1pPr>
            <a:lvl2pPr>
              <a:defRPr sz="1100"/>
            </a:lvl2pPr>
            <a:lvl3pPr>
              <a:defRPr sz="1050"/>
            </a:lvl3pPr>
            <a:lvl4pPr>
              <a:defRPr sz="1000"/>
            </a:lvl4pPr>
            <a:lvl5pPr>
              <a:defRPr sz="105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94790664"/>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_Theme2_Divider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1EB0945-55B2-E922-A2C5-FB7D4A31273E}"/>
              </a:ext>
            </a:extLst>
          </p:cNvPr>
          <p:cNvSpPr txBox="1">
            <a:spLocks/>
          </p:cNvSpPr>
          <p:nvPr userDrawn="1"/>
        </p:nvSpPr>
        <p:spPr bwMode="gray">
          <a:xfrm>
            <a:off x="457201" y="2418401"/>
            <a:ext cx="5638800" cy="71374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5400" b="1">
                <a:solidFill>
                  <a:schemeClr val="bg1"/>
                </a:solidFill>
                <a:latin typeface="+mj-lt"/>
                <a:ea typeface="+mj-ea"/>
                <a:cs typeface="+mj-cs"/>
              </a:defRPr>
            </a:lvl1pPr>
            <a:lvl2pPr algn="l" rtl="0" eaLnBrk="1" fontAlgn="base" hangingPunct="1">
              <a:lnSpc>
                <a:spcPct val="83000"/>
              </a:lnSpc>
              <a:spcBef>
                <a:spcPct val="0"/>
              </a:spcBef>
              <a:spcAft>
                <a:spcPct val="0"/>
              </a:spcAft>
              <a:defRPr sz="2100">
                <a:solidFill>
                  <a:srgbClr val="002C77"/>
                </a:solidFill>
                <a:latin typeface="Arial" charset="0"/>
              </a:defRPr>
            </a:lvl2pPr>
            <a:lvl3pPr algn="l" rtl="0" eaLnBrk="1" fontAlgn="base" hangingPunct="1">
              <a:lnSpc>
                <a:spcPct val="83000"/>
              </a:lnSpc>
              <a:spcBef>
                <a:spcPct val="0"/>
              </a:spcBef>
              <a:spcAft>
                <a:spcPct val="0"/>
              </a:spcAft>
              <a:defRPr sz="2100">
                <a:solidFill>
                  <a:srgbClr val="002C77"/>
                </a:solidFill>
                <a:latin typeface="Arial" charset="0"/>
              </a:defRPr>
            </a:lvl3pPr>
            <a:lvl4pPr algn="l" rtl="0" eaLnBrk="1" fontAlgn="base" hangingPunct="1">
              <a:lnSpc>
                <a:spcPct val="83000"/>
              </a:lnSpc>
              <a:spcBef>
                <a:spcPct val="0"/>
              </a:spcBef>
              <a:spcAft>
                <a:spcPct val="0"/>
              </a:spcAft>
              <a:defRPr sz="2100">
                <a:solidFill>
                  <a:srgbClr val="002C77"/>
                </a:solidFill>
                <a:latin typeface="Arial" charset="0"/>
              </a:defRPr>
            </a:lvl4pPr>
            <a:lvl5pPr algn="l" rtl="0" eaLnBrk="1" fontAlgn="base" hangingPunct="1">
              <a:lnSpc>
                <a:spcPct val="83000"/>
              </a:lnSpc>
              <a:spcBef>
                <a:spcPct val="0"/>
              </a:spcBef>
              <a:spcAft>
                <a:spcPct val="0"/>
              </a:spcAft>
              <a:defRPr sz="2100">
                <a:solidFill>
                  <a:srgbClr val="002C77"/>
                </a:solidFill>
                <a:latin typeface="Arial" charset="0"/>
              </a:defRPr>
            </a:lvl5pPr>
            <a:lvl6pPr marL="457200" algn="l" rtl="0" eaLnBrk="1" fontAlgn="base" hangingPunct="1">
              <a:lnSpc>
                <a:spcPct val="83000"/>
              </a:lnSpc>
              <a:spcBef>
                <a:spcPct val="0"/>
              </a:spcBef>
              <a:spcAft>
                <a:spcPct val="0"/>
              </a:spcAft>
              <a:defRPr sz="2100">
                <a:solidFill>
                  <a:schemeClr val="accent1"/>
                </a:solidFill>
                <a:latin typeface="Arial" charset="0"/>
              </a:defRPr>
            </a:lvl6pPr>
            <a:lvl7pPr marL="914400" algn="l" rtl="0" eaLnBrk="1" fontAlgn="base" hangingPunct="1">
              <a:lnSpc>
                <a:spcPct val="83000"/>
              </a:lnSpc>
              <a:spcBef>
                <a:spcPct val="0"/>
              </a:spcBef>
              <a:spcAft>
                <a:spcPct val="0"/>
              </a:spcAft>
              <a:defRPr sz="2100">
                <a:solidFill>
                  <a:schemeClr val="accent1"/>
                </a:solidFill>
                <a:latin typeface="Arial" charset="0"/>
              </a:defRPr>
            </a:lvl7pPr>
            <a:lvl8pPr marL="1371600" algn="l" rtl="0" eaLnBrk="1" fontAlgn="base" hangingPunct="1">
              <a:lnSpc>
                <a:spcPct val="83000"/>
              </a:lnSpc>
              <a:spcBef>
                <a:spcPct val="0"/>
              </a:spcBef>
              <a:spcAft>
                <a:spcPct val="0"/>
              </a:spcAft>
              <a:defRPr sz="2100">
                <a:solidFill>
                  <a:schemeClr val="accent1"/>
                </a:solidFill>
                <a:latin typeface="Arial" charset="0"/>
              </a:defRPr>
            </a:lvl8pPr>
            <a:lvl9pPr marL="1828800" algn="l" rtl="0" eaLnBrk="1" fontAlgn="base" hangingPunct="1">
              <a:lnSpc>
                <a:spcPct val="83000"/>
              </a:lnSpc>
              <a:spcBef>
                <a:spcPct val="0"/>
              </a:spcBef>
              <a:spcAft>
                <a:spcPct val="0"/>
              </a:spcAft>
              <a:defRPr sz="2100">
                <a:solidFill>
                  <a:schemeClr val="accent1"/>
                </a:solidFill>
                <a:latin typeface="Arial" charset="0"/>
              </a:defRPr>
            </a:lvl9pPr>
          </a:lstStyle>
          <a:p>
            <a:r>
              <a:rPr lang="en-US" sz="3200" kern="0"/>
              <a:t>Trend 2</a:t>
            </a:r>
          </a:p>
        </p:txBody>
      </p:sp>
      <p:sp>
        <p:nvSpPr>
          <p:cNvPr id="9" name="TextBox 8">
            <a:extLst>
              <a:ext uri="{FF2B5EF4-FFF2-40B4-BE49-F238E27FC236}">
                <a16:creationId xmlns:a16="http://schemas.microsoft.com/office/drawing/2014/main" id="{58818E7E-10F0-99B3-19EB-B29CD313A405}"/>
              </a:ext>
            </a:extLst>
          </p:cNvPr>
          <p:cNvSpPr txBox="1"/>
          <p:nvPr userDrawn="1"/>
        </p:nvSpPr>
        <p:spPr>
          <a:xfrm>
            <a:off x="457202" y="3137222"/>
            <a:ext cx="5855464" cy="1302377"/>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noAutofit/>
          </a:bodyPr>
          <a:lstStyle/>
          <a:p>
            <a:pPr>
              <a:lnSpc>
                <a:spcPts val="6000"/>
              </a:lnSpc>
            </a:pPr>
            <a:r>
              <a:rPr lang="en-US" sz="6000" b="1">
                <a:solidFill>
                  <a:schemeClr val="bg1"/>
                </a:solidFill>
              </a:rPr>
              <a:t>Better benefits, better talent</a:t>
            </a:r>
          </a:p>
        </p:txBody>
      </p:sp>
    </p:spTree>
    <p:extLst>
      <p:ext uri="{BB962C8B-B14F-4D97-AF65-F5344CB8AC3E}">
        <p14:creationId xmlns:p14="http://schemas.microsoft.com/office/powerpoint/2010/main" val="3265502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_Theme3_Divider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7D802E-696F-94FA-D17E-9069776A6721}"/>
              </a:ext>
            </a:extLst>
          </p:cNvPr>
          <p:cNvSpPr txBox="1">
            <a:spLocks/>
          </p:cNvSpPr>
          <p:nvPr userDrawn="1"/>
        </p:nvSpPr>
        <p:spPr bwMode="gray">
          <a:xfrm>
            <a:off x="457201" y="2418401"/>
            <a:ext cx="5638800" cy="71374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5400" b="1">
                <a:solidFill>
                  <a:schemeClr val="bg1"/>
                </a:solidFill>
                <a:latin typeface="+mj-lt"/>
                <a:ea typeface="+mj-ea"/>
                <a:cs typeface="+mj-cs"/>
              </a:defRPr>
            </a:lvl1pPr>
            <a:lvl2pPr algn="l" rtl="0" eaLnBrk="1" fontAlgn="base" hangingPunct="1">
              <a:lnSpc>
                <a:spcPct val="83000"/>
              </a:lnSpc>
              <a:spcBef>
                <a:spcPct val="0"/>
              </a:spcBef>
              <a:spcAft>
                <a:spcPct val="0"/>
              </a:spcAft>
              <a:defRPr sz="2100">
                <a:solidFill>
                  <a:srgbClr val="002C77"/>
                </a:solidFill>
                <a:latin typeface="Arial" charset="0"/>
              </a:defRPr>
            </a:lvl2pPr>
            <a:lvl3pPr algn="l" rtl="0" eaLnBrk="1" fontAlgn="base" hangingPunct="1">
              <a:lnSpc>
                <a:spcPct val="83000"/>
              </a:lnSpc>
              <a:spcBef>
                <a:spcPct val="0"/>
              </a:spcBef>
              <a:spcAft>
                <a:spcPct val="0"/>
              </a:spcAft>
              <a:defRPr sz="2100">
                <a:solidFill>
                  <a:srgbClr val="002C77"/>
                </a:solidFill>
                <a:latin typeface="Arial" charset="0"/>
              </a:defRPr>
            </a:lvl3pPr>
            <a:lvl4pPr algn="l" rtl="0" eaLnBrk="1" fontAlgn="base" hangingPunct="1">
              <a:lnSpc>
                <a:spcPct val="83000"/>
              </a:lnSpc>
              <a:spcBef>
                <a:spcPct val="0"/>
              </a:spcBef>
              <a:spcAft>
                <a:spcPct val="0"/>
              </a:spcAft>
              <a:defRPr sz="2100">
                <a:solidFill>
                  <a:srgbClr val="002C77"/>
                </a:solidFill>
                <a:latin typeface="Arial" charset="0"/>
              </a:defRPr>
            </a:lvl4pPr>
            <a:lvl5pPr algn="l" rtl="0" eaLnBrk="1" fontAlgn="base" hangingPunct="1">
              <a:lnSpc>
                <a:spcPct val="83000"/>
              </a:lnSpc>
              <a:spcBef>
                <a:spcPct val="0"/>
              </a:spcBef>
              <a:spcAft>
                <a:spcPct val="0"/>
              </a:spcAft>
              <a:defRPr sz="2100">
                <a:solidFill>
                  <a:srgbClr val="002C77"/>
                </a:solidFill>
                <a:latin typeface="Arial" charset="0"/>
              </a:defRPr>
            </a:lvl5pPr>
            <a:lvl6pPr marL="457200" algn="l" rtl="0" eaLnBrk="1" fontAlgn="base" hangingPunct="1">
              <a:lnSpc>
                <a:spcPct val="83000"/>
              </a:lnSpc>
              <a:spcBef>
                <a:spcPct val="0"/>
              </a:spcBef>
              <a:spcAft>
                <a:spcPct val="0"/>
              </a:spcAft>
              <a:defRPr sz="2100">
                <a:solidFill>
                  <a:schemeClr val="accent1"/>
                </a:solidFill>
                <a:latin typeface="Arial" charset="0"/>
              </a:defRPr>
            </a:lvl6pPr>
            <a:lvl7pPr marL="914400" algn="l" rtl="0" eaLnBrk="1" fontAlgn="base" hangingPunct="1">
              <a:lnSpc>
                <a:spcPct val="83000"/>
              </a:lnSpc>
              <a:spcBef>
                <a:spcPct val="0"/>
              </a:spcBef>
              <a:spcAft>
                <a:spcPct val="0"/>
              </a:spcAft>
              <a:defRPr sz="2100">
                <a:solidFill>
                  <a:schemeClr val="accent1"/>
                </a:solidFill>
                <a:latin typeface="Arial" charset="0"/>
              </a:defRPr>
            </a:lvl7pPr>
            <a:lvl8pPr marL="1371600" algn="l" rtl="0" eaLnBrk="1" fontAlgn="base" hangingPunct="1">
              <a:lnSpc>
                <a:spcPct val="83000"/>
              </a:lnSpc>
              <a:spcBef>
                <a:spcPct val="0"/>
              </a:spcBef>
              <a:spcAft>
                <a:spcPct val="0"/>
              </a:spcAft>
              <a:defRPr sz="2100">
                <a:solidFill>
                  <a:schemeClr val="accent1"/>
                </a:solidFill>
                <a:latin typeface="Arial" charset="0"/>
              </a:defRPr>
            </a:lvl8pPr>
            <a:lvl9pPr marL="1828800" algn="l" rtl="0" eaLnBrk="1" fontAlgn="base" hangingPunct="1">
              <a:lnSpc>
                <a:spcPct val="83000"/>
              </a:lnSpc>
              <a:spcBef>
                <a:spcPct val="0"/>
              </a:spcBef>
              <a:spcAft>
                <a:spcPct val="0"/>
              </a:spcAft>
              <a:defRPr sz="2100">
                <a:solidFill>
                  <a:schemeClr val="accent1"/>
                </a:solidFill>
                <a:latin typeface="Arial" charset="0"/>
              </a:defRPr>
            </a:lvl9pPr>
          </a:lstStyle>
          <a:p>
            <a:r>
              <a:rPr lang="en-US" sz="3200" kern="0"/>
              <a:t>Trend 3</a:t>
            </a:r>
          </a:p>
        </p:txBody>
      </p:sp>
      <p:sp>
        <p:nvSpPr>
          <p:cNvPr id="4" name="TextBox 3">
            <a:extLst>
              <a:ext uri="{FF2B5EF4-FFF2-40B4-BE49-F238E27FC236}">
                <a16:creationId xmlns:a16="http://schemas.microsoft.com/office/drawing/2014/main" id="{2FBF4D10-67BB-6794-5D67-BC987302B35D}"/>
              </a:ext>
            </a:extLst>
          </p:cNvPr>
          <p:cNvSpPr txBox="1"/>
          <p:nvPr userDrawn="1"/>
        </p:nvSpPr>
        <p:spPr>
          <a:xfrm>
            <a:off x="457202" y="3137222"/>
            <a:ext cx="5855464" cy="1302377"/>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noAutofit/>
          </a:bodyPr>
          <a:lstStyle/>
          <a:p>
            <a:pPr>
              <a:lnSpc>
                <a:spcPts val="5000"/>
              </a:lnSpc>
            </a:pPr>
            <a:r>
              <a:rPr lang="en-US" sz="4600" b="1">
                <a:solidFill>
                  <a:schemeClr val="bg1"/>
                </a:solidFill>
              </a:rPr>
              <a:t>Whole Person Health is here to stay</a:t>
            </a:r>
          </a:p>
        </p:txBody>
      </p:sp>
    </p:spTree>
    <p:extLst>
      <p:ext uri="{BB962C8B-B14F-4D97-AF65-F5344CB8AC3E}">
        <p14:creationId xmlns:p14="http://schemas.microsoft.com/office/powerpoint/2010/main" val="38554680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2_Theme3_Divider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4FBC3A-6848-E9F7-ECE2-8A4BC2547BD5}"/>
              </a:ext>
            </a:extLst>
          </p:cNvPr>
          <p:cNvSpPr txBox="1">
            <a:spLocks/>
          </p:cNvSpPr>
          <p:nvPr userDrawn="1"/>
        </p:nvSpPr>
        <p:spPr bwMode="gray">
          <a:xfrm>
            <a:off x="457201" y="2418401"/>
            <a:ext cx="5638800" cy="71374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5400" b="1">
                <a:solidFill>
                  <a:schemeClr val="bg1"/>
                </a:solidFill>
                <a:latin typeface="+mj-lt"/>
                <a:ea typeface="+mj-ea"/>
                <a:cs typeface="+mj-cs"/>
              </a:defRPr>
            </a:lvl1pPr>
            <a:lvl2pPr algn="l" rtl="0" eaLnBrk="1" fontAlgn="base" hangingPunct="1">
              <a:lnSpc>
                <a:spcPct val="83000"/>
              </a:lnSpc>
              <a:spcBef>
                <a:spcPct val="0"/>
              </a:spcBef>
              <a:spcAft>
                <a:spcPct val="0"/>
              </a:spcAft>
              <a:defRPr sz="2100">
                <a:solidFill>
                  <a:srgbClr val="002C77"/>
                </a:solidFill>
                <a:latin typeface="Arial" charset="0"/>
              </a:defRPr>
            </a:lvl2pPr>
            <a:lvl3pPr algn="l" rtl="0" eaLnBrk="1" fontAlgn="base" hangingPunct="1">
              <a:lnSpc>
                <a:spcPct val="83000"/>
              </a:lnSpc>
              <a:spcBef>
                <a:spcPct val="0"/>
              </a:spcBef>
              <a:spcAft>
                <a:spcPct val="0"/>
              </a:spcAft>
              <a:defRPr sz="2100">
                <a:solidFill>
                  <a:srgbClr val="002C77"/>
                </a:solidFill>
                <a:latin typeface="Arial" charset="0"/>
              </a:defRPr>
            </a:lvl3pPr>
            <a:lvl4pPr algn="l" rtl="0" eaLnBrk="1" fontAlgn="base" hangingPunct="1">
              <a:lnSpc>
                <a:spcPct val="83000"/>
              </a:lnSpc>
              <a:spcBef>
                <a:spcPct val="0"/>
              </a:spcBef>
              <a:spcAft>
                <a:spcPct val="0"/>
              </a:spcAft>
              <a:defRPr sz="2100">
                <a:solidFill>
                  <a:srgbClr val="002C77"/>
                </a:solidFill>
                <a:latin typeface="Arial" charset="0"/>
              </a:defRPr>
            </a:lvl4pPr>
            <a:lvl5pPr algn="l" rtl="0" eaLnBrk="1" fontAlgn="base" hangingPunct="1">
              <a:lnSpc>
                <a:spcPct val="83000"/>
              </a:lnSpc>
              <a:spcBef>
                <a:spcPct val="0"/>
              </a:spcBef>
              <a:spcAft>
                <a:spcPct val="0"/>
              </a:spcAft>
              <a:defRPr sz="2100">
                <a:solidFill>
                  <a:srgbClr val="002C77"/>
                </a:solidFill>
                <a:latin typeface="Arial" charset="0"/>
              </a:defRPr>
            </a:lvl5pPr>
            <a:lvl6pPr marL="457200" algn="l" rtl="0" eaLnBrk="1" fontAlgn="base" hangingPunct="1">
              <a:lnSpc>
                <a:spcPct val="83000"/>
              </a:lnSpc>
              <a:spcBef>
                <a:spcPct val="0"/>
              </a:spcBef>
              <a:spcAft>
                <a:spcPct val="0"/>
              </a:spcAft>
              <a:defRPr sz="2100">
                <a:solidFill>
                  <a:schemeClr val="accent1"/>
                </a:solidFill>
                <a:latin typeface="Arial" charset="0"/>
              </a:defRPr>
            </a:lvl6pPr>
            <a:lvl7pPr marL="914400" algn="l" rtl="0" eaLnBrk="1" fontAlgn="base" hangingPunct="1">
              <a:lnSpc>
                <a:spcPct val="83000"/>
              </a:lnSpc>
              <a:spcBef>
                <a:spcPct val="0"/>
              </a:spcBef>
              <a:spcAft>
                <a:spcPct val="0"/>
              </a:spcAft>
              <a:defRPr sz="2100">
                <a:solidFill>
                  <a:schemeClr val="accent1"/>
                </a:solidFill>
                <a:latin typeface="Arial" charset="0"/>
              </a:defRPr>
            </a:lvl7pPr>
            <a:lvl8pPr marL="1371600" algn="l" rtl="0" eaLnBrk="1" fontAlgn="base" hangingPunct="1">
              <a:lnSpc>
                <a:spcPct val="83000"/>
              </a:lnSpc>
              <a:spcBef>
                <a:spcPct val="0"/>
              </a:spcBef>
              <a:spcAft>
                <a:spcPct val="0"/>
              </a:spcAft>
              <a:defRPr sz="2100">
                <a:solidFill>
                  <a:schemeClr val="accent1"/>
                </a:solidFill>
                <a:latin typeface="Arial" charset="0"/>
              </a:defRPr>
            </a:lvl8pPr>
            <a:lvl9pPr marL="1828800" algn="l" rtl="0" eaLnBrk="1" fontAlgn="base" hangingPunct="1">
              <a:lnSpc>
                <a:spcPct val="83000"/>
              </a:lnSpc>
              <a:spcBef>
                <a:spcPct val="0"/>
              </a:spcBef>
              <a:spcAft>
                <a:spcPct val="0"/>
              </a:spcAft>
              <a:defRPr sz="2100">
                <a:solidFill>
                  <a:schemeClr val="accent1"/>
                </a:solidFill>
                <a:latin typeface="Arial" charset="0"/>
              </a:defRPr>
            </a:lvl9pPr>
          </a:lstStyle>
          <a:p>
            <a:r>
              <a:rPr lang="en-US" sz="3200" kern="0"/>
              <a:t>Trend 4</a:t>
            </a:r>
          </a:p>
        </p:txBody>
      </p:sp>
      <p:sp>
        <p:nvSpPr>
          <p:cNvPr id="4" name="TextBox 3">
            <a:extLst>
              <a:ext uri="{FF2B5EF4-FFF2-40B4-BE49-F238E27FC236}">
                <a16:creationId xmlns:a16="http://schemas.microsoft.com/office/drawing/2014/main" id="{81D52DB5-F2A3-27E2-8FF1-EA30CE41CAE8}"/>
              </a:ext>
            </a:extLst>
          </p:cNvPr>
          <p:cNvSpPr txBox="1"/>
          <p:nvPr userDrawn="1"/>
        </p:nvSpPr>
        <p:spPr>
          <a:xfrm>
            <a:off x="457202" y="3137222"/>
            <a:ext cx="5855464" cy="1302377"/>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noAutofit/>
          </a:bodyPr>
          <a:lstStyle/>
          <a:p>
            <a:pPr>
              <a:lnSpc>
                <a:spcPts val="5000"/>
              </a:lnSpc>
            </a:pPr>
            <a:r>
              <a:rPr lang="en-US" sz="4600" b="1">
                <a:solidFill>
                  <a:schemeClr val="bg1"/>
                </a:solidFill>
              </a:rPr>
              <a:t>Health care costs – the pressure is on</a:t>
            </a:r>
          </a:p>
        </p:txBody>
      </p:sp>
    </p:spTree>
    <p:extLst>
      <p:ext uri="{BB962C8B-B14F-4D97-AF65-F5344CB8AC3E}">
        <p14:creationId xmlns:p14="http://schemas.microsoft.com/office/powerpoint/2010/main" val="23252672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3_Chapter_divider">
    <p:bg>
      <p:bgPr>
        <a:gradFill>
          <a:gsLst>
            <a:gs pos="35000">
              <a:srgbClr val="FF8C00"/>
            </a:gs>
            <a:gs pos="100000">
              <a:srgbClr val="FFBE00"/>
            </a:gs>
          </a:gsLst>
          <a:lin ang="18900000" scaled="0"/>
        </a:grad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7E655CBB-F072-C691-473F-3111750A89AC}"/>
              </a:ext>
            </a:extLst>
          </p:cNvPr>
          <p:cNvSpPr>
            <a:spLocks noGrp="1"/>
          </p:cNvSpPr>
          <p:nvPr>
            <p:ph type="body" sz="quarter" idx="10" hasCustomPrompt="1"/>
          </p:nvPr>
        </p:nvSpPr>
        <p:spPr>
          <a:xfrm>
            <a:off x="457200" y="2177526"/>
            <a:ext cx="6219173" cy="713232"/>
          </a:xfrm>
        </p:spPr>
        <p:txBody>
          <a:bodyPr/>
          <a:lstStyle>
            <a:lvl1pPr marL="0" indent="0">
              <a:buNone/>
              <a:defRPr sz="3200" b="1">
                <a:solidFill>
                  <a:schemeClr val="bg1"/>
                </a:solidFill>
              </a:defRPr>
            </a:lvl1pPr>
          </a:lstStyle>
          <a:p>
            <a:pPr lvl="0"/>
            <a:r>
              <a:rPr lang="en-US"/>
              <a:t>Chapter #</a:t>
            </a:r>
          </a:p>
        </p:txBody>
      </p:sp>
      <p:sp>
        <p:nvSpPr>
          <p:cNvPr id="11" name="Text Placeholder 9">
            <a:extLst>
              <a:ext uri="{FF2B5EF4-FFF2-40B4-BE49-F238E27FC236}">
                <a16:creationId xmlns:a16="http://schemas.microsoft.com/office/drawing/2014/main" id="{49A3C83F-5143-3590-9FF3-1010FACC3A09}"/>
              </a:ext>
            </a:extLst>
          </p:cNvPr>
          <p:cNvSpPr>
            <a:spLocks noGrp="1"/>
          </p:cNvSpPr>
          <p:nvPr>
            <p:ph type="body" sz="quarter" idx="11"/>
          </p:nvPr>
        </p:nvSpPr>
        <p:spPr>
          <a:xfrm>
            <a:off x="457199" y="2927808"/>
            <a:ext cx="6400800" cy="1431925"/>
          </a:xfrm>
        </p:spPr>
        <p:txBody>
          <a:bodyPr/>
          <a:lstStyle>
            <a:lvl1pPr marL="0" indent="0">
              <a:buNone/>
              <a:defRPr sz="5400" b="1">
                <a:solidFill>
                  <a:schemeClr val="bg1"/>
                </a:solidFill>
              </a:defRPr>
            </a:lvl1pPr>
          </a:lstStyle>
          <a:p>
            <a:pPr lvl="0"/>
            <a:r>
              <a:rPr lang="en-US"/>
              <a:t>Click to edit Master text styles</a:t>
            </a:r>
          </a:p>
        </p:txBody>
      </p:sp>
      <p:pic>
        <p:nvPicPr>
          <p:cNvPr id="2" name="Picture 1" descr="A black and grey background with circles&#10;&#10;Description automatically generated">
            <a:extLst>
              <a:ext uri="{FF2B5EF4-FFF2-40B4-BE49-F238E27FC236}">
                <a16:creationId xmlns:a16="http://schemas.microsoft.com/office/drawing/2014/main" id="{AC9A0E37-AD33-65AD-8233-8D6E603DC1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83300" y="0"/>
            <a:ext cx="6108700" cy="6858000"/>
          </a:xfrm>
          <a:prstGeom prst="rect">
            <a:avLst/>
          </a:prstGeom>
        </p:spPr>
      </p:pic>
    </p:spTree>
    <p:extLst>
      <p:ext uri="{BB962C8B-B14F-4D97-AF65-F5344CB8AC3E}">
        <p14:creationId xmlns:p14="http://schemas.microsoft.com/office/powerpoint/2010/main" val="29047549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4_Chapter_divider">
    <p:bg>
      <p:bgPr>
        <a:gradFill>
          <a:gsLst>
            <a:gs pos="35000">
              <a:srgbClr val="00968F">
                <a:alpha val="70000"/>
              </a:srgbClr>
            </a:gs>
            <a:gs pos="100000">
              <a:srgbClr val="9CD9E4"/>
            </a:gs>
          </a:gsLst>
          <a:lin ang="18900000" scaled="0"/>
        </a:grad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7E655CBB-F072-C691-473F-3111750A89AC}"/>
              </a:ext>
            </a:extLst>
          </p:cNvPr>
          <p:cNvSpPr>
            <a:spLocks noGrp="1"/>
          </p:cNvSpPr>
          <p:nvPr>
            <p:ph type="body" sz="quarter" idx="10" hasCustomPrompt="1"/>
          </p:nvPr>
        </p:nvSpPr>
        <p:spPr>
          <a:xfrm>
            <a:off x="457200" y="2177526"/>
            <a:ext cx="6219173" cy="713232"/>
          </a:xfrm>
        </p:spPr>
        <p:txBody>
          <a:bodyPr/>
          <a:lstStyle>
            <a:lvl1pPr marL="0" indent="0">
              <a:buNone/>
              <a:defRPr sz="3200" b="1">
                <a:solidFill>
                  <a:schemeClr val="bg1"/>
                </a:solidFill>
              </a:defRPr>
            </a:lvl1pPr>
          </a:lstStyle>
          <a:p>
            <a:pPr lvl="0"/>
            <a:r>
              <a:rPr lang="en-US"/>
              <a:t>Chapter #</a:t>
            </a:r>
          </a:p>
        </p:txBody>
      </p:sp>
      <p:sp>
        <p:nvSpPr>
          <p:cNvPr id="11" name="Text Placeholder 9">
            <a:extLst>
              <a:ext uri="{FF2B5EF4-FFF2-40B4-BE49-F238E27FC236}">
                <a16:creationId xmlns:a16="http://schemas.microsoft.com/office/drawing/2014/main" id="{49A3C83F-5143-3590-9FF3-1010FACC3A09}"/>
              </a:ext>
            </a:extLst>
          </p:cNvPr>
          <p:cNvSpPr>
            <a:spLocks noGrp="1"/>
          </p:cNvSpPr>
          <p:nvPr>
            <p:ph type="body" sz="quarter" idx="11"/>
          </p:nvPr>
        </p:nvSpPr>
        <p:spPr>
          <a:xfrm>
            <a:off x="457199" y="2927808"/>
            <a:ext cx="6400800" cy="1431925"/>
          </a:xfrm>
        </p:spPr>
        <p:txBody>
          <a:bodyPr/>
          <a:lstStyle>
            <a:lvl1pPr marL="0" indent="0">
              <a:buNone/>
              <a:defRPr sz="5400" b="1">
                <a:solidFill>
                  <a:schemeClr val="bg1"/>
                </a:solidFill>
              </a:defRPr>
            </a:lvl1pPr>
          </a:lstStyle>
          <a:p>
            <a:pPr lvl="0"/>
            <a:r>
              <a:rPr lang="en-US"/>
              <a:t>Click to edit Master text styles</a:t>
            </a:r>
          </a:p>
        </p:txBody>
      </p:sp>
      <p:pic>
        <p:nvPicPr>
          <p:cNvPr id="2" name="Picture 1" descr="A black and grey background with circles&#10;&#10;Description automatically generated">
            <a:extLst>
              <a:ext uri="{FF2B5EF4-FFF2-40B4-BE49-F238E27FC236}">
                <a16:creationId xmlns:a16="http://schemas.microsoft.com/office/drawing/2014/main" id="{AC9A0E37-AD33-65AD-8233-8D6E603DC1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83300" y="0"/>
            <a:ext cx="6108700" cy="6858000"/>
          </a:xfrm>
          <a:prstGeom prst="rect">
            <a:avLst/>
          </a:prstGeom>
        </p:spPr>
      </p:pic>
    </p:spTree>
    <p:extLst>
      <p:ext uri="{BB962C8B-B14F-4D97-AF65-F5344CB8AC3E}">
        <p14:creationId xmlns:p14="http://schemas.microsoft.com/office/powerpoint/2010/main" val="38662399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5_Chapter_divider">
    <p:bg>
      <p:bgPr>
        <a:gradFill>
          <a:gsLst>
            <a:gs pos="35000">
              <a:srgbClr val="EE3D8B"/>
            </a:gs>
            <a:gs pos="100000">
              <a:srgbClr val="FF8C00"/>
            </a:gs>
          </a:gsLst>
          <a:lin ang="18900000" scaled="0"/>
        </a:grad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7E655CBB-F072-C691-473F-3111750A89AC}"/>
              </a:ext>
            </a:extLst>
          </p:cNvPr>
          <p:cNvSpPr>
            <a:spLocks noGrp="1"/>
          </p:cNvSpPr>
          <p:nvPr>
            <p:ph type="body" sz="quarter" idx="10" hasCustomPrompt="1"/>
          </p:nvPr>
        </p:nvSpPr>
        <p:spPr>
          <a:xfrm>
            <a:off x="457200" y="2177526"/>
            <a:ext cx="6219173" cy="713232"/>
          </a:xfrm>
        </p:spPr>
        <p:txBody>
          <a:bodyPr/>
          <a:lstStyle>
            <a:lvl1pPr marL="0" indent="0">
              <a:buNone/>
              <a:defRPr sz="3200" b="1">
                <a:solidFill>
                  <a:schemeClr val="bg1"/>
                </a:solidFill>
              </a:defRPr>
            </a:lvl1pPr>
          </a:lstStyle>
          <a:p>
            <a:pPr lvl="0"/>
            <a:r>
              <a:rPr lang="en-US"/>
              <a:t>Chapter #</a:t>
            </a:r>
          </a:p>
        </p:txBody>
      </p:sp>
      <p:sp>
        <p:nvSpPr>
          <p:cNvPr id="11" name="Text Placeholder 9">
            <a:extLst>
              <a:ext uri="{FF2B5EF4-FFF2-40B4-BE49-F238E27FC236}">
                <a16:creationId xmlns:a16="http://schemas.microsoft.com/office/drawing/2014/main" id="{49A3C83F-5143-3590-9FF3-1010FACC3A09}"/>
              </a:ext>
            </a:extLst>
          </p:cNvPr>
          <p:cNvSpPr>
            <a:spLocks noGrp="1"/>
          </p:cNvSpPr>
          <p:nvPr>
            <p:ph type="body" sz="quarter" idx="11"/>
          </p:nvPr>
        </p:nvSpPr>
        <p:spPr>
          <a:xfrm>
            <a:off x="457199" y="2927808"/>
            <a:ext cx="6400800" cy="1431925"/>
          </a:xfrm>
        </p:spPr>
        <p:txBody>
          <a:bodyPr/>
          <a:lstStyle>
            <a:lvl1pPr marL="0" indent="0">
              <a:buNone/>
              <a:defRPr sz="5400" b="1">
                <a:solidFill>
                  <a:schemeClr val="bg1"/>
                </a:solidFill>
              </a:defRPr>
            </a:lvl1pPr>
          </a:lstStyle>
          <a:p>
            <a:pPr lvl="0"/>
            <a:r>
              <a:rPr lang="en-US"/>
              <a:t>Click to edit Master text styles</a:t>
            </a:r>
          </a:p>
        </p:txBody>
      </p:sp>
      <p:pic>
        <p:nvPicPr>
          <p:cNvPr id="2" name="Picture 1" descr="A black and grey background with circles&#10;&#10;Description automatically generated">
            <a:extLst>
              <a:ext uri="{FF2B5EF4-FFF2-40B4-BE49-F238E27FC236}">
                <a16:creationId xmlns:a16="http://schemas.microsoft.com/office/drawing/2014/main" id="{AC9A0E37-AD33-65AD-8233-8D6E603DC1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83300" y="0"/>
            <a:ext cx="6108700" cy="6858000"/>
          </a:xfrm>
          <a:prstGeom prst="rect">
            <a:avLst/>
          </a:prstGeom>
        </p:spPr>
      </p:pic>
    </p:spTree>
    <p:extLst>
      <p:ext uri="{BB962C8B-B14F-4D97-AF65-F5344CB8AC3E}">
        <p14:creationId xmlns:p14="http://schemas.microsoft.com/office/powerpoint/2010/main" val="13693268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_ThemeOverview_NoChapters">
    <p:bg>
      <p:bgPr>
        <a:solidFill>
          <a:schemeClr val="bg1">
            <a:alpha val="56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06D89A-4E75-523D-9D76-0E3A62520BED}"/>
              </a:ext>
            </a:extLst>
          </p:cNvPr>
          <p:cNvSpPr/>
          <p:nvPr userDrawn="1"/>
        </p:nvSpPr>
        <p:spPr>
          <a:xfrm>
            <a:off x="6705601" y="0"/>
            <a:ext cx="5486399" cy="6858000"/>
          </a:xfrm>
          <a:prstGeom prst="rect">
            <a:avLst/>
          </a:prstGeom>
          <a:gradFill>
            <a:gsLst>
              <a:gs pos="35000">
                <a:srgbClr val="009DE0"/>
              </a:gs>
              <a:gs pos="100000">
                <a:srgbClr val="76D3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7437524" y="548640"/>
            <a:ext cx="4022552" cy="838200"/>
          </a:xfrm>
        </p:spPr>
        <p:txBody>
          <a:bodyPr/>
          <a:lstStyle>
            <a:lvl1pPr>
              <a:defRPr baseline="0">
                <a:solidFill>
                  <a:schemeClr val="bg1"/>
                </a:solidFill>
              </a:defRPr>
            </a:lvl1pPr>
          </a:lstStyle>
          <a:p>
            <a:endParaRPr lang="en-US"/>
          </a:p>
        </p:txBody>
      </p:sp>
      <p:sp>
        <p:nvSpPr>
          <p:cNvPr id="24" name="Picture Placeholder 6">
            <a:extLst>
              <a:ext uri="{FF2B5EF4-FFF2-40B4-BE49-F238E27FC236}">
                <a16:creationId xmlns:a16="http://schemas.microsoft.com/office/drawing/2014/main" id="{BED1CC51-8821-98D2-36E1-36884240A2E5}"/>
              </a:ext>
            </a:extLst>
          </p:cNvPr>
          <p:cNvSpPr>
            <a:spLocks noGrp="1"/>
          </p:cNvSpPr>
          <p:nvPr>
            <p:ph type="pic" sz="quarter" idx="15" hasCustomPrompt="1"/>
          </p:nvPr>
        </p:nvSpPr>
        <p:spPr>
          <a:xfrm>
            <a:off x="1" y="0"/>
            <a:ext cx="6699246" cy="6858000"/>
          </a:xfrm>
          <a:solidFill>
            <a:srgbClr val="F0F0F0"/>
          </a:solidFill>
        </p:spPr>
        <p:txBody>
          <a:bodyPr/>
          <a:lstStyle>
            <a:lvl1pPr marL="0" indent="0">
              <a:buNone/>
              <a:defRPr sz="1000">
                <a:solidFill>
                  <a:srgbClr val="F0F0F0"/>
                </a:solidFill>
              </a:defRPr>
            </a:lvl1pPr>
          </a:lstStyle>
          <a:p>
            <a:r>
              <a:rPr lang="en-US"/>
              <a:t>Click to add picture</a:t>
            </a:r>
          </a:p>
        </p:txBody>
      </p:sp>
      <p:pic>
        <p:nvPicPr>
          <p:cNvPr id="12" name="Graphic 11">
            <a:extLst>
              <a:ext uri="{FF2B5EF4-FFF2-40B4-BE49-F238E27FC236}">
                <a16:creationId xmlns:a16="http://schemas.microsoft.com/office/drawing/2014/main" id="{FC1BE27E-42D6-C4E7-7899-772811768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311778" y="3759200"/>
            <a:ext cx="2806700" cy="3098800"/>
          </a:xfrm>
          <a:prstGeom prst="rect">
            <a:avLst/>
          </a:prstGeom>
        </p:spPr>
      </p:pic>
      <p:sp>
        <p:nvSpPr>
          <p:cNvPr id="15" name="Text Placeholder 6">
            <a:extLst>
              <a:ext uri="{FF2B5EF4-FFF2-40B4-BE49-F238E27FC236}">
                <a16:creationId xmlns:a16="http://schemas.microsoft.com/office/drawing/2014/main" id="{9966A87B-B806-C909-0916-7ADF75E4730C}"/>
              </a:ext>
            </a:extLst>
          </p:cNvPr>
          <p:cNvSpPr>
            <a:spLocks noGrp="1"/>
          </p:cNvSpPr>
          <p:nvPr>
            <p:ph type="body" sz="quarter" idx="17"/>
          </p:nvPr>
        </p:nvSpPr>
        <p:spPr>
          <a:xfrm>
            <a:off x="7431170" y="1406652"/>
            <a:ext cx="4028906" cy="491724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4" name="TextBox 3">
            <a:extLst>
              <a:ext uri="{FF2B5EF4-FFF2-40B4-BE49-F238E27FC236}">
                <a16:creationId xmlns:a16="http://schemas.microsoft.com/office/drawing/2014/main" id="{8685512A-FEBA-D044-E5F0-EB1B78138F7F}"/>
              </a:ext>
            </a:extLst>
          </p:cNvPr>
          <p:cNvSpPr txBox="1"/>
          <p:nvPr userDrawn="1"/>
        </p:nvSpPr>
        <p:spPr>
          <a:xfrm>
            <a:off x="6547104" y="-280416"/>
            <a:ext cx="0" cy="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algn="ctr"/>
            <a:endParaRPr lang="en-US" sz="1400">
              <a:solidFill>
                <a:schemeClr val="tx1"/>
              </a:solidFill>
            </a:endParaRPr>
          </a:p>
        </p:txBody>
      </p:sp>
      <p:sp>
        <p:nvSpPr>
          <p:cNvPr id="5" name="SlideNumber">
            <a:extLst>
              <a:ext uri="{FF2B5EF4-FFF2-40B4-BE49-F238E27FC236}">
                <a16:creationId xmlns:a16="http://schemas.microsoft.com/office/drawing/2014/main" id="{1A3965C0-9EBF-B27D-0BA8-6F1C3100E992}"/>
              </a:ext>
            </a:extLst>
          </p:cNvPr>
          <p:cNvSpPr txBox="1">
            <a:spLocks noChangeArrowheads="1"/>
          </p:cNvSpPr>
          <p:nvPr userDrawn="1"/>
        </p:nvSpPr>
        <p:spPr bwMode="auto">
          <a:xfrm>
            <a:off x="8203721" y="6529394"/>
            <a:ext cx="3541613" cy="111569"/>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25">
                <a:solidFill>
                  <a:schemeClr val="bg1"/>
                </a:solidFill>
              </a:rPr>
              <a:t>Marsh McLennan Agency | Employee Health &amp; Benefit Trends 2024  |  </a:t>
            </a:r>
            <a:fld id="{ED62F9DE-F76F-44E8-83F0-EEBBFB849BBE}" type="slidenum">
              <a:rPr lang="en-US" sz="725" smtClean="0">
                <a:solidFill>
                  <a:schemeClr val="bg1"/>
                </a:solidFill>
              </a:rPr>
              <a:pPr algn="r">
                <a:defRPr/>
              </a:pPr>
              <a:t>‹#›</a:t>
            </a:fld>
            <a:endParaRPr lang="en-US" sz="725">
              <a:solidFill>
                <a:schemeClr val="bg1"/>
              </a:solidFill>
            </a:endParaRPr>
          </a:p>
        </p:txBody>
      </p:sp>
    </p:spTree>
    <p:extLst>
      <p:ext uri="{BB962C8B-B14F-4D97-AF65-F5344CB8AC3E}">
        <p14:creationId xmlns:p14="http://schemas.microsoft.com/office/powerpoint/2010/main" val="514216962"/>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ThemeOverview_NoChap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06D89A-4E75-523D-9D76-0E3A62520BED}"/>
              </a:ext>
            </a:extLst>
          </p:cNvPr>
          <p:cNvSpPr/>
          <p:nvPr userDrawn="1"/>
        </p:nvSpPr>
        <p:spPr>
          <a:xfrm>
            <a:off x="6705601" y="0"/>
            <a:ext cx="5486399" cy="6858000"/>
          </a:xfrm>
          <a:prstGeom prst="rect">
            <a:avLst/>
          </a:prstGeom>
          <a:gradFill>
            <a:gsLst>
              <a:gs pos="35000">
                <a:srgbClr val="00968F"/>
              </a:gs>
              <a:gs pos="100000">
                <a:srgbClr val="9CD9E4"/>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7437524" y="548640"/>
            <a:ext cx="4022552" cy="838200"/>
          </a:xfrm>
        </p:spPr>
        <p:txBody>
          <a:bodyPr/>
          <a:lstStyle>
            <a:lvl1pPr>
              <a:defRPr baseline="0">
                <a:solidFill>
                  <a:schemeClr val="bg1"/>
                </a:solidFill>
              </a:defRPr>
            </a:lvl1pPr>
          </a:lstStyle>
          <a:p>
            <a:endParaRPr lang="en-US"/>
          </a:p>
        </p:txBody>
      </p:sp>
      <p:sp>
        <p:nvSpPr>
          <p:cNvPr id="24" name="Picture Placeholder 6">
            <a:extLst>
              <a:ext uri="{FF2B5EF4-FFF2-40B4-BE49-F238E27FC236}">
                <a16:creationId xmlns:a16="http://schemas.microsoft.com/office/drawing/2014/main" id="{BED1CC51-8821-98D2-36E1-36884240A2E5}"/>
              </a:ext>
            </a:extLst>
          </p:cNvPr>
          <p:cNvSpPr>
            <a:spLocks noGrp="1"/>
          </p:cNvSpPr>
          <p:nvPr>
            <p:ph type="pic" sz="quarter" idx="15" hasCustomPrompt="1"/>
          </p:nvPr>
        </p:nvSpPr>
        <p:spPr>
          <a:xfrm>
            <a:off x="1" y="0"/>
            <a:ext cx="6699246" cy="6858000"/>
          </a:xfrm>
          <a:solidFill>
            <a:srgbClr val="F0F0F0"/>
          </a:solidFill>
        </p:spPr>
        <p:txBody>
          <a:bodyPr/>
          <a:lstStyle>
            <a:lvl1pPr marL="0" indent="0">
              <a:buNone/>
              <a:defRPr sz="1000">
                <a:solidFill>
                  <a:srgbClr val="F0F0F0"/>
                </a:solidFill>
              </a:defRPr>
            </a:lvl1pPr>
          </a:lstStyle>
          <a:p>
            <a:r>
              <a:rPr lang="en-US"/>
              <a:t>Click to add picture</a:t>
            </a:r>
          </a:p>
        </p:txBody>
      </p:sp>
      <p:pic>
        <p:nvPicPr>
          <p:cNvPr id="12" name="Graphic 11">
            <a:extLst>
              <a:ext uri="{FF2B5EF4-FFF2-40B4-BE49-F238E27FC236}">
                <a16:creationId xmlns:a16="http://schemas.microsoft.com/office/drawing/2014/main" id="{FC1BE27E-42D6-C4E7-7899-772811768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311778" y="3759200"/>
            <a:ext cx="2806700" cy="3098800"/>
          </a:xfrm>
          <a:prstGeom prst="rect">
            <a:avLst/>
          </a:prstGeom>
        </p:spPr>
      </p:pic>
      <p:sp>
        <p:nvSpPr>
          <p:cNvPr id="15" name="Text Placeholder 6">
            <a:extLst>
              <a:ext uri="{FF2B5EF4-FFF2-40B4-BE49-F238E27FC236}">
                <a16:creationId xmlns:a16="http://schemas.microsoft.com/office/drawing/2014/main" id="{9966A87B-B806-C909-0916-7ADF75E4730C}"/>
              </a:ext>
            </a:extLst>
          </p:cNvPr>
          <p:cNvSpPr>
            <a:spLocks noGrp="1"/>
          </p:cNvSpPr>
          <p:nvPr>
            <p:ph type="body" sz="quarter" idx="17"/>
          </p:nvPr>
        </p:nvSpPr>
        <p:spPr>
          <a:xfrm>
            <a:off x="7431170" y="1406652"/>
            <a:ext cx="4028906" cy="491724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4" name="TextBox 3">
            <a:extLst>
              <a:ext uri="{FF2B5EF4-FFF2-40B4-BE49-F238E27FC236}">
                <a16:creationId xmlns:a16="http://schemas.microsoft.com/office/drawing/2014/main" id="{8685512A-FEBA-D044-E5F0-EB1B78138F7F}"/>
              </a:ext>
            </a:extLst>
          </p:cNvPr>
          <p:cNvSpPr txBox="1"/>
          <p:nvPr userDrawn="1"/>
        </p:nvSpPr>
        <p:spPr>
          <a:xfrm>
            <a:off x="6547104" y="-280416"/>
            <a:ext cx="0" cy="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algn="ctr"/>
            <a:endParaRPr lang="en-US" sz="1400">
              <a:solidFill>
                <a:schemeClr val="tx1"/>
              </a:solidFill>
            </a:endParaRPr>
          </a:p>
        </p:txBody>
      </p:sp>
      <p:sp>
        <p:nvSpPr>
          <p:cNvPr id="5" name="SlideNumber">
            <a:extLst>
              <a:ext uri="{FF2B5EF4-FFF2-40B4-BE49-F238E27FC236}">
                <a16:creationId xmlns:a16="http://schemas.microsoft.com/office/drawing/2014/main" id="{73C005E9-ED06-C4A3-C057-8A180F090F68}"/>
              </a:ext>
            </a:extLst>
          </p:cNvPr>
          <p:cNvSpPr txBox="1">
            <a:spLocks noChangeArrowheads="1"/>
          </p:cNvSpPr>
          <p:nvPr userDrawn="1"/>
        </p:nvSpPr>
        <p:spPr bwMode="auto">
          <a:xfrm>
            <a:off x="8203721" y="6529394"/>
            <a:ext cx="3541613" cy="111569"/>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25">
                <a:solidFill>
                  <a:schemeClr val="bg1"/>
                </a:solidFill>
              </a:rPr>
              <a:t>Marsh McLennan Agency | Employee Health &amp; Benefit Trends 2024  |  </a:t>
            </a:r>
            <a:fld id="{ED62F9DE-F76F-44E8-83F0-EEBBFB849BBE}" type="slidenum">
              <a:rPr lang="en-US" sz="725" smtClean="0">
                <a:solidFill>
                  <a:schemeClr val="bg1"/>
                </a:solidFill>
              </a:rPr>
              <a:pPr algn="r">
                <a:defRPr/>
              </a:pPr>
              <a:t>‹#›</a:t>
            </a:fld>
            <a:endParaRPr lang="en-US" sz="725">
              <a:solidFill>
                <a:schemeClr val="bg1"/>
              </a:solidFill>
            </a:endParaRPr>
          </a:p>
        </p:txBody>
      </p:sp>
    </p:spTree>
    <p:extLst>
      <p:ext uri="{BB962C8B-B14F-4D97-AF65-F5344CB8AC3E}">
        <p14:creationId xmlns:p14="http://schemas.microsoft.com/office/powerpoint/2010/main" val="52549732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ThemeOverview_NoChapters">
    <p:bg>
      <p:bgPr>
        <a:solidFill>
          <a:schemeClr val="bg1">
            <a:alpha val="56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06D89A-4E75-523D-9D76-0E3A62520BED}"/>
              </a:ext>
            </a:extLst>
          </p:cNvPr>
          <p:cNvSpPr/>
          <p:nvPr userDrawn="1"/>
        </p:nvSpPr>
        <p:spPr>
          <a:xfrm>
            <a:off x="6705601" y="0"/>
            <a:ext cx="5486399" cy="6858000"/>
          </a:xfrm>
          <a:prstGeom prst="rect">
            <a:avLst/>
          </a:prstGeom>
          <a:gradFill>
            <a:gsLst>
              <a:gs pos="35000">
                <a:srgbClr val="FF8C00"/>
              </a:gs>
              <a:gs pos="100000">
                <a:srgbClr val="FFBE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7437524" y="548640"/>
            <a:ext cx="4022552" cy="838200"/>
          </a:xfrm>
        </p:spPr>
        <p:txBody>
          <a:bodyPr/>
          <a:lstStyle>
            <a:lvl1pPr>
              <a:defRPr baseline="0">
                <a:solidFill>
                  <a:schemeClr val="bg1"/>
                </a:solidFill>
              </a:defRPr>
            </a:lvl1pPr>
          </a:lstStyle>
          <a:p>
            <a:endParaRPr lang="en-US"/>
          </a:p>
        </p:txBody>
      </p:sp>
      <p:sp>
        <p:nvSpPr>
          <p:cNvPr id="24" name="Picture Placeholder 6">
            <a:extLst>
              <a:ext uri="{FF2B5EF4-FFF2-40B4-BE49-F238E27FC236}">
                <a16:creationId xmlns:a16="http://schemas.microsoft.com/office/drawing/2014/main" id="{BED1CC51-8821-98D2-36E1-36884240A2E5}"/>
              </a:ext>
            </a:extLst>
          </p:cNvPr>
          <p:cNvSpPr>
            <a:spLocks noGrp="1"/>
          </p:cNvSpPr>
          <p:nvPr>
            <p:ph type="pic" sz="quarter" idx="15" hasCustomPrompt="1"/>
          </p:nvPr>
        </p:nvSpPr>
        <p:spPr>
          <a:xfrm>
            <a:off x="1" y="0"/>
            <a:ext cx="6699246" cy="6858000"/>
          </a:xfrm>
          <a:solidFill>
            <a:srgbClr val="F0F0F0"/>
          </a:solidFill>
        </p:spPr>
        <p:txBody>
          <a:bodyPr/>
          <a:lstStyle>
            <a:lvl1pPr marL="0" indent="0">
              <a:buNone/>
              <a:defRPr sz="1000">
                <a:solidFill>
                  <a:srgbClr val="F0F0F0"/>
                </a:solidFill>
              </a:defRPr>
            </a:lvl1pPr>
          </a:lstStyle>
          <a:p>
            <a:r>
              <a:rPr lang="en-US"/>
              <a:t>Click to add picture</a:t>
            </a:r>
          </a:p>
        </p:txBody>
      </p:sp>
      <p:pic>
        <p:nvPicPr>
          <p:cNvPr id="12" name="Graphic 11">
            <a:extLst>
              <a:ext uri="{FF2B5EF4-FFF2-40B4-BE49-F238E27FC236}">
                <a16:creationId xmlns:a16="http://schemas.microsoft.com/office/drawing/2014/main" id="{FC1BE27E-42D6-C4E7-7899-772811768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311778" y="3759200"/>
            <a:ext cx="2806700" cy="3098800"/>
          </a:xfrm>
          <a:prstGeom prst="rect">
            <a:avLst/>
          </a:prstGeom>
        </p:spPr>
      </p:pic>
      <p:sp>
        <p:nvSpPr>
          <p:cNvPr id="15" name="Text Placeholder 6">
            <a:extLst>
              <a:ext uri="{FF2B5EF4-FFF2-40B4-BE49-F238E27FC236}">
                <a16:creationId xmlns:a16="http://schemas.microsoft.com/office/drawing/2014/main" id="{9966A87B-B806-C909-0916-7ADF75E4730C}"/>
              </a:ext>
            </a:extLst>
          </p:cNvPr>
          <p:cNvSpPr>
            <a:spLocks noGrp="1"/>
          </p:cNvSpPr>
          <p:nvPr>
            <p:ph type="body" sz="quarter" idx="17"/>
          </p:nvPr>
        </p:nvSpPr>
        <p:spPr>
          <a:xfrm>
            <a:off x="7431170" y="1406652"/>
            <a:ext cx="4028906" cy="491724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4" name="TextBox 3">
            <a:extLst>
              <a:ext uri="{FF2B5EF4-FFF2-40B4-BE49-F238E27FC236}">
                <a16:creationId xmlns:a16="http://schemas.microsoft.com/office/drawing/2014/main" id="{8685512A-FEBA-D044-E5F0-EB1B78138F7F}"/>
              </a:ext>
            </a:extLst>
          </p:cNvPr>
          <p:cNvSpPr txBox="1"/>
          <p:nvPr userDrawn="1"/>
        </p:nvSpPr>
        <p:spPr>
          <a:xfrm>
            <a:off x="6547104" y="-280416"/>
            <a:ext cx="0" cy="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algn="ctr"/>
            <a:endParaRPr lang="en-US" sz="1400">
              <a:solidFill>
                <a:schemeClr val="tx1"/>
              </a:solidFill>
            </a:endParaRPr>
          </a:p>
        </p:txBody>
      </p:sp>
      <p:sp>
        <p:nvSpPr>
          <p:cNvPr id="6" name="SlideNumber">
            <a:extLst>
              <a:ext uri="{FF2B5EF4-FFF2-40B4-BE49-F238E27FC236}">
                <a16:creationId xmlns:a16="http://schemas.microsoft.com/office/drawing/2014/main" id="{903C381F-B63B-26C2-E923-AB8350194780}"/>
              </a:ext>
            </a:extLst>
          </p:cNvPr>
          <p:cNvSpPr txBox="1">
            <a:spLocks noChangeArrowheads="1"/>
          </p:cNvSpPr>
          <p:nvPr userDrawn="1"/>
        </p:nvSpPr>
        <p:spPr bwMode="auto">
          <a:xfrm>
            <a:off x="8203721" y="6529394"/>
            <a:ext cx="3541613" cy="111569"/>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25">
                <a:solidFill>
                  <a:schemeClr val="bg1"/>
                </a:solidFill>
              </a:rPr>
              <a:t>Marsh McLennan Agency | Employee Health &amp; Benefit Trends 2024  |  </a:t>
            </a:r>
            <a:fld id="{ED62F9DE-F76F-44E8-83F0-EEBBFB849BBE}" type="slidenum">
              <a:rPr lang="en-US" sz="725" smtClean="0">
                <a:solidFill>
                  <a:schemeClr val="bg1"/>
                </a:solidFill>
              </a:rPr>
              <a:pPr algn="r">
                <a:defRPr/>
              </a:pPr>
              <a:t>‹#›</a:t>
            </a:fld>
            <a:endParaRPr lang="en-US" sz="725">
              <a:solidFill>
                <a:schemeClr val="bg1"/>
              </a:solidFill>
            </a:endParaRPr>
          </a:p>
        </p:txBody>
      </p:sp>
    </p:spTree>
    <p:extLst>
      <p:ext uri="{BB962C8B-B14F-4D97-AF65-F5344CB8AC3E}">
        <p14:creationId xmlns:p14="http://schemas.microsoft.com/office/powerpoint/2010/main" val="209375872"/>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ThemeOverview_NoChapters">
    <p:bg>
      <p:bgPr>
        <a:solidFill>
          <a:schemeClr val="bg1">
            <a:alpha val="56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06D89A-4E75-523D-9D76-0E3A62520BED}"/>
              </a:ext>
            </a:extLst>
          </p:cNvPr>
          <p:cNvSpPr/>
          <p:nvPr userDrawn="1"/>
        </p:nvSpPr>
        <p:spPr>
          <a:xfrm>
            <a:off x="6705601" y="0"/>
            <a:ext cx="5486399" cy="6858000"/>
          </a:xfrm>
          <a:prstGeom prst="rect">
            <a:avLst/>
          </a:prstGeom>
          <a:gradFill>
            <a:gsLst>
              <a:gs pos="35000">
                <a:srgbClr val="EE3D8B"/>
              </a:gs>
              <a:gs pos="100000">
                <a:srgbClr val="FF8C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7437524" y="548640"/>
            <a:ext cx="4022552" cy="838200"/>
          </a:xfrm>
        </p:spPr>
        <p:txBody>
          <a:bodyPr/>
          <a:lstStyle>
            <a:lvl1pPr>
              <a:defRPr baseline="0">
                <a:solidFill>
                  <a:schemeClr val="bg1"/>
                </a:solidFill>
              </a:defRPr>
            </a:lvl1pPr>
          </a:lstStyle>
          <a:p>
            <a:endParaRPr lang="en-US"/>
          </a:p>
        </p:txBody>
      </p:sp>
      <p:sp>
        <p:nvSpPr>
          <p:cNvPr id="24" name="Picture Placeholder 6">
            <a:extLst>
              <a:ext uri="{FF2B5EF4-FFF2-40B4-BE49-F238E27FC236}">
                <a16:creationId xmlns:a16="http://schemas.microsoft.com/office/drawing/2014/main" id="{BED1CC51-8821-98D2-36E1-36884240A2E5}"/>
              </a:ext>
            </a:extLst>
          </p:cNvPr>
          <p:cNvSpPr>
            <a:spLocks noGrp="1"/>
          </p:cNvSpPr>
          <p:nvPr>
            <p:ph type="pic" sz="quarter" idx="15" hasCustomPrompt="1"/>
          </p:nvPr>
        </p:nvSpPr>
        <p:spPr>
          <a:xfrm>
            <a:off x="1" y="0"/>
            <a:ext cx="6699246" cy="6858000"/>
          </a:xfrm>
          <a:solidFill>
            <a:srgbClr val="F0F0F0"/>
          </a:solidFill>
        </p:spPr>
        <p:txBody>
          <a:bodyPr/>
          <a:lstStyle>
            <a:lvl1pPr marL="0" indent="0">
              <a:buNone/>
              <a:defRPr sz="1000">
                <a:solidFill>
                  <a:srgbClr val="F0F0F0"/>
                </a:solidFill>
              </a:defRPr>
            </a:lvl1pPr>
          </a:lstStyle>
          <a:p>
            <a:r>
              <a:rPr lang="en-US"/>
              <a:t>Click to add picture</a:t>
            </a:r>
          </a:p>
        </p:txBody>
      </p:sp>
      <p:pic>
        <p:nvPicPr>
          <p:cNvPr id="12" name="Graphic 11">
            <a:extLst>
              <a:ext uri="{FF2B5EF4-FFF2-40B4-BE49-F238E27FC236}">
                <a16:creationId xmlns:a16="http://schemas.microsoft.com/office/drawing/2014/main" id="{FC1BE27E-42D6-C4E7-7899-772811768B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311778" y="3759200"/>
            <a:ext cx="2806700" cy="3098800"/>
          </a:xfrm>
          <a:prstGeom prst="rect">
            <a:avLst/>
          </a:prstGeom>
        </p:spPr>
      </p:pic>
      <p:sp>
        <p:nvSpPr>
          <p:cNvPr id="15" name="Text Placeholder 6">
            <a:extLst>
              <a:ext uri="{FF2B5EF4-FFF2-40B4-BE49-F238E27FC236}">
                <a16:creationId xmlns:a16="http://schemas.microsoft.com/office/drawing/2014/main" id="{9966A87B-B806-C909-0916-7ADF75E4730C}"/>
              </a:ext>
            </a:extLst>
          </p:cNvPr>
          <p:cNvSpPr>
            <a:spLocks noGrp="1"/>
          </p:cNvSpPr>
          <p:nvPr>
            <p:ph type="body" sz="quarter" idx="17"/>
          </p:nvPr>
        </p:nvSpPr>
        <p:spPr>
          <a:xfrm>
            <a:off x="7431170" y="1406652"/>
            <a:ext cx="4028906" cy="491724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4" name="TextBox 3">
            <a:extLst>
              <a:ext uri="{FF2B5EF4-FFF2-40B4-BE49-F238E27FC236}">
                <a16:creationId xmlns:a16="http://schemas.microsoft.com/office/drawing/2014/main" id="{8685512A-FEBA-D044-E5F0-EB1B78138F7F}"/>
              </a:ext>
            </a:extLst>
          </p:cNvPr>
          <p:cNvSpPr txBox="1"/>
          <p:nvPr userDrawn="1"/>
        </p:nvSpPr>
        <p:spPr>
          <a:xfrm>
            <a:off x="6547104" y="-280416"/>
            <a:ext cx="0" cy="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algn="ctr"/>
            <a:endParaRPr lang="en-US" sz="1400">
              <a:solidFill>
                <a:schemeClr val="tx1"/>
              </a:solidFill>
            </a:endParaRPr>
          </a:p>
        </p:txBody>
      </p:sp>
      <p:sp>
        <p:nvSpPr>
          <p:cNvPr id="5" name="SlideNumber">
            <a:extLst>
              <a:ext uri="{FF2B5EF4-FFF2-40B4-BE49-F238E27FC236}">
                <a16:creationId xmlns:a16="http://schemas.microsoft.com/office/drawing/2014/main" id="{754D8957-58D4-1202-5123-40922C4CB81F}"/>
              </a:ext>
            </a:extLst>
          </p:cNvPr>
          <p:cNvSpPr txBox="1">
            <a:spLocks noChangeArrowheads="1"/>
          </p:cNvSpPr>
          <p:nvPr userDrawn="1"/>
        </p:nvSpPr>
        <p:spPr bwMode="auto">
          <a:xfrm>
            <a:off x="8203721" y="6529394"/>
            <a:ext cx="3541613" cy="111569"/>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25">
                <a:solidFill>
                  <a:schemeClr val="bg1"/>
                </a:solidFill>
              </a:rPr>
              <a:t>Marsh McLennan Agency | Employee Health &amp; Benefit Trends 2024  |  </a:t>
            </a:r>
            <a:fld id="{ED62F9DE-F76F-44E8-83F0-EEBBFB849BBE}" type="slidenum">
              <a:rPr lang="en-US" sz="725" smtClean="0">
                <a:solidFill>
                  <a:schemeClr val="bg1"/>
                </a:solidFill>
              </a:rPr>
              <a:pPr algn="r">
                <a:defRPr/>
              </a:pPr>
              <a:t>‹#›</a:t>
            </a:fld>
            <a:endParaRPr lang="en-US" sz="725">
              <a:solidFill>
                <a:schemeClr val="bg1"/>
              </a:solidFill>
            </a:endParaRPr>
          </a:p>
        </p:txBody>
      </p:sp>
    </p:spTree>
    <p:extLst>
      <p:ext uri="{BB962C8B-B14F-4D97-AF65-F5344CB8AC3E}">
        <p14:creationId xmlns:p14="http://schemas.microsoft.com/office/powerpoint/2010/main" val="315556661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8" name="Content Placeholder 7"/>
          <p:cNvSpPr>
            <a:spLocks noGrp="1"/>
          </p:cNvSpPr>
          <p:nvPr>
            <p:ph sz="quarter" idx="13"/>
          </p:nvPr>
        </p:nvSpPr>
        <p:spPr>
          <a:xfrm>
            <a:off x="457200" y="1600200"/>
            <a:ext cx="5641848"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6096000" y="1600200"/>
            <a:ext cx="5641848"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5"/>
          </p:nvPr>
        </p:nvSpPr>
        <p:spPr>
          <a:xfrm>
            <a:off x="457200" y="3926457"/>
            <a:ext cx="5641848"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16"/>
          </p:nvPr>
        </p:nvSpPr>
        <p:spPr>
          <a:xfrm>
            <a:off x="6096000" y="3926457"/>
            <a:ext cx="5641848"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654015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ThemeOverview_wChapt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B0CFFC-4C2A-CD9E-E22B-6E6FAADA7305}"/>
              </a:ext>
            </a:extLst>
          </p:cNvPr>
          <p:cNvSpPr/>
          <p:nvPr userDrawn="1"/>
        </p:nvSpPr>
        <p:spPr>
          <a:xfrm>
            <a:off x="0" y="1"/>
            <a:ext cx="5011286" cy="6858000"/>
          </a:xfrm>
          <a:prstGeom prst="rect">
            <a:avLst/>
          </a:prstGeom>
          <a:gradFill>
            <a:gsLst>
              <a:gs pos="35000">
                <a:srgbClr val="009DE0"/>
              </a:gs>
              <a:gs pos="100000">
                <a:srgbClr val="76D3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15" name="Title 1">
            <a:extLst>
              <a:ext uri="{FF2B5EF4-FFF2-40B4-BE49-F238E27FC236}">
                <a16:creationId xmlns:a16="http://schemas.microsoft.com/office/drawing/2014/main" id="{050FCB9E-6FDA-48B0-344C-B0E8FF7B6232}"/>
              </a:ext>
            </a:extLst>
          </p:cNvPr>
          <p:cNvSpPr>
            <a:spLocks noGrp="1"/>
          </p:cNvSpPr>
          <p:nvPr>
            <p:ph type="title"/>
          </p:nvPr>
        </p:nvSpPr>
        <p:spPr>
          <a:xfrm>
            <a:off x="719217" y="548640"/>
            <a:ext cx="3552532" cy="695452"/>
          </a:xfrm>
        </p:spPr>
        <p:txBody>
          <a:bodyPr/>
          <a:lstStyle>
            <a:lvl1pPr>
              <a:defRPr baseline="0">
                <a:solidFill>
                  <a:schemeClr val="bg1"/>
                </a:solidFill>
              </a:defRPr>
            </a:lvl1pPr>
          </a:lstStyle>
          <a:p>
            <a:endParaRPr lang="en-US"/>
          </a:p>
        </p:txBody>
      </p:sp>
      <p:pic>
        <p:nvPicPr>
          <p:cNvPr id="30" name="Graphic 29">
            <a:extLst>
              <a:ext uri="{FF2B5EF4-FFF2-40B4-BE49-F238E27FC236}">
                <a16:creationId xmlns:a16="http://schemas.microsoft.com/office/drawing/2014/main" id="{8E24A03A-DE64-F6A2-EEA0-135B189A47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3626986" y="4127500"/>
            <a:ext cx="1384300" cy="2730500"/>
          </a:xfrm>
          <a:prstGeom prst="rect">
            <a:avLst/>
          </a:prstGeom>
        </p:spPr>
      </p:pic>
      <p:pic>
        <p:nvPicPr>
          <p:cNvPr id="32" name="Graphic 31">
            <a:extLst>
              <a:ext uri="{FF2B5EF4-FFF2-40B4-BE49-F238E27FC236}">
                <a16:creationId xmlns:a16="http://schemas.microsoft.com/office/drawing/2014/main" id="{DD8C227C-1EB7-4402-589C-C7B2E936C7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97141" y="0"/>
            <a:ext cx="2806700" cy="3098800"/>
          </a:xfrm>
          <a:prstGeom prst="rect">
            <a:avLst/>
          </a:prstGeom>
        </p:spPr>
      </p:pic>
      <p:sp>
        <p:nvSpPr>
          <p:cNvPr id="35" name="Text Placeholder 6">
            <a:extLst>
              <a:ext uri="{FF2B5EF4-FFF2-40B4-BE49-F238E27FC236}">
                <a16:creationId xmlns:a16="http://schemas.microsoft.com/office/drawing/2014/main" id="{1C93706E-9C8C-49BA-BCCA-8F8B7F03FCC0}"/>
              </a:ext>
            </a:extLst>
          </p:cNvPr>
          <p:cNvSpPr>
            <a:spLocks noGrp="1"/>
          </p:cNvSpPr>
          <p:nvPr>
            <p:ph type="body" sz="quarter" idx="17"/>
          </p:nvPr>
        </p:nvSpPr>
        <p:spPr>
          <a:xfrm>
            <a:off x="719217" y="1244092"/>
            <a:ext cx="3552532" cy="491724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Tree>
    <p:extLst>
      <p:ext uri="{BB962C8B-B14F-4D97-AF65-F5344CB8AC3E}">
        <p14:creationId xmlns:p14="http://schemas.microsoft.com/office/powerpoint/2010/main" val="3076809182"/>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_ThemeOverview_wChapt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B0CFFC-4C2A-CD9E-E22B-6E6FAADA7305}"/>
              </a:ext>
            </a:extLst>
          </p:cNvPr>
          <p:cNvSpPr/>
          <p:nvPr userDrawn="1"/>
        </p:nvSpPr>
        <p:spPr>
          <a:xfrm>
            <a:off x="0" y="1"/>
            <a:ext cx="5011286" cy="6858000"/>
          </a:xfrm>
          <a:prstGeom prst="rect">
            <a:avLst/>
          </a:prstGeom>
          <a:gradFill>
            <a:gsLst>
              <a:gs pos="35000">
                <a:srgbClr val="00968F"/>
              </a:gs>
              <a:gs pos="100000">
                <a:srgbClr val="9CD9E4"/>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15" name="Title 1">
            <a:extLst>
              <a:ext uri="{FF2B5EF4-FFF2-40B4-BE49-F238E27FC236}">
                <a16:creationId xmlns:a16="http://schemas.microsoft.com/office/drawing/2014/main" id="{050FCB9E-6FDA-48B0-344C-B0E8FF7B6232}"/>
              </a:ext>
            </a:extLst>
          </p:cNvPr>
          <p:cNvSpPr>
            <a:spLocks noGrp="1"/>
          </p:cNvSpPr>
          <p:nvPr>
            <p:ph type="title"/>
          </p:nvPr>
        </p:nvSpPr>
        <p:spPr>
          <a:xfrm>
            <a:off x="719217" y="548640"/>
            <a:ext cx="3552532" cy="695452"/>
          </a:xfrm>
        </p:spPr>
        <p:txBody>
          <a:bodyPr/>
          <a:lstStyle>
            <a:lvl1pPr>
              <a:defRPr baseline="0">
                <a:solidFill>
                  <a:schemeClr val="bg1"/>
                </a:solidFill>
              </a:defRPr>
            </a:lvl1pPr>
          </a:lstStyle>
          <a:p>
            <a:endParaRPr lang="en-US"/>
          </a:p>
        </p:txBody>
      </p:sp>
      <p:pic>
        <p:nvPicPr>
          <p:cNvPr id="32" name="Graphic 31">
            <a:extLst>
              <a:ext uri="{FF2B5EF4-FFF2-40B4-BE49-F238E27FC236}">
                <a16:creationId xmlns:a16="http://schemas.microsoft.com/office/drawing/2014/main" id="{DD8C227C-1EB7-4402-589C-C7B2E936C7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97141" y="0"/>
            <a:ext cx="2806700" cy="3098800"/>
          </a:xfrm>
          <a:prstGeom prst="rect">
            <a:avLst/>
          </a:prstGeom>
        </p:spPr>
      </p:pic>
      <p:sp>
        <p:nvSpPr>
          <p:cNvPr id="35" name="Text Placeholder 6">
            <a:extLst>
              <a:ext uri="{FF2B5EF4-FFF2-40B4-BE49-F238E27FC236}">
                <a16:creationId xmlns:a16="http://schemas.microsoft.com/office/drawing/2014/main" id="{1C93706E-9C8C-49BA-BCCA-8F8B7F03FCC0}"/>
              </a:ext>
            </a:extLst>
          </p:cNvPr>
          <p:cNvSpPr>
            <a:spLocks noGrp="1"/>
          </p:cNvSpPr>
          <p:nvPr>
            <p:ph type="body" sz="quarter" idx="17"/>
          </p:nvPr>
        </p:nvSpPr>
        <p:spPr>
          <a:xfrm>
            <a:off x="719217" y="1244092"/>
            <a:ext cx="3552532" cy="491724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Tree>
    <p:extLst>
      <p:ext uri="{BB962C8B-B14F-4D97-AF65-F5344CB8AC3E}">
        <p14:creationId xmlns:p14="http://schemas.microsoft.com/office/powerpoint/2010/main" val="1908824834"/>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1_ThemeOverview_wChapt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B0CFFC-4C2A-CD9E-E22B-6E6FAADA7305}"/>
              </a:ext>
            </a:extLst>
          </p:cNvPr>
          <p:cNvSpPr/>
          <p:nvPr userDrawn="1"/>
        </p:nvSpPr>
        <p:spPr>
          <a:xfrm>
            <a:off x="0" y="1"/>
            <a:ext cx="5011286" cy="6858000"/>
          </a:xfrm>
          <a:prstGeom prst="rect">
            <a:avLst/>
          </a:prstGeom>
          <a:gradFill>
            <a:gsLst>
              <a:gs pos="35000">
                <a:srgbClr val="00968F"/>
              </a:gs>
              <a:gs pos="100000">
                <a:srgbClr val="9CD9E4"/>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15" name="Title 1">
            <a:extLst>
              <a:ext uri="{FF2B5EF4-FFF2-40B4-BE49-F238E27FC236}">
                <a16:creationId xmlns:a16="http://schemas.microsoft.com/office/drawing/2014/main" id="{050FCB9E-6FDA-48B0-344C-B0E8FF7B6232}"/>
              </a:ext>
            </a:extLst>
          </p:cNvPr>
          <p:cNvSpPr>
            <a:spLocks noGrp="1"/>
          </p:cNvSpPr>
          <p:nvPr>
            <p:ph type="title"/>
          </p:nvPr>
        </p:nvSpPr>
        <p:spPr>
          <a:xfrm>
            <a:off x="719217" y="548640"/>
            <a:ext cx="3552532" cy="695452"/>
          </a:xfrm>
        </p:spPr>
        <p:txBody>
          <a:bodyPr/>
          <a:lstStyle>
            <a:lvl1pPr>
              <a:defRPr baseline="0">
                <a:solidFill>
                  <a:schemeClr val="bg1"/>
                </a:solidFill>
              </a:defRPr>
            </a:lvl1pPr>
          </a:lstStyle>
          <a:p>
            <a:endParaRPr lang="en-US"/>
          </a:p>
        </p:txBody>
      </p:sp>
      <p:pic>
        <p:nvPicPr>
          <p:cNvPr id="30" name="Graphic 29">
            <a:extLst>
              <a:ext uri="{FF2B5EF4-FFF2-40B4-BE49-F238E27FC236}">
                <a16:creationId xmlns:a16="http://schemas.microsoft.com/office/drawing/2014/main" id="{8E24A03A-DE64-F6A2-EEA0-135B189A47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3626986" y="4127500"/>
            <a:ext cx="1384300" cy="2730500"/>
          </a:xfrm>
          <a:prstGeom prst="rect">
            <a:avLst/>
          </a:prstGeom>
        </p:spPr>
      </p:pic>
      <p:pic>
        <p:nvPicPr>
          <p:cNvPr id="32" name="Graphic 31">
            <a:extLst>
              <a:ext uri="{FF2B5EF4-FFF2-40B4-BE49-F238E27FC236}">
                <a16:creationId xmlns:a16="http://schemas.microsoft.com/office/drawing/2014/main" id="{DD8C227C-1EB7-4402-589C-C7B2E936C7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97141" y="0"/>
            <a:ext cx="2806700" cy="3098800"/>
          </a:xfrm>
          <a:prstGeom prst="rect">
            <a:avLst/>
          </a:prstGeom>
        </p:spPr>
      </p:pic>
      <p:sp>
        <p:nvSpPr>
          <p:cNvPr id="35" name="Text Placeholder 6">
            <a:extLst>
              <a:ext uri="{FF2B5EF4-FFF2-40B4-BE49-F238E27FC236}">
                <a16:creationId xmlns:a16="http://schemas.microsoft.com/office/drawing/2014/main" id="{1C93706E-9C8C-49BA-BCCA-8F8B7F03FCC0}"/>
              </a:ext>
            </a:extLst>
          </p:cNvPr>
          <p:cNvSpPr>
            <a:spLocks noGrp="1"/>
          </p:cNvSpPr>
          <p:nvPr>
            <p:ph type="body" sz="quarter" idx="17"/>
          </p:nvPr>
        </p:nvSpPr>
        <p:spPr>
          <a:xfrm>
            <a:off x="719217" y="1244092"/>
            <a:ext cx="3552532" cy="491724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Tree>
    <p:extLst>
      <p:ext uri="{BB962C8B-B14F-4D97-AF65-F5344CB8AC3E}">
        <p14:creationId xmlns:p14="http://schemas.microsoft.com/office/powerpoint/2010/main" val="2097031682"/>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7_ThemeOverview_wChapt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B0CFFC-4C2A-CD9E-E22B-6E6FAADA7305}"/>
              </a:ext>
            </a:extLst>
          </p:cNvPr>
          <p:cNvSpPr/>
          <p:nvPr userDrawn="1"/>
        </p:nvSpPr>
        <p:spPr>
          <a:xfrm>
            <a:off x="0" y="1"/>
            <a:ext cx="5011286" cy="6858000"/>
          </a:xfrm>
          <a:prstGeom prst="rect">
            <a:avLst/>
          </a:prstGeom>
          <a:gradFill>
            <a:gsLst>
              <a:gs pos="35000">
                <a:srgbClr val="FF8C00"/>
              </a:gs>
              <a:gs pos="100000">
                <a:srgbClr val="FFBE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15" name="Title 1">
            <a:extLst>
              <a:ext uri="{FF2B5EF4-FFF2-40B4-BE49-F238E27FC236}">
                <a16:creationId xmlns:a16="http://schemas.microsoft.com/office/drawing/2014/main" id="{050FCB9E-6FDA-48B0-344C-B0E8FF7B6232}"/>
              </a:ext>
            </a:extLst>
          </p:cNvPr>
          <p:cNvSpPr>
            <a:spLocks noGrp="1"/>
          </p:cNvSpPr>
          <p:nvPr>
            <p:ph type="title"/>
          </p:nvPr>
        </p:nvSpPr>
        <p:spPr>
          <a:xfrm>
            <a:off x="719217" y="548640"/>
            <a:ext cx="3552532" cy="695452"/>
          </a:xfrm>
        </p:spPr>
        <p:txBody>
          <a:bodyPr/>
          <a:lstStyle>
            <a:lvl1pPr>
              <a:defRPr baseline="0">
                <a:solidFill>
                  <a:schemeClr val="bg1"/>
                </a:solidFill>
              </a:defRPr>
            </a:lvl1pPr>
          </a:lstStyle>
          <a:p>
            <a:endParaRPr lang="en-US"/>
          </a:p>
        </p:txBody>
      </p:sp>
      <p:pic>
        <p:nvPicPr>
          <p:cNvPr id="30" name="Graphic 29">
            <a:extLst>
              <a:ext uri="{FF2B5EF4-FFF2-40B4-BE49-F238E27FC236}">
                <a16:creationId xmlns:a16="http://schemas.microsoft.com/office/drawing/2014/main" id="{8E24A03A-DE64-F6A2-EEA0-135B189A47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3626986" y="4127500"/>
            <a:ext cx="1384300" cy="2730500"/>
          </a:xfrm>
          <a:prstGeom prst="rect">
            <a:avLst/>
          </a:prstGeom>
        </p:spPr>
      </p:pic>
      <p:pic>
        <p:nvPicPr>
          <p:cNvPr id="32" name="Graphic 31">
            <a:extLst>
              <a:ext uri="{FF2B5EF4-FFF2-40B4-BE49-F238E27FC236}">
                <a16:creationId xmlns:a16="http://schemas.microsoft.com/office/drawing/2014/main" id="{DD8C227C-1EB7-4402-589C-C7B2E936C7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97141" y="0"/>
            <a:ext cx="2806700" cy="3098800"/>
          </a:xfrm>
          <a:prstGeom prst="rect">
            <a:avLst/>
          </a:prstGeom>
        </p:spPr>
      </p:pic>
      <p:sp>
        <p:nvSpPr>
          <p:cNvPr id="35" name="Text Placeholder 6">
            <a:extLst>
              <a:ext uri="{FF2B5EF4-FFF2-40B4-BE49-F238E27FC236}">
                <a16:creationId xmlns:a16="http://schemas.microsoft.com/office/drawing/2014/main" id="{1C93706E-9C8C-49BA-BCCA-8F8B7F03FCC0}"/>
              </a:ext>
            </a:extLst>
          </p:cNvPr>
          <p:cNvSpPr>
            <a:spLocks noGrp="1"/>
          </p:cNvSpPr>
          <p:nvPr>
            <p:ph type="body" sz="quarter" idx="17"/>
          </p:nvPr>
        </p:nvSpPr>
        <p:spPr>
          <a:xfrm>
            <a:off x="719217" y="1244092"/>
            <a:ext cx="3552532" cy="491724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Tree>
    <p:extLst>
      <p:ext uri="{BB962C8B-B14F-4D97-AF65-F5344CB8AC3E}">
        <p14:creationId xmlns:p14="http://schemas.microsoft.com/office/powerpoint/2010/main" val="4195054501"/>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0_ThemeOverview_wChapt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B0CFFC-4C2A-CD9E-E22B-6E6FAADA7305}"/>
              </a:ext>
            </a:extLst>
          </p:cNvPr>
          <p:cNvSpPr/>
          <p:nvPr userDrawn="1"/>
        </p:nvSpPr>
        <p:spPr>
          <a:xfrm>
            <a:off x="0" y="1"/>
            <a:ext cx="5011286" cy="6858000"/>
          </a:xfrm>
          <a:prstGeom prst="rect">
            <a:avLst/>
          </a:prstGeom>
          <a:gradFill>
            <a:gsLst>
              <a:gs pos="35000">
                <a:srgbClr val="FF8C00"/>
              </a:gs>
              <a:gs pos="100000">
                <a:srgbClr val="FFBE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15" name="Title 1">
            <a:extLst>
              <a:ext uri="{FF2B5EF4-FFF2-40B4-BE49-F238E27FC236}">
                <a16:creationId xmlns:a16="http://schemas.microsoft.com/office/drawing/2014/main" id="{050FCB9E-6FDA-48B0-344C-B0E8FF7B6232}"/>
              </a:ext>
            </a:extLst>
          </p:cNvPr>
          <p:cNvSpPr>
            <a:spLocks noGrp="1"/>
          </p:cNvSpPr>
          <p:nvPr>
            <p:ph type="title"/>
          </p:nvPr>
        </p:nvSpPr>
        <p:spPr>
          <a:xfrm>
            <a:off x="719217" y="548640"/>
            <a:ext cx="3552532" cy="695452"/>
          </a:xfrm>
        </p:spPr>
        <p:txBody>
          <a:bodyPr/>
          <a:lstStyle>
            <a:lvl1pPr>
              <a:defRPr baseline="0">
                <a:solidFill>
                  <a:schemeClr val="bg1"/>
                </a:solidFill>
              </a:defRPr>
            </a:lvl1pPr>
          </a:lstStyle>
          <a:p>
            <a:endParaRPr lang="en-US"/>
          </a:p>
        </p:txBody>
      </p:sp>
      <p:pic>
        <p:nvPicPr>
          <p:cNvPr id="32" name="Graphic 31">
            <a:extLst>
              <a:ext uri="{FF2B5EF4-FFF2-40B4-BE49-F238E27FC236}">
                <a16:creationId xmlns:a16="http://schemas.microsoft.com/office/drawing/2014/main" id="{DD8C227C-1EB7-4402-589C-C7B2E936C7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97141" y="0"/>
            <a:ext cx="2806700" cy="3098800"/>
          </a:xfrm>
          <a:prstGeom prst="rect">
            <a:avLst/>
          </a:prstGeom>
        </p:spPr>
      </p:pic>
      <p:sp>
        <p:nvSpPr>
          <p:cNvPr id="35" name="Text Placeholder 6">
            <a:extLst>
              <a:ext uri="{FF2B5EF4-FFF2-40B4-BE49-F238E27FC236}">
                <a16:creationId xmlns:a16="http://schemas.microsoft.com/office/drawing/2014/main" id="{1C93706E-9C8C-49BA-BCCA-8F8B7F03FCC0}"/>
              </a:ext>
            </a:extLst>
          </p:cNvPr>
          <p:cNvSpPr>
            <a:spLocks noGrp="1"/>
          </p:cNvSpPr>
          <p:nvPr>
            <p:ph type="body" sz="quarter" idx="17"/>
          </p:nvPr>
        </p:nvSpPr>
        <p:spPr>
          <a:xfrm>
            <a:off x="719217" y="1244092"/>
            <a:ext cx="3552532" cy="491724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Tree>
    <p:extLst>
      <p:ext uri="{BB962C8B-B14F-4D97-AF65-F5344CB8AC3E}">
        <p14:creationId xmlns:p14="http://schemas.microsoft.com/office/powerpoint/2010/main" val="1431367184"/>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8_ThemeOverview_wChapt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B0CFFC-4C2A-CD9E-E22B-6E6FAADA7305}"/>
              </a:ext>
            </a:extLst>
          </p:cNvPr>
          <p:cNvSpPr/>
          <p:nvPr userDrawn="1"/>
        </p:nvSpPr>
        <p:spPr>
          <a:xfrm>
            <a:off x="0" y="1"/>
            <a:ext cx="5011286" cy="6858000"/>
          </a:xfrm>
          <a:prstGeom prst="rect">
            <a:avLst/>
          </a:prstGeom>
          <a:gradFill>
            <a:gsLst>
              <a:gs pos="35000">
                <a:srgbClr val="EE3D8B"/>
              </a:gs>
              <a:gs pos="100000">
                <a:srgbClr val="FF8C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15" name="Title 1">
            <a:extLst>
              <a:ext uri="{FF2B5EF4-FFF2-40B4-BE49-F238E27FC236}">
                <a16:creationId xmlns:a16="http://schemas.microsoft.com/office/drawing/2014/main" id="{050FCB9E-6FDA-48B0-344C-B0E8FF7B6232}"/>
              </a:ext>
            </a:extLst>
          </p:cNvPr>
          <p:cNvSpPr>
            <a:spLocks noGrp="1"/>
          </p:cNvSpPr>
          <p:nvPr>
            <p:ph type="title"/>
          </p:nvPr>
        </p:nvSpPr>
        <p:spPr>
          <a:xfrm>
            <a:off x="719217" y="548640"/>
            <a:ext cx="3552532" cy="695452"/>
          </a:xfrm>
        </p:spPr>
        <p:txBody>
          <a:bodyPr/>
          <a:lstStyle>
            <a:lvl1pPr>
              <a:defRPr baseline="0">
                <a:solidFill>
                  <a:schemeClr val="bg1"/>
                </a:solidFill>
              </a:defRPr>
            </a:lvl1pPr>
          </a:lstStyle>
          <a:p>
            <a:endParaRPr lang="en-US"/>
          </a:p>
        </p:txBody>
      </p:sp>
      <p:pic>
        <p:nvPicPr>
          <p:cNvPr id="30" name="Graphic 29">
            <a:extLst>
              <a:ext uri="{FF2B5EF4-FFF2-40B4-BE49-F238E27FC236}">
                <a16:creationId xmlns:a16="http://schemas.microsoft.com/office/drawing/2014/main" id="{8E24A03A-DE64-F6A2-EEA0-135B189A47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3626986" y="4127500"/>
            <a:ext cx="1384300" cy="2730500"/>
          </a:xfrm>
          <a:prstGeom prst="rect">
            <a:avLst/>
          </a:prstGeom>
        </p:spPr>
      </p:pic>
      <p:pic>
        <p:nvPicPr>
          <p:cNvPr id="32" name="Graphic 31">
            <a:extLst>
              <a:ext uri="{FF2B5EF4-FFF2-40B4-BE49-F238E27FC236}">
                <a16:creationId xmlns:a16="http://schemas.microsoft.com/office/drawing/2014/main" id="{DD8C227C-1EB7-4402-589C-C7B2E936C7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97141" y="0"/>
            <a:ext cx="2806700" cy="3098800"/>
          </a:xfrm>
          <a:prstGeom prst="rect">
            <a:avLst/>
          </a:prstGeom>
        </p:spPr>
      </p:pic>
      <p:sp>
        <p:nvSpPr>
          <p:cNvPr id="35" name="Text Placeholder 6">
            <a:extLst>
              <a:ext uri="{FF2B5EF4-FFF2-40B4-BE49-F238E27FC236}">
                <a16:creationId xmlns:a16="http://schemas.microsoft.com/office/drawing/2014/main" id="{1C93706E-9C8C-49BA-BCCA-8F8B7F03FCC0}"/>
              </a:ext>
            </a:extLst>
          </p:cNvPr>
          <p:cNvSpPr>
            <a:spLocks noGrp="1"/>
          </p:cNvSpPr>
          <p:nvPr>
            <p:ph type="body" sz="quarter" idx="17"/>
          </p:nvPr>
        </p:nvSpPr>
        <p:spPr>
          <a:xfrm>
            <a:off x="719217" y="1244092"/>
            <a:ext cx="3552532" cy="491724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Tree>
    <p:extLst>
      <p:ext uri="{BB962C8B-B14F-4D97-AF65-F5344CB8AC3E}">
        <p14:creationId xmlns:p14="http://schemas.microsoft.com/office/powerpoint/2010/main" val="3920493388"/>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9_ThemeOverview_wChapte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B0CFFC-4C2A-CD9E-E22B-6E6FAADA7305}"/>
              </a:ext>
            </a:extLst>
          </p:cNvPr>
          <p:cNvSpPr/>
          <p:nvPr userDrawn="1"/>
        </p:nvSpPr>
        <p:spPr>
          <a:xfrm>
            <a:off x="0" y="1"/>
            <a:ext cx="5011286" cy="6858000"/>
          </a:xfrm>
          <a:prstGeom prst="rect">
            <a:avLst/>
          </a:prstGeom>
          <a:gradFill>
            <a:gsLst>
              <a:gs pos="35000">
                <a:srgbClr val="EE3D8B"/>
              </a:gs>
              <a:gs pos="100000">
                <a:srgbClr val="FF8C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15" name="Title 1">
            <a:extLst>
              <a:ext uri="{FF2B5EF4-FFF2-40B4-BE49-F238E27FC236}">
                <a16:creationId xmlns:a16="http://schemas.microsoft.com/office/drawing/2014/main" id="{050FCB9E-6FDA-48B0-344C-B0E8FF7B6232}"/>
              </a:ext>
            </a:extLst>
          </p:cNvPr>
          <p:cNvSpPr>
            <a:spLocks noGrp="1"/>
          </p:cNvSpPr>
          <p:nvPr>
            <p:ph type="title"/>
          </p:nvPr>
        </p:nvSpPr>
        <p:spPr>
          <a:xfrm>
            <a:off x="719217" y="548641"/>
            <a:ext cx="3552532" cy="695452"/>
          </a:xfrm>
        </p:spPr>
        <p:txBody>
          <a:bodyPr/>
          <a:lstStyle>
            <a:lvl1pPr>
              <a:defRPr baseline="0">
                <a:solidFill>
                  <a:schemeClr val="bg1"/>
                </a:solidFill>
              </a:defRPr>
            </a:lvl1pPr>
          </a:lstStyle>
          <a:p>
            <a:endParaRPr lang="en-US"/>
          </a:p>
        </p:txBody>
      </p:sp>
      <p:pic>
        <p:nvPicPr>
          <p:cNvPr id="32" name="Graphic 31">
            <a:extLst>
              <a:ext uri="{FF2B5EF4-FFF2-40B4-BE49-F238E27FC236}">
                <a16:creationId xmlns:a16="http://schemas.microsoft.com/office/drawing/2014/main" id="{DD8C227C-1EB7-4402-589C-C7B2E936C7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97141" y="0"/>
            <a:ext cx="2806700" cy="3098800"/>
          </a:xfrm>
          <a:prstGeom prst="rect">
            <a:avLst/>
          </a:prstGeom>
        </p:spPr>
      </p:pic>
      <p:sp>
        <p:nvSpPr>
          <p:cNvPr id="35" name="Text Placeholder 6">
            <a:extLst>
              <a:ext uri="{FF2B5EF4-FFF2-40B4-BE49-F238E27FC236}">
                <a16:creationId xmlns:a16="http://schemas.microsoft.com/office/drawing/2014/main" id="{1C93706E-9C8C-49BA-BCCA-8F8B7F03FCC0}"/>
              </a:ext>
            </a:extLst>
          </p:cNvPr>
          <p:cNvSpPr>
            <a:spLocks noGrp="1"/>
          </p:cNvSpPr>
          <p:nvPr>
            <p:ph type="body" sz="quarter" idx="17"/>
          </p:nvPr>
        </p:nvSpPr>
        <p:spPr>
          <a:xfrm>
            <a:off x="719217" y="1244092"/>
            <a:ext cx="3552532" cy="491724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Tree>
    <p:extLst>
      <p:ext uri="{BB962C8B-B14F-4D97-AF65-F5344CB8AC3E}">
        <p14:creationId xmlns:p14="http://schemas.microsoft.com/office/powerpoint/2010/main" val="1772561361"/>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ChapterSlide_w_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B99382-C59A-A768-DDD7-247B0D71A36C}"/>
              </a:ext>
            </a:extLst>
          </p:cNvPr>
          <p:cNvSpPr/>
          <p:nvPr userDrawn="1"/>
        </p:nvSpPr>
        <p:spPr>
          <a:xfrm>
            <a:off x="0" y="0"/>
            <a:ext cx="5486398" cy="6858000"/>
          </a:xfrm>
          <a:prstGeom prst="rect">
            <a:avLst/>
          </a:prstGeom>
          <a:gradFill>
            <a:gsLst>
              <a:gs pos="35000">
                <a:srgbClr val="009DE0"/>
              </a:gs>
              <a:gs pos="100000">
                <a:srgbClr val="76D3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457201" y="879077"/>
            <a:ext cx="4572000" cy="454152"/>
          </a:xfrm>
        </p:spPr>
        <p:txBody>
          <a:bodyPr/>
          <a:lstStyle>
            <a:lvl1pPr>
              <a:defRPr baseline="0">
                <a:solidFill>
                  <a:schemeClr val="bg1"/>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9" y="1636774"/>
            <a:ext cx="4572000"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4571999" cy="320040"/>
          </a:xfrm>
        </p:spPr>
        <p:txBody>
          <a:bodyPr/>
          <a:lstStyle>
            <a:lvl1pPr marL="0" indent="0">
              <a:buNone/>
              <a:defRPr b="1">
                <a:solidFill>
                  <a:schemeClr val="bg1"/>
                </a:solidFill>
              </a:defRPr>
            </a:lvl1pPr>
          </a:lstStyle>
          <a:p>
            <a:pPr lvl="0"/>
            <a:endParaRPr lang="en-US"/>
          </a:p>
        </p:txBody>
      </p:sp>
      <p:sp>
        <p:nvSpPr>
          <p:cNvPr id="8" name="Text Placeholder 7">
            <a:extLst>
              <a:ext uri="{FF2B5EF4-FFF2-40B4-BE49-F238E27FC236}">
                <a16:creationId xmlns:a16="http://schemas.microsoft.com/office/drawing/2014/main" id="{1D4B29A6-7E91-8F4F-BB08-BC7956849B8D}"/>
              </a:ext>
            </a:extLst>
          </p:cNvPr>
          <p:cNvSpPr>
            <a:spLocks noGrp="1"/>
          </p:cNvSpPr>
          <p:nvPr>
            <p:ph type="body" sz="quarter" idx="19"/>
          </p:nvPr>
        </p:nvSpPr>
        <p:spPr>
          <a:xfrm>
            <a:off x="6096000" y="558800"/>
            <a:ext cx="4667250" cy="320675"/>
          </a:xfrm>
        </p:spPr>
        <p:txBody>
          <a:bodyPr/>
          <a:lstStyle>
            <a:lvl1pPr marL="0" indent="0">
              <a:buNone/>
              <a:defRPr sz="1800" b="1">
                <a:solidFill>
                  <a:srgbClr val="002C77"/>
                </a:solidFill>
              </a:defRPr>
            </a:lvl1pPr>
          </a:lstStyle>
          <a:p>
            <a:pPr lvl="0"/>
            <a:r>
              <a:rPr lang="en-US"/>
              <a:t>Click to edit Master text styles</a:t>
            </a:r>
          </a:p>
        </p:txBody>
      </p:sp>
      <p:sp>
        <p:nvSpPr>
          <p:cNvPr id="10" name="Chart Placeholder 9">
            <a:extLst>
              <a:ext uri="{FF2B5EF4-FFF2-40B4-BE49-F238E27FC236}">
                <a16:creationId xmlns:a16="http://schemas.microsoft.com/office/drawing/2014/main" id="{F7D324CD-6D77-2784-68BD-476DB3ED762A}"/>
              </a:ext>
            </a:extLst>
          </p:cNvPr>
          <p:cNvSpPr>
            <a:spLocks noGrp="1"/>
          </p:cNvSpPr>
          <p:nvPr>
            <p:ph type="chart" sz="quarter" idx="20"/>
          </p:nvPr>
        </p:nvSpPr>
        <p:spPr>
          <a:xfrm>
            <a:off x="6096000" y="1211283"/>
            <a:ext cx="5719763" cy="5094267"/>
          </a:xfrm>
          <a:solidFill>
            <a:srgbClr val="F0F0F0"/>
          </a:solidFill>
        </p:spPr>
        <p:txBody>
          <a:bodyPr/>
          <a:lstStyle>
            <a:lvl1pPr>
              <a:defRPr>
                <a:solidFill>
                  <a:srgbClr val="F0F0F0"/>
                </a:solidFill>
              </a:defRPr>
            </a:lvl1pPr>
          </a:lstStyle>
          <a:p>
            <a:endParaRPr lang="en-US"/>
          </a:p>
        </p:txBody>
      </p:sp>
    </p:spTree>
    <p:extLst>
      <p:ext uri="{BB962C8B-B14F-4D97-AF65-F5344CB8AC3E}">
        <p14:creationId xmlns:p14="http://schemas.microsoft.com/office/powerpoint/2010/main" val="311424345"/>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ChapterSlide_w_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B99382-C59A-A768-DDD7-247B0D71A36C}"/>
              </a:ext>
            </a:extLst>
          </p:cNvPr>
          <p:cNvSpPr/>
          <p:nvPr userDrawn="1"/>
        </p:nvSpPr>
        <p:spPr>
          <a:xfrm>
            <a:off x="0" y="0"/>
            <a:ext cx="5486398" cy="6858000"/>
          </a:xfrm>
          <a:prstGeom prst="rect">
            <a:avLst/>
          </a:prstGeom>
          <a:gradFill>
            <a:gsLst>
              <a:gs pos="35000">
                <a:srgbClr val="00968F">
                  <a:alpha val="70000"/>
                </a:srgbClr>
              </a:gs>
              <a:gs pos="100000">
                <a:srgbClr val="9CD9E4"/>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457201" y="879077"/>
            <a:ext cx="4572000" cy="454152"/>
          </a:xfrm>
        </p:spPr>
        <p:txBody>
          <a:bodyPr/>
          <a:lstStyle>
            <a:lvl1pPr>
              <a:defRPr baseline="0">
                <a:solidFill>
                  <a:schemeClr val="bg1"/>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9" y="1636774"/>
            <a:ext cx="4572000"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4571999" cy="320040"/>
          </a:xfrm>
        </p:spPr>
        <p:txBody>
          <a:bodyPr/>
          <a:lstStyle>
            <a:lvl1pPr marL="0" indent="0">
              <a:buNone/>
              <a:defRPr b="1">
                <a:solidFill>
                  <a:schemeClr val="bg1"/>
                </a:solidFill>
              </a:defRPr>
            </a:lvl1pPr>
          </a:lstStyle>
          <a:p>
            <a:pPr lvl="0"/>
            <a:endParaRPr lang="en-US"/>
          </a:p>
        </p:txBody>
      </p:sp>
      <p:sp>
        <p:nvSpPr>
          <p:cNvPr id="8" name="Text Placeholder 7">
            <a:extLst>
              <a:ext uri="{FF2B5EF4-FFF2-40B4-BE49-F238E27FC236}">
                <a16:creationId xmlns:a16="http://schemas.microsoft.com/office/drawing/2014/main" id="{1D4B29A6-7E91-8F4F-BB08-BC7956849B8D}"/>
              </a:ext>
            </a:extLst>
          </p:cNvPr>
          <p:cNvSpPr>
            <a:spLocks noGrp="1"/>
          </p:cNvSpPr>
          <p:nvPr>
            <p:ph type="body" sz="quarter" idx="19"/>
          </p:nvPr>
        </p:nvSpPr>
        <p:spPr>
          <a:xfrm>
            <a:off x="6096000" y="558800"/>
            <a:ext cx="4667250" cy="320675"/>
          </a:xfrm>
        </p:spPr>
        <p:txBody>
          <a:bodyPr/>
          <a:lstStyle>
            <a:lvl1pPr marL="0" indent="0">
              <a:buNone/>
              <a:defRPr sz="1800" b="1">
                <a:solidFill>
                  <a:srgbClr val="002C77"/>
                </a:solidFill>
              </a:defRPr>
            </a:lvl1pPr>
          </a:lstStyle>
          <a:p>
            <a:pPr lvl="0"/>
            <a:r>
              <a:rPr lang="en-US"/>
              <a:t>Click to edit Master text styles</a:t>
            </a:r>
          </a:p>
        </p:txBody>
      </p:sp>
      <p:sp>
        <p:nvSpPr>
          <p:cNvPr id="10" name="Chart Placeholder 9">
            <a:extLst>
              <a:ext uri="{FF2B5EF4-FFF2-40B4-BE49-F238E27FC236}">
                <a16:creationId xmlns:a16="http://schemas.microsoft.com/office/drawing/2014/main" id="{F7D324CD-6D77-2784-68BD-476DB3ED762A}"/>
              </a:ext>
            </a:extLst>
          </p:cNvPr>
          <p:cNvSpPr>
            <a:spLocks noGrp="1"/>
          </p:cNvSpPr>
          <p:nvPr>
            <p:ph type="chart" sz="quarter" idx="20"/>
          </p:nvPr>
        </p:nvSpPr>
        <p:spPr>
          <a:xfrm>
            <a:off x="6096000" y="1211283"/>
            <a:ext cx="5719763" cy="5094267"/>
          </a:xfrm>
          <a:solidFill>
            <a:srgbClr val="F0F0F0"/>
          </a:solidFill>
        </p:spPr>
        <p:txBody>
          <a:bodyPr/>
          <a:lstStyle>
            <a:lvl1pPr>
              <a:defRPr>
                <a:solidFill>
                  <a:srgbClr val="F0F0F0"/>
                </a:solidFill>
              </a:defRPr>
            </a:lvl1pPr>
          </a:lstStyle>
          <a:p>
            <a:endParaRPr lang="en-US"/>
          </a:p>
        </p:txBody>
      </p:sp>
    </p:spTree>
    <p:extLst>
      <p:ext uri="{BB962C8B-B14F-4D97-AF65-F5344CB8AC3E}">
        <p14:creationId xmlns:p14="http://schemas.microsoft.com/office/powerpoint/2010/main" val="192497721"/>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hapterSlide_w_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B99382-C59A-A768-DDD7-247B0D71A36C}"/>
              </a:ext>
            </a:extLst>
          </p:cNvPr>
          <p:cNvSpPr/>
          <p:nvPr userDrawn="1"/>
        </p:nvSpPr>
        <p:spPr>
          <a:xfrm>
            <a:off x="0" y="0"/>
            <a:ext cx="5486398" cy="6858000"/>
          </a:xfrm>
          <a:prstGeom prst="rect">
            <a:avLst/>
          </a:prstGeom>
          <a:gradFill>
            <a:gsLst>
              <a:gs pos="35000">
                <a:srgbClr val="FF8C00"/>
              </a:gs>
              <a:gs pos="100000">
                <a:srgbClr val="FFBE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457201" y="879077"/>
            <a:ext cx="4572000" cy="454152"/>
          </a:xfrm>
        </p:spPr>
        <p:txBody>
          <a:bodyPr/>
          <a:lstStyle>
            <a:lvl1pPr>
              <a:defRPr baseline="0">
                <a:solidFill>
                  <a:schemeClr val="bg1"/>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9" y="1636774"/>
            <a:ext cx="4572000"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4571999" cy="320040"/>
          </a:xfrm>
        </p:spPr>
        <p:txBody>
          <a:bodyPr/>
          <a:lstStyle>
            <a:lvl1pPr marL="0" indent="0">
              <a:buNone/>
              <a:defRPr b="1">
                <a:solidFill>
                  <a:schemeClr val="bg1"/>
                </a:solidFill>
              </a:defRPr>
            </a:lvl1pPr>
          </a:lstStyle>
          <a:p>
            <a:pPr lvl="0"/>
            <a:endParaRPr lang="en-US"/>
          </a:p>
        </p:txBody>
      </p:sp>
      <p:sp>
        <p:nvSpPr>
          <p:cNvPr id="8" name="Text Placeholder 7">
            <a:extLst>
              <a:ext uri="{FF2B5EF4-FFF2-40B4-BE49-F238E27FC236}">
                <a16:creationId xmlns:a16="http://schemas.microsoft.com/office/drawing/2014/main" id="{1D4B29A6-7E91-8F4F-BB08-BC7956849B8D}"/>
              </a:ext>
            </a:extLst>
          </p:cNvPr>
          <p:cNvSpPr>
            <a:spLocks noGrp="1"/>
          </p:cNvSpPr>
          <p:nvPr>
            <p:ph type="body" sz="quarter" idx="19"/>
          </p:nvPr>
        </p:nvSpPr>
        <p:spPr>
          <a:xfrm>
            <a:off x="6096000" y="558800"/>
            <a:ext cx="4667250" cy="320675"/>
          </a:xfrm>
        </p:spPr>
        <p:txBody>
          <a:bodyPr/>
          <a:lstStyle>
            <a:lvl1pPr marL="0" indent="0">
              <a:buNone/>
              <a:defRPr sz="1800" b="1">
                <a:solidFill>
                  <a:srgbClr val="002C77"/>
                </a:solidFill>
              </a:defRPr>
            </a:lvl1pPr>
          </a:lstStyle>
          <a:p>
            <a:pPr lvl="0"/>
            <a:r>
              <a:rPr lang="en-US"/>
              <a:t>Click to edit Master text styles</a:t>
            </a:r>
          </a:p>
        </p:txBody>
      </p:sp>
      <p:sp>
        <p:nvSpPr>
          <p:cNvPr id="10" name="Chart Placeholder 9">
            <a:extLst>
              <a:ext uri="{FF2B5EF4-FFF2-40B4-BE49-F238E27FC236}">
                <a16:creationId xmlns:a16="http://schemas.microsoft.com/office/drawing/2014/main" id="{F7D324CD-6D77-2784-68BD-476DB3ED762A}"/>
              </a:ext>
            </a:extLst>
          </p:cNvPr>
          <p:cNvSpPr>
            <a:spLocks noGrp="1"/>
          </p:cNvSpPr>
          <p:nvPr>
            <p:ph type="chart" sz="quarter" idx="20"/>
          </p:nvPr>
        </p:nvSpPr>
        <p:spPr>
          <a:xfrm>
            <a:off x="6096000" y="1211283"/>
            <a:ext cx="5719763" cy="5094267"/>
          </a:xfrm>
          <a:solidFill>
            <a:srgbClr val="F0F0F0"/>
          </a:solidFill>
        </p:spPr>
        <p:txBody>
          <a:bodyPr/>
          <a:lstStyle>
            <a:lvl1pPr>
              <a:defRPr>
                <a:solidFill>
                  <a:srgbClr val="F0F0F0"/>
                </a:solidFill>
              </a:defRPr>
            </a:lvl1pPr>
          </a:lstStyle>
          <a:p>
            <a:endParaRPr lang="en-US"/>
          </a:p>
        </p:txBody>
      </p:sp>
    </p:spTree>
    <p:extLst>
      <p:ext uri="{BB962C8B-B14F-4D97-AF65-F5344CB8AC3E}">
        <p14:creationId xmlns:p14="http://schemas.microsoft.com/office/powerpoint/2010/main" val="3020220609"/>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Ref idx="1001">
        <a:schemeClr val="bg1"/>
      </p:bgRef>
    </p:bg>
    <p:spTree>
      <p:nvGrpSpPr>
        <p:cNvPr id="1" name=""/>
        <p:cNvGrpSpPr/>
        <p:nvPr/>
      </p:nvGrpSpPr>
      <p:grpSpPr>
        <a:xfrm>
          <a:off x="0" y="0"/>
          <a:ext cx="0" cy="0"/>
          <a:chOff x="0" y="0"/>
          <a:chExt cx="0" cy="0"/>
        </a:xfrm>
      </p:grpSpPr>
      <p:pic>
        <p:nvPicPr>
          <p:cNvPr id="9" name="patter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0440"/>
            <a:ext cx="12210619" cy="6847559"/>
          </a:xfrm>
          <a:prstGeom prst="rect">
            <a:avLst/>
          </a:prstGeom>
        </p:spPr>
      </p:pic>
      <p:pic>
        <p:nvPicPr>
          <p:cNvPr id="4"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5"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1472" y="6236208"/>
            <a:ext cx="2240280" cy="157358"/>
          </a:xfrm>
          <a:prstGeom prst="rect">
            <a:avLst/>
          </a:prstGeom>
        </p:spPr>
      </p:pic>
      <p:sp>
        <p:nvSpPr>
          <p:cNvPr id="13" name="Date">
            <a:extLst>
              <a:ext uri="{FF2B5EF4-FFF2-40B4-BE49-F238E27FC236}">
                <a16:creationId xmlns:a16="http://schemas.microsoft.com/office/drawing/2014/main" id="{1DDC6625-7E16-9441-9929-B3845B79579E}"/>
              </a:ext>
            </a:extLst>
          </p:cNvPr>
          <p:cNvSpPr>
            <a:spLocks noGrp="1"/>
          </p:cNvSpPr>
          <p:nvPr>
            <p:ph type="body" sz="quarter" idx="14" hasCustomPrompt="1"/>
          </p:nvPr>
        </p:nvSpPr>
        <p:spPr>
          <a:xfrm>
            <a:off x="457200" y="5550046"/>
            <a:ext cx="4471894" cy="847167"/>
          </a:xfrm>
        </p:spPr>
        <p:txBody>
          <a:bodyPr anchor="b"/>
          <a:lstStyle>
            <a:lvl1pPr marL="0" indent="0" algn="l">
              <a:lnSpc>
                <a:spcPct val="100000"/>
              </a:lnSpc>
              <a:spcBef>
                <a:spcPts val="0"/>
              </a:spcBef>
              <a:spcAft>
                <a:spcPts val="0"/>
              </a:spcAft>
              <a:buFontTx/>
              <a:buNone/>
              <a:defRPr sz="1200">
                <a:solidFill>
                  <a:schemeClr val="tx1"/>
                </a:solidFill>
              </a:defRPr>
            </a:lvl1pPr>
            <a:lvl2pPr>
              <a:defRPr sz="1050"/>
            </a:lvl2pPr>
            <a:lvl3pPr>
              <a:defRPr sz="900"/>
            </a:lvl3pPr>
            <a:lvl4pPr>
              <a:defRPr sz="900"/>
            </a:lvl4pPr>
            <a:lvl5pPr>
              <a:defRPr sz="900"/>
            </a:lvl5pPr>
          </a:lstStyle>
          <a:p>
            <a:pPr lvl="0"/>
            <a:r>
              <a:rPr lang="en-US"/>
              <a:t>Client name (optional)</a:t>
            </a:r>
            <a:br>
              <a:rPr lang="en-US"/>
            </a:br>
            <a:r>
              <a:rPr lang="en-US"/>
              <a:t>Month 00, 20XX</a:t>
            </a:r>
            <a:br>
              <a:rPr lang="en-US"/>
            </a:br>
            <a:r>
              <a:rPr lang="en-US"/>
              <a:t>Presenter1, Job Title, location  |  Presenter2, Job Title, location</a:t>
            </a:r>
          </a:p>
        </p:txBody>
      </p:sp>
      <p:sp>
        <p:nvSpPr>
          <p:cNvPr id="3" name="Subtitle 2">
            <a:extLst>
              <a:ext uri="{FF2B5EF4-FFF2-40B4-BE49-F238E27FC236}">
                <a16:creationId xmlns:a16="http://schemas.microsoft.com/office/drawing/2014/main" id="{1FB9A167-9FEA-024C-8A51-46532406AD2A}"/>
              </a:ext>
            </a:extLst>
          </p:cNvPr>
          <p:cNvSpPr>
            <a:spLocks noGrp="1"/>
          </p:cNvSpPr>
          <p:nvPr>
            <p:ph type="subTitle" idx="1"/>
          </p:nvPr>
        </p:nvSpPr>
        <p:spPr>
          <a:xfrm>
            <a:off x="457200" y="4517136"/>
            <a:ext cx="10096500" cy="417513"/>
          </a:xfrm>
          <a:prstGeom prst="rect">
            <a:avLst/>
          </a:prstGeom>
        </p:spPr>
        <p:txBody>
          <a:bodyPr>
            <a:noAutofit/>
          </a:bodyPr>
          <a:lstStyle>
            <a:lvl1pPr marL="0" indent="0" algn="l">
              <a:buNone/>
              <a:defRPr sz="2000">
                <a:solidFill>
                  <a:srgbClr val="5656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528D7BB6-27CD-6A41-9DF3-4D428FB54BCC}"/>
              </a:ext>
            </a:extLst>
          </p:cNvPr>
          <p:cNvSpPr>
            <a:spLocks noGrp="1"/>
          </p:cNvSpPr>
          <p:nvPr>
            <p:ph type="ctrTitle"/>
          </p:nvPr>
        </p:nvSpPr>
        <p:spPr>
          <a:xfrm>
            <a:off x="457200" y="1929384"/>
            <a:ext cx="10096500" cy="2520475"/>
          </a:xfrm>
          <a:prstGeom prst="rect">
            <a:avLst/>
          </a:prstGeom>
        </p:spPr>
        <p:txBody>
          <a:bodyPr lIns="0" anchor="b"/>
          <a:lstStyle>
            <a:lvl1pPr algn="l">
              <a:defRPr sz="6000">
                <a:gradFill flip="none" rotWithShape="1">
                  <a:gsLst>
                    <a:gs pos="35000">
                      <a:schemeClr val="tx2"/>
                    </a:gs>
                    <a:gs pos="100000">
                      <a:srgbClr val="76D3FF"/>
                    </a:gs>
                  </a:gsLst>
                  <a:lin ang="18900000" scaled="1"/>
                  <a:tileRect/>
                </a:gradFill>
              </a:defRPr>
            </a:lvl1pPr>
          </a:lstStyle>
          <a:p>
            <a:r>
              <a:rPr lang="en-US"/>
              <a:t>Click to edit Master title style</a:t>
            </a:r>
          </a:p>
        </p:txBody>
      </p:sp>
    </p:spTree>
    <p:extLst>
      <p:ext uri="{BB962C8B-B14F-4D97-AF65-F5344CB8AC3E}">
        <p14:creationId xmlns:p14="http://schemas.microsoft.com/office/powerpoint/2010/main" val="2102212921"/>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8_ChapterSlide_w_ch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26FCEB-D4D5-8D08-60FF-BEB788D6F7C1}"/>
              </a:ext>
            </a:extLst>
          </p:cNvPr>
          <p:cNvSpPr/>
          <p:nvPr userDrawn="1"/>
        </p:nvSpPr>
        <p:spPr>
          <a:xfrm>
            <a:off x="0" y="0"/>
            <a:ext cx="5672382" cy="6858000"/>
          </a:xfrm>
          <a:prstGeom prst="rect">
            <a:avLst/>
          </a:prstGeom>
          <a:gradFill>
            <a:gsLst>
              <a:gs pos="35000">
                <a:srgbClr val="FF8C00"/>
              </a:gs>
              <a:gs pos="100000">
                <a:srgbClr val="FFBE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457201" y="879077"/>
            <a:ext cx="4572000" cy="454152"/>
          </a:xfrm>
        </p:spPr>
        <p:txBody>
          <a:bodyPr/>
          <a:lstStyle>
            <a:lvl1pPr>
              <a:defRPr baseline="0">
                <a:solidFill>
                  <a:schemeClr val="bg1"/>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9" y="1636774"/>
            <a:ext cx="4572000"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4571999" cy="320040"/>
          </a:xfrm>
        </p:spPr>
        <p:txBody>
          <a:bodyPr/>
          <a:lstStyle>
            <a:lvl1pPr marL="0" indent="0">
              <a:buNone/>
              <a:defRPr b="1">
                <a:solidFill>
                  <a:schemeClr val="bg1"/>
                </a:solidFill>
              </a:defRPr>
            </a:lvl1pPr>
          </a:lstStyle>
          <a:p>
            <a:pPr lvl="0"/>
            <a:endParaRPr lang="en-US"/>
          </a:p>
        </p:txBody>
      </p:sp>
      <p:sp>
        <p:nvSpPr>
          <p:cNvPr id="8" name="Text Placeholder 7">
            <a:extLst>
              <a:ext uri="{FF2B5EF4-FFF2-40B4-BE49-F238E27FC236}">
                <a16:creationId xmlns:a16="http://schemas.microsoft.com/office/drawing/2014/main" id="{1D4B29A6-7E91-8F4F-BB08-BC7956849B8D}"/>
              </a:ext>
            </a:extLst>
          </p:cNvPr>
          <p:cNvSpPr>
            <a:spLocks noGrp="1"/>
          </p:cNvSpPr>
          <p:nvPr>
            <p:ph type="body" sz="quarter" idx="19"/>
          </p:nvPr>
        </p:nvSpPr>
        <p:spPr>
          <a:xfrm>
            <a:off x="6096000" y="558800"/>
            <a:ext cx="4667250" cy="320675"/>
          </a:xfrm>
        </p:spPr>
        <p:txBody>
          <a:bodyPr/>
          <a:lstStyle>
            <a:lvl1pPr marL="0" indent="0">
              <a:buNone/>
              <a:defRPr sz="1800" b="1">
                <a:solidFill>
                  <a:srgbClr val="002C77"/>
                </a:solidFill>
              </a:defRPr>
            </a:lvl1pPr>
          </a:lstStyle>
          <a:p>
            <a:pPr lvl="0"/>
            <a:r>
              <a:rPr lang="en-US"/>
              <a:t>Click to edit Master text styles</a:t>
            </a:r>
          </a:p>
        </p:txBody>
      </p:sp>
      <p:sp>
        <p:nvSpPr>
          <p:cNvPr id="10" name="Chart Placeholder 9">
            <a:extLst>
              <a:ext uri="{FF2B5EF4-FFF2-40B4-BE49-F238E27FC236}">
                <a16:creationId xmlns:a16="http://schemas.microsoft.com/office/drawing/2014/main" id="{F7D324CD-6D77-2784-68BD-476DB3ED762A}"/>
              </a:ext>
            </a:extLst>
          </p:cNvPr>
          <p:cNvSpPr>
            <a:spLocks noGrp="1"/>
          </p:cNvSpPr>
          <p:nvPr>
            <p:ph type="chart" sz="quarter" idx="20"/>
          </p:nvPr>
        </p:nvSpPr>
        <p:spPr>
          <a:xfrm>
            <a:off x="6096000" y="1211283"/>
            <a:ext cx="5719763" cy="5094267"/>
          </a:xfrm>
          <a:solidFill>
            <a:srgbClr val="F0F0F0"/>
          </a:solidFill>
        </p:spPr>
        <p:txBody>
          <a:bodyPr/>
          <a:lstStyle>
            <a:lvl1pPr>
              <a:defRPr>
                <a:solidFill>
                  <a:srgbClr val="F0F0F0"/>
                </a:solidFill>
              </a:defRPr>
            </a:lvl1pPr>
          </a:lstStyle>
          <a:p>
            <a:endParaRPr lang="en-US"/>
          </a:p>
        </p:txBody>
      </p:sp>
    </p:spTree>
    <p:extLst>
      <p:ext uri="{BB962C8B-B14F-4D97-AF65-F5344CB8AC3E}">
        <p14:creationId xmlns:p14="http://schemas.microsoft.com/office/powerpoint/2010/main" val="161005944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7_ChapterSlide_w_ch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126CA8-2820-576F-46C7-0F47FC564FD3}"/>
              </a:ext>
            </a:extLst>
          </p:cNvPr>
          <p:cNvSpPr/>
          <p:nvPr userDrawn="1"/>
        </p:nvSpPr>
        <p:spPr>
          <a:xfrm>
            <a:off x="0" y="1"/>
            <a:ext cx="5011286" cy="6858000"/>
          </a:xfrm>
          <a:prstGeom prst="rect">
            <a:avLst/>
          </a:prstGeom>
          <a:gradFill>
            <a:gsLst>
              <a:gs pos="35000">
                <a:srgbClr val="FF8C00"/>
              </a:gs>
              <a:gs pos="100000">
                <a:srgbClr val="FFBE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457201" y="879077"/>
            <a:ext cx="4078973" cy="454152"/>
          </a:xfrm>
        </p:spPr>
        <p:txBody>
          <a:bodyPr/>
          <a:lstStyle>
            <a:lvl1pPr>
              <a:defRPr baseline="0">
                <a:solidFill>
                  <a:schemeClr val="bg1"/>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9" y="1636774"/>
            <a:ext cx="4078973"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1" y="559037"/>
            <a:ext cx="4078972" cy="320040"/>
          </a:xfrm>
        </p:spPr>
        <p:txBody>
          <a:bodyPr/>
          <a:lstStyle>
            <a:lvl1pPr marL="0" indent="0">
              <a:buNone/>
              <a:defRPr b="1">
                <a:solidFill>
                  <a:schemeClr val="bg1"/>
                </a:solidFill>
              </a:defRPr>
            </a:lvl1pPr>
          </a:lstStyle>
          <a:p>
            <a:pPr lvl="0"/>
            <a:endParaRPr lang="en-US"/>
          </a:p>
        </p:txBody>
      </p:sp>
      <p:sp>
        <p:nvSpPr>
          <p:cNvPr id="8" name="Text Placeholder 7">
            <a:extLst>
              <a:ext uri="{FF2B5EF4-FFF2-40B4-BE49-F238E27FC236}">
                <a16:creationId xmlns:a16="http://schemas.microsoft.com/office/drawing/2014/main" id="{1D4B29A6-7E91-8F4F-BB08-BC7956849B8D}"/>
              </a:ext>
            </a:extLst>
          </p:cNvPr>
          <p:cNvSpPr>
            <a:spLocks noGrp="1"/>
          </p:cNvSpPr>
          <p:nvPr>
            <p:ph type="body" sz="quarter" idx="19"/>
          </p:nvPr>
        </p:nvSpPr>
        <p:spPr>
          <a:xfrm>
            <a:off x="6096000" y="558800"/>
            <a:ext cx="4667250" cy="320675"/>
          </a:xfrm>
        </p:spPr>
        <p:txBody>
          <a:bodyPr/>
          <a:lstStyle>
            <a:lvl1pPr marL="0" indent="0">
              <a:buNone/>
              <a:defRPr sz="1800" b="1">
                <a:solidFill>
                  <a:srgbClr val="002C77"/>
                </a:solidFill>
              </a:defRPr>
            </a:lvl1pPr>
          </a:lstStyle>
          <a:p>
            <a:pPr lvl="0"/>
            <a:r>
              <a:rPr lang="en-US"/>
              <a:t>Click to edit Master text styles</a:t>
            </a:r>
          </a:p>
        </p:txBody>
      </p:sp>
      <p:sp>
        <p:nvSpPr>
          <p:cNvPr id="10" name="Chart Placeholder 9">
            <a:extLst>
              <a:ext uri="{FF2B5EF4-FFF2-40B4-BE49-F238E27FC236}">
                <a16:creationId xmlns:a16="http://schemas.microsoft.com/office/drawing/2014/main" id="{F7D324CD-6D77-2784-68BD-476DB3ED762A}"/>
              </a:ext>
            </a:extLst>
          </p:cNvPr>
          <p:cNvSpPr>
            <a:spLocks noGrp="1"/>
          </p:cNvSpPr>
          <p:nvPr>
            <p:ph type="chart" sz="quarter" idx="20"/>
          </p:nvPr>
        </p:nvSpPr>
        <p:spPr>
          <a:xfrm>
            <a:off x="6096000" y="1211283"/>
            <a:ext cx="5719763" cy="5094267"/>
          </a:xfrm>
          <a:solidFill>
            <a:srgbClr val="F0F0F0"/>
          </a:solidFill>
        </p:spPr>
        <p:txBody>
          <a:bodyPr/>
          <a:lstStyle>
            <a:lvl1pPr>
              <a:defRPr>
                <a:solidFill>
                  <a:srgbClr val="F0F0F0"/>
                </a:solidFill>
              </a:defRPr>
            </a:lvl1pPr>
          </a:lstStyle>
          <a:p>
            <a:endParaRPr lang="en-US"/>
          </a:p>
        </p:txBody>
      </p:sp>
    </p:spTree>
    <p:extLst>
      <p:ext uri="{BB962C8B-B14F-4D97-AF65-F5344CB8AC3E}">
        <p14:creationId xmlns:p14="http://schemas.microsoft.com/office/powerpoint/2010/main" val="1483445465"/>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ChapterSlide_w_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B99382-C59A-A768-DDD7-247B0D71A36C}"/>
              </a:ext>
            </a:extLst>
          </p:cNvPr>
          <p:cNvSpPr/>
          <p:nvPr userDrawn="1"/>
        </p:nvSpPr>
        <p:spPr>
          <a:xfrm>
            <a:off x="0" y="0"/>
            <a:ext cx="5486398" cy="6858000"/>
          </a:xfrm>
          <a:prstGeom prst="rect">
            <a:avLst/>
          </a:prstGeom>
          <a:gradFill>
            <a:gsLst>
              <a:gs pos="35000">
                <a:srgbClr val="EE3D8B"/>
              </a:gs>
              <a:gs pos="100000">
                <a:srgbClr val="FF8C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457201" y="879077"/>
            <a:ext cx="4572000" cy="454152"/>
          </a:xfrm>
        </p:spPr>
        <p:txBody>
          <a:bodyPr/>
          <a:lstStyle>
            <a:lvl1pPr>
              <a:defRPr baseline="0">
                <a:solidFill>
                  <a:schemeClr val="bg1"/>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9" y="1636774"/>
            <a:ext cx="4572000"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4571999" cy="320040"/>
          </a:xfrm>
        </p:spPr>
        <p:txBody>
          <a:bodyPr/>
          <a:lstStyle>
            <a:lvl1pPr marL="0" indent="0">
              <a:buNone/>
              <a:defRPr b="1">
                <a:solidFill>
                  <a:schemeClr val="bg1"/>
                </a:solidFill>
              </a:defRPr>
            </a:lvl1pPr>
          </a:lstStyle>
          <a:p>
            <a:pPr lvl="0"/>
            <a:endParaRPr lang="en-US"/>
          </a:p>
        </p:txBody>
      </p:sp>
      <p:sp>
        <p:nvSpPr>
          <p:cNvPr id="8" name="Text Placeholder 7">
            <a:extLst>
              <a:ext uri="{FF2B5EF4-FFF2-40B4-BE49-F238E27FC236}">
                <a16:creationId xmlns:a16="http://schemas.microsoft.com/office/drawing/2014/main" id="{1D4B29A6-7E91-8F4F-BB08-BC7956849B8D}"/>
              </a:ext>
            </a:extLst>
          </p:cNvPr>
          <p:cNvSpPr>
            <a:spLocks noGrp="1"/>
          </p:cNvSpPr>
          <p:nvPr>
            <p:ph type="body" sz="quarter" idx="19"/>
          </p:nvPr>
        </p:nvSpPr>
        <p:spPr>
          <a:xfrm>
            <a:off x="6096000" y="558800"/>
            <a:ext cx="4667250" cy="320675"/>
          </a:xfrm>
        </p:spPr>
        <p:txBody>
          <a:bodyPr/>
          <a:lstStyle>
            <a:lvl1pPr marL="0" indent="0">
              <a:buNone/>
              <a:defRPr sz="1800" b="1">
                <a:solidFill>
                  <a:srgbClr val="002C77"/>
                </a:solidFill>
              </a:defRPr>
            </a:lvl1pPr>
          </a:lstStyle>
          <a:p>
            <a:pPr lvl="0"/>
            <a:r>
              <a:rPr lang="en-US"/>
              <a:t>Click to edit Master text styles</a:t>
            </a:r>
          </a:p>
        </p:txBody>
      </p:sp>
      <p:sp>
        <p:nvSpPr>
          <p:cNvPr id="10" name="Chart Placeholder 9">
            <a:extLst>
              <a:ext uri="{FF2B5EF4-FFF2-40B4-BE49-F238E27FC236}">
                <a16:creationId xmlns:a16="http://schemas.microsoft.com/office/drawing/2014/main" id="{F7D324CD-6D77-2784-68BD-476DB3ED762A}"/>
              </a:ext>
            </a:extLst>
          </p:cNvPr>
          <p:cNvSpPr>
            <a:spLocks noGrp="1"/>
          </p:cNvSpPr>
          <p:nvPr>
            <p:ph type="chart" sz="quarter" idx="20"/>
          </p:nvPr>
        </p:nvSpPr>
        <p:spPr>
          <a:xfrm>
            <a:off x="6096000" y="1211283"/>
            <a:ext cx="5719763" cy="5094267"/>
          </a:xfrm>
          <a:solidFill>
            <a:srgbClr val="F0F0F0"/>
          </a:solidFill>
        </p:spPr>
        <p:txBody>
          <a:bodyPr/>
          <a:lstStyle>
            <a:lvl1pPr>
              <a:defRPr>
                <a:solidFill>
                  <a:srgbClr val="F0F0F0"/>
                </a:solidFill>
              </a:defRPr>
            </a:lvl1pPr>
          </a:lstStyle>
          <a:p>
            <a:endParaRPr lang="en-US"/>
          </a:p>
        </p:txBody>
      </p:sp>
    </p:spTree>
    <p:extLst>
      <p:ext uri="{BB962C8B-B14F-4D97-AF65-F5344CB8AC3E}">
        <p14:creationId xmlns:p14="http://schemas.microsoft.com/office/powerpoint/2010/main" val="271573617"/>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ChapterSlide_w_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B99382-C59A-A768-DDD7-247B0D71A36C}"/>
              </a:ext>
            </a:extLst>
          </p:cNvPr>
          <p:cNvSpPr/>
          <p:nvPr userDrawn="1"/>
        </p:nvSpPr>
        <p:spPr>
          <a:xfrm>
            <a:off x="0" y="0"/>
            <a:ext cx="4966855" cy="6858000"/>
          </a:xfrm>
          <a:prstGeom prst="rect">
            <a:avLst/>
          </a:prstGeom>
          <a:gradFill>
            <a:gsLst>
              <a:gs pos="35000">
                <a:srgbClr val="EE3D8B"/>
              </a:gs>
              <a:gs pos="100000">
                <a:srgbClr val="FF8C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457201" y="879077"/>
            <a:ext cx="4139047" cy="454152"/>
          </a:xfrm>
        </p:spPr>
        <p:txBody>
          <a:bodyPr/>
          <a:lstStyle>
            <a:lvl1pPr>
              <a:defRPr baseline="0">
                <a:solidFill>
                  <a:schemeClr val="bg1"/>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9" y="1636774"/>
            <a:ext cx="4139047"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1" y="559037"/>
            <a:ext cx="4139046" cy="320040"/>
          </a:xfrm>
        </p:spPr>
        <p:txBody>
          <a:bodyPr/>
          <a:lstStyle>
            <a:lvl1pPr marL="0" indent="0">
              <a:buNone/>
              <a:defRPr b="1">
                <a:solidFill>
                  <a:schemeClr val="bg1"/>
                </a:solidFill>
              </a:defRPr>
            </a:lvl1pPr>
          </a:lstStyle>
          <a:p>
            <a:pPr lvl="0"/>
            <a:endParaRPr lang="en-US"/>
          </a:p>
        </p:txBody>
      </p:sp>
      <p:sp>
        <p:nvSpPr>
          <p:cNvPr id="8" name="Text Placeholder 7">
            <a:extLst>
              <a:ext uri="{FF2B5EF4-FFF2-40B4-BE49-F238E27FC236}">
                <a16:creationId xmlns:a16="http://schemas.microsoft.com/office/drawing/2014/main" id="{1D4B29A6-7E91-8F4F-BB08-BC7956849B8D}"/>
              </a:ext>
            </a:extLst>
          </p:cNvPr>
          <p:cNvSpPr>
            <a:spLocks noGrp="1"/>
          </p:cNvSpPr>
          <p:nvPr>
            <p:ph type="body" sz="quarter" idx="19"/>
          </p:nvPr>
        </p:nvSpPr>
        <p:spPr>
          <a:xfrm>
            <a:off x="5424054" y="558800"/>
            <a:ext cx="5339196" cy="320675"/>
          </a:xfrm>
        </p:spPr>
        <p:txBody>
          <a:bodyPr/>
          <a:lstStyle>
            <a:lvl1pPr marL="0" indent="0">
              <a:buNone/>
              <a:defRPr sz="1800" b="1">
                <a:solidFill>
                  <a:srgbClr val="002C77"/>
                </a:solidFill>
              </a:defRPr>
            </a:lvl1pPr>
          </a:lstStyle>
          <a:p>
            <a:pPr lvl="0"/>
            <a:r>
              <a:rPr lang="en-US"/>
              <a:t>Click to edit Master text styles</a:t>
            </a:r>
          </a:p>
        </p:txBody>
      </p:sp>
      <p:sp>
        <p:nvSpPr>
          <p:cNvPr id="10" name="Chart Placeholder 9">
            <a:extLst>
              <a:ext uri="{FF2B5EF4-FFF2-40B4-BE49-F238E27FC236}">
                <a16:creationId xmlns:a16="http://schemas.microsoft.com/office/drawing/2014/main" id="{F7D324CD-6D77-2784-68BD-476DB3ED762A}"/>
              </a:ext>
            </a:extLst>
          </p:cNvPr>
          <p:cNvSpPr>
            <a:spLocks noGrp="1"/>
          </p:cNvSpPr>
          <p:nvPr>
            <p:ph type="chart" sz="quarter" idx="20"/>
          </p:nvPr>
        </p:nvSpPr>
        <p:spPr>
          <a:xfrm>
            <a:off x="5424054" y="1211283"/>
            <a:ext cx="6391709" cy="5094267"/>
          </a:xfrm>
          <a:solidFill>
            <a:srgbClr val="F0F0F0"/>
          </a:solidFill>
        </p:spPr>
        <p:txBody>
          <a:bodyPr/>
          <a:lstStyle>
            <a:lvl1pPr>
              <a:defRPr>
                <a:solidFill>
                  <a:srgbClr val="F0F0F0"/>
                </a:solidFill>
              </a:defRPr>
            </a:lvl1pPr>
          </a:lstStyle>
          <a:p>
            <a:endParaRPr lang="en-US"/>
          </a:p>
        </p:txBody>
      </p:sp>
    </p:spTree>
    <p:extLst>
      <p:ext uri="{BB962C8B-B14F-4D97-AF65-F5344CB8AC3E}">
        <p14:creationId xmlns:p14="http://schemas.microsoft.com/office/powerpoint/2010/main" val="1515734291"/>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6_ChapterSlide_w_char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B99382-C59A-A768-DDD7-247B0D71A36C}"/>
              </a:ext>
            </a:extLst>
          </p:cNvPr>
          <p:cNvSpPr/>
          <p:nvPr userDrawn="1"/>
        </p:nvSpPr>
        <p:spPr>
          <a:xfrm>
            <a:off x="0" y="0"/>
            <a:ext cx="4907280" cy="6858000"/>
          </a:xfrm>
          <a:prstGeom prst="rect">
            <a:avLst/>
          </a:prstGeom>
          <a:gradFill>
            <a:gsLst>
              <a:gs pos="35000">
                <a:srgbClr val="EE3D8B"/>
              </a:gs>
              <a:gs pos="100000">
                <a:srgbClr val="FF8C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457201" y="879077"/>
            <a:ext cx="4089401" cy="454152"/>
          </a:xfrm>
        </p:spPr>
        <p:txBody>
          <a:bodyPr/>
          <a:lstStyle>
            <a:lvl1pPr>
              <a:defRPr baseline="0">
                <a:solidFill>
                  <a:schemeClr val="bg1"/>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9" y="1636774"/>
            <a:ext cx="4089401"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4089401" cy="320040"/>
          </a:xfrm>
        </p:spPr>
        <p:txBody>
          <a:bodyPr/>
          <a:lstStyle>
            <a:lvl1pPr marL="0" indent="0">
              <a:buNone/>
              <a:defRPr b="1">
                <a:solidFill>
                  <a:schemeClr val="bg1"/>
                </a:solidFill>
              </a:defRPr>
            </a:lvl1pPr>
          </a:lstStyle>
          <a:p>
            <a:pPr lvl="0"/>
            <a:endParaRPr lang="en-US"/>
          </a:p>
        </p:txBody>
      </p:sp>
      <p:sp>
        <p:nvSpPr>
          <p:cNvPr id="8" name="Text Placeholder 7">
            <a:extLst>
              <a:ext uri="{FF2B5EF4-FFF2-40B4-BE49-F238E27FC236}">
                <a16:creationId xmlns:a16="http://schemas.microsoft.com/office/drawing/2014/main" id="{1D4B29A6-7E91-8F4F-BB08-BC7956849B8D}"/>
              </a:ext>
            </a:extLst>
          </p:cNvPr>
          <p:cNvSpPr>
            <a:spLocks noGrp="1"/>
          </p:cNvSpPr>
          <p:nvPr>
            <p:ph type="body" sz="quarter" idx="19"/>
          </p:nvPr>
        </p:nvSpPr>
        <p:spPr>
          <a:xfrm>
            <a:off x="5364480" y="558800"/>
            <a:ext cx="5264161" cy="320675"/>
          </a:xfrm>
        </p:spPr>
        <p:txBody>
          <a:bodyPr/>
          <a:lstStyle>
            <a:lvl1pPr marL="0" indent="0">
              <a:buNone/>
              <a:defRPr sz="1800" b="1">
                <a:solidFill>
                  <a:srgbClr val="002C77"/>
                </a:solidFill>
              </a:defRPr>
            </a:lvl1pPr>
          </a:lstStyle>
          <a:p>
            <a:pPr lvl="0"/>
            <a:r>
              <a:rPr lang="en-US"/>
              <a:t>Click to edit Master text styles</a:t>
            </a:r>
          </a:p>
        </p:txBody>
      </p:sp>
      <p:sp>
        <p:nvSpPr>
          <p:cNvPr id="10" name="Chart Placeholder 9">
            <a:extLst>
              <a:ext uri="{FF2B5EF4-FFF2-40B4-BE49-F238E27FC236}">
                <a16:creationId xmlns:a16="http://schemas.microsoft.com/office/drawing/2014/main" id="{F7D324CD-6D77-2784-68BD-476DB3ED762A}"/>
              </a:ext>
            </a:extLst>
          </p:cNvPr>
          <p:cNvSpPr>
            <a:spLocks noGrp="1"/>
          </p:cNvSpPr>
          <p:nvPr>
            <p:ph type="chart" sz="quarter" idx="20"/>
          </p:nvPr>
        </p:nvSpPr>
        <p:spPr>
          <a:xfrm>
            <a:off x="5364480" y="1211283"/>
            <a:ext cx="6451284" cy="5094267"/>
          </a:xfrm>
          <a:solidFill>
            <a:srgbClr val="F0F0F0"/>
          </a:solidFill>
        </p:spPr>
        <p:txBody>
          <a:bodyPr/>
          <a:lstStyle>
            <a:lvl1pPr>
              <a:defRPr>
                <a:solidFill>
                  <a:srgbClr val="F0F0F0"/>
                </a:solidFill>
              </a:defRPr>
            </a:lvl1pPr>
          </a:lstStyle>
          <a:p>
            <a:endParaRPr lang="en-US"/>
          </a:p>
        </p:txBody>
      </p:sp>
    </p:spTree>
    <p:extLst>
      <p:ext uri="{BB962C8B-B14F-4D97-AF65-F5344CB8AC3E}">
        <p14:creationId xmlns:p14="http://schemas.microsoft.com/office/powerpoint/2010/main" val="1742858735"/>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9_ChapterSlide_w_cha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456079-4741-3002-0E70-927C5458C736}"/>
              </a:ext>
            </a:extLst>
          </p:cNvPr>
          <p:cNvSpPr/>
          <p:nvPr userDrawn="1"/>
        </p:nvSpPr>
        <p:spPr>
          <a:xfrm>
            <a:off x="0" y="0"/>
            <a:ext cx="4546600" cy="6858000"/>
          </a:xfrm>
          <a:prstGeom prst="rect">
            <a:avLst/>
          </a:prstGeom>
          <a:gradFill>
            <a:gsLst>
              <a:gs pos="35000">
                <a:srgbClr val="EE3D8B"/>
              </a:gs>
              <a:gs pos="100000">
                <a:srgbClr val="FF8C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5" name="Title 1">
            <a:extLst>
              <a:ext uri="{FF2B5EF4-FFF2-40B4-BE49-F238E27FC236}">
                <a16:creationId xmlns:a16="http://schemas.microsoft.com/office/drawing/2014/main" id="{104A5814-825A-88FB-DCAD-1B1CB2C9F4E5}"/>
              </a:ext>
            </a:extLst>
          </p:cNvPr>
          <p:cNvSpPr>
            <a:spLocks noGrp="1"/>
          </p:cNvSpPr>
          <p:nvPr>
            <p:ph type="title"/>
          </p:nvPr>
        </p:nvSpPr>
        <p:spPr>
          <a:xfrm>
            <a:off x="457202" y="879077"/>
            <a:ext cx="3632202" cy="454152"/>
          </a:xfrm>
        </p:spPr>
        <p:txBody>
          <a:bodyPr/>
          <a:lstStyle>
            <a:lvl1pPr>
              <a:defRPr baseline="0">
                <a:solidFill>
                  <a:schemeClr val="bg1"/>
                </a:solidFill>
              </a:defRPr>
            </a:lvl1pPr>
          </a:lstStyle>
          <a:p>
            <a:endParaRPr lang="en-US"/>
          </a:p>
        </p:txBody>
      </p:sp>
      <p:sp>
        <p:nvSpPr>
          <p:cNvPr id="6" name="Text Placeholder 6">
            <a:extLst>
              <a:ext uri="{FF2B5EF4-FFF2-40B4-BE49-F238E27FC236}">
                <a16:creationId xmlns:a16="http://schemas.microsoft.com/office/drawing/2014/main" id="{D9C3A511-577D-A602-B4AB-0232DB942216}"/>
              </a:ext>
            </a:extLst>
          </p:cNvPr>
          <p:cNvSpPr>
            <a:spLocks noGrp="1"/>
          </p:cNvSpPr>
          <p:nvPr>
            <p:ph type="body" sz="quarter" idx="16"/>
          </p:nvPr>
        </p:nvSpPr>
        <p:spPr>
          <a:xfrm>
            <a:off x="457200" y="1636774"/>
            <a:ext cx="3632202"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9" name="Text Placeholder 11">
            <a:extLst>
              <a:ext uri="{FF2B5EF4-FFF2-40B4-BE49-F238E27FC236}">
                <a16:creationId xmlns:a16="http://schemas.microsoft.com/office/drawing/2014/main" id="{87D8DC49-A253-22CB-8177-7ADEF0E1691A}"/>
              </a:ext>
            </a:extLst>
          </p:cNvPr>
          <p:cNvSpPr>
            <a:spLocks noGrp="1"/>
          </p:cNvSpPr>
          <p:nvPr>
            <p:ph type="body" sz="quarter" idx="18"/>
          </p:nvPr>
        </p:nvSpPr>
        <p:spPr>
          <a:xfrm>
            <a:off x="457201" y="559037"/>
            <a:ext cx="3632202" cy="320040"/>
          </a:xfrm>
        </p:spPr>
        <p:txBody>
          <a:bodyPr/>
          <a:lstStyle>
            <a:lvl1pPr marL="0" indent="0">
              <a:buNone/>
              <a:defRPr b="1">
                <a:solidFill>
                  <a:schemeClr val="bg1"/>
                </a:solidFill>
              </a:defRPr>
            </a:lvl1pPr>
          </a:lstStyle>
          <a:p>
            <a:pPr lvl="0"/>
            <a:endParaRPr lang="en-US"/>
          </a:p>
        </p:txBody>
      </p:sp>
      <p:sp>
        <p:nvSpPr>
          <p:cNvPr id="11" name="Text Placeholder 7">
            <a:extLst>
              <a:ext uri="{FF2B5EF4-FFF2-40B4-BE49-F238E27FC236}">
                <a16:creationId xmlns:a16="http://schemas.microsoft.com/office/drawing/2014/main" id="{42F56391-948F-029C-E64B-5FE4657DCD8A}"/>
              </a:ext>
            </a:extLst>
          </p:cNvPr>
          <p:cNvSpPr>
            <a:spLocks noGrp="1"/>
          </p:cNvSpPr>
          <p:nvPr>
            <p:ph type="body" sz="quarter" idx="19"/>
          </p:nvPr>
        </p:nvSpPr>
        <p:spPr>
          <a:xfrm>
            <a:off x="5003798" y="558800"/>
            <a:ext cx="5264161" cy="320675"/>
          </a:xfrm>
        </p:spPr>
        <p:txBody>
          <a:bodyPr/>
          <a:lstStyle>
            <a:lvl1pPr marL="0" indent="0">
              <a:buNone/>
              <a:defRPr sz="1800" b="1">
                <a:solidFill>
                  <a:srgbClr val="002C77"/>
                </a:solidFill>
              </a:defRPr>
            </a:lvl1pPr>
          </a:lstStyle>
          <a:p>
            <a:pPr lvl="0"/>
            <a:r>
              <a:rPr lang="en-US"/>
              <a:t>Click to edit Master text styles</a:t>
            </a:r>
          </a:p>
        </p:txBody>
      </p:sp>
      <p:sp>
        <p:nvSpPr>
          <p:cNvPr id="13" name="Chart Placeholder 9">
            <a:extLst>
              <a:ext uri="{FF2B5EF4-FFF2-40B4-BE49-F238E27FC236}">
                <a16:creationId xmlns:a16="http://schemas.microsoft.com/office/drawing/2014/main" id="{03963F6D-A3B7-671D-D216-CB7A49E96210}"/>
              </a:ext>
            </a:extLst>
          </p:cNvPr>
          <p:cNvSpPr>
            <a:spLocks noGrp="1"/>
          </p:cNvSpPr>
          <p:nvPr>
            <p:ph type="chart" sz="quarter" idx="20"/>
          </p:nvPr>
        </p:nvSpPr>
        <p:spPr>
          <a:xfrm>
            <a:off x="5003798" y="1211283"/>
            <a:ext cx="6731000" cy="5094267"/>
          </a:xfrm>
          <a:solidFill>
            <a:srgbClr val="F0F0F0"/>
          </a:solidFill>
        </p:spPr>
        <p:txBody>
          <a:bodyPr/>
          <a:lstStyle>
            <a:lvl1pPr>
              <a:defRPr>
                <a:solidFill>
                  <a:srgbClr val="F0F0F0"/>
                </a:solidFill>
              </a:defRPr>
            </a:lvl1pPr>
          </a:lstStyle>
          <a:p>
            <a:endParaRPr lang="en-US"/>
          </a:p>
        </p:txBody>
      </p:sp>
    </p:spTree>
    <p:extLst>
      <p:ext uri="{BB962C8B-B14F-4D97-AF65-F5344CB8AC3E}">
        <p14:creationId xmlns:p14="http://schemas.microsoft.com/office/powerpoint/2010/main" val="1295474999"/>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ChapterSlide_w_2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B99382-C59A-A768-DDD7-247B0D71A36C}"/>
              </a:ext>
            </a:extLst>
          </p:cNvPr>
          <p:cNvSpPr/>
          <p:nvPr userDrawn="1"/>
        </p:nvSpPr>
        <p:spPr>
          <a:xfrm>
            <a:off x="0" y="0"/>
            <a:ext cx="5486398" cy="6858000"/>
          </a:xfrm>
          <a:prstGeom prst="rect">
            <a:avLst/>
          </a:prstGeom>
          <a:gradFill>
            <a:gsLst>
              <a:gs pos="35000">
                <a:srgbClr val="009DE0"/>
              </a:gs>
              <a:gs pos="100000">
                <a:srgbClr val="76D3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457201" y="879077"/>
            <a:ext cx="4572000" cy="454152"/>
          </a:xfrm>
        </p:spPr>
        <p:txBody>
          <a:bodyPr/>
          <a:lstStyle>
            <a:lvl1pPr>
              <a:defRPr baseline="0">
                <a:solidFill>
                  <a:schemeClr val="bg1"/>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9" y="1636774"/>
            <a:ext cx="4572000"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4571999" cy="320040"/>
          </a:xfrm>
        </p:spPr>
        <p:txBody>
          <a:bodyPr/>
          <a:lstStyle>
            <a:lvl1pPr marL="0" indent="0">
              <a:buNone/>
              <a:defRPr b="1">
                <a:solidFill>
                  <a:schemeClr val="bg1"/>
                </a:solidFill>
              </a:defRPr>
            </a:lvl1pPr>
          </a:lstStyle>
          <a:p>
            <a:pPr lvl="0"/>
            <a:endParaRPr lang="en-US"/>
          </a:p>
        </p:txBody>
      </p:sp>
      <p:sp>
        <p:nvSpPr>
          <p:cNvPr id="8" name="Text Placeholder 7">
            <a:extLst>
              <a:ext uri="{FF2B5EF4-FFF2-40B4-BE49-F238E27FC236}">
                <a16:creationId xmlns:a16="http://schemas.microsoft.com/office/drawing/2014/main" id="{1D4B29A6-7E91-8F4F-BB08-BC7956849B8D}"/>
              </a:ext>
            </a:extLst>
          </p:cNvPr>
          <p:cNvSpPr>
            <a:spLocks noGrp="1"/>
          </p:cNvSpPr>
          <p:nvPr>
            <p:ph type="body" sz="quarter" idx="19"/>
          </p:nvPr>
        </p:nvSpPr>
        <p:spPr>
          <a:xfrm>
            <a:off x="6096000" y="558800"/>
            <a:ext cx="4667250" cy="320675"/>
          </a:xfrm>
        </p:spPr>
        <p:txBody>
          <a:bodyPr/>
          <a:lstStyle>
            <a:lvl1pPr marL="0" indent="0">
              <a:buNone/>
              <a:defRPr sz="1800" b="1">
                <a:solidFill>
                  <a:srgbClr val="002C77"/>
                </a:solidFill>
              </a:defRPr>
            </a:lvl1pPr>
          </a:lstStyle>
          <a:p>
            <a:pPr lvl="0"/>
            <a:r>
              <a:rPr lang="en-US"/>
              <a:t>Click to edit Master text styles</a:t>
            </a:r>
          </a:p>
        </p:txBody>
      </p:sp>
      <p:sp>
        <p:nvSpPr>
          <p:cNvPr id="10" name="Chart Placeholder 9">
            <a:extLst>
              <a:ext uri="{FF2B5EF4-FFF2-40B4-BE49-F238E27FC236}">
                <a16:creationId xmlns:a16="http://schemas.microsoft.com/office/drawing/2014/main" id="{F7D324CD-6D77-2784-68BD-476DB3ED762A}"/>
              </a:ext>
            </a:extLst>
          </p:cNvPr>
          <p:cNvSpPr>
            <a:spLocks noGrp="1"/>
          </p:cNvSpPr>
          <p:nvPr>
            <p:ph type="chart" sz="quarter" idx="20"/>
          </p:nvPr>
        </p:nvSpPr>
        <p:spPr>
          <a:xfrm>
            <a:off x="6096000" y="1211283"/>
            <a:ext cx="5719763" cy="1888177"/>
          </a:xfrm>
          <a:solidFill>
            <a:srgbClr val="F0F0F0"/>
          </a:solidFill>
        </p:spPr>
        <p:txBody>
          <a:bodyPr/>
          <a:lstStyle>
            <a:lvl1pPr>
              <a:defRPr>
                <a:solidFill>
                  <a:srgbClr val="F0F0F0"/>
                </a:solidFill>
              </a:defRPr>
            </a:lvl1pPr>
          </a:lstStyle>
          <a:p>
            <a:endParaRPr lang="en-US"/>
          </a:p>
        </p:txBody>
      </p:sp>
      <p:sp>
        <p:nvSpPr>
          <p:cNvPr id="3" name="Text Placeholder 7">
            <a:extLst>
              <a:ext uri="{FF2B5EF4-FFF2-40B4-BE49-F238E27FC236}">
                <a16:creationId xmlns:a16="http://schemas.microsoft.com/office/drawing/2014/main" id="{9E9BB153-271D-0463-A64E-97CD0EEDB5AF}"/>
              </a:ext>
            </a:extLst>
          </p:cNvPr>
          <p:cNvSpPr>
            <a:spLocks noGrp="1"/>
          </p:cNvSpPr>
          <p:nvPr>
            <p:ph type="body" sz="quarter" idx="21"/>
          </p:nvPr>
        </p:nvSpPr>
        <p:spPr>
          <a:xfrm>
            <a:off x="6096000" y="3587007"/>
            <a:ext cx="4667250" cy="320675"/>
          </a:xfrm>
        </p:spPr>
        <p:txBody>
          <a:bodyPr/>
          <a:lstStyle>
            <a:lvl1pPr marL="0" indent="0">
              <a:buNone/>
              <a:defRPr sz="1800" b="1">
                <a:solidFill>
                  <a:srgbClr val="002C77"/>
                </a:solidFill>
              </a:defRPr>
            </a:lvl1pPr>
          </a:lstStyle>
          <a:p>
            <a:pPr lvl="0"/>
            <a:r>
              <a:rPr lang="en-US"/>
              <a:t>Click to edit Master text styles</a:t>
            </a:r>
          </a:p>
        </p:txBody>
      </p:sp>
      <p:sp>
        <p:nvSpPr>
          <p:cNvPr id="5" name="Chart Placeholder 9">
            <a:extLst>
              <a:ext uri="{FF2B5EF4-FFF2-40B4-BE49-F238E27FC236}">
                <a16:creationId xmlns:a16="http://schemas.microsoft.com/office/drawing/2014/main" id="{52D154E9-5E0F-6DCD-A900-A0BF47E3318A}"/>
              </a:ext>
            </a:extLst>
          </p:cNvPr>
          <p:cNvSpPr>
            <a:spLocks noGrp="1"/>
          </p:cNvSpPr>
          <p:nvPr>
            <p:ph type="chart" sz="quarter" idx="22"/>
          </p:nvPr>
        </p:nvSpPr>
        <p:spPr>
          <a:xfrm>
            <a:off x="6096000" y="4239490"/>
            <a:ext cx="5719763" cy="1888177"/>
          </a:xfrm>
          <a:solidFill>
            <a:srgbClr val="F0F0F0"/>
          </a:solidFill>
        </p:spPr>
        <p:txBody>
          <a:bodyPr/>
          <a:lstStyle>
            <a:lvl1pPr>
              <a:defRPr>
                <a:solidFill>
                  <a:srgbClr val="F0F0F0"/>
                </a:solidFill>
              </a:defRPr>
            </a:lvl1pPr>
          </a:lstStyle>
          <a:p>
            <a:endParaRPr lang="en-US"/>
          </a:p>
        </p:txBody>
      </p:sp>
    </p:spTree>
    <p:extLst>
      <p:ext uri="{BB962C8B-B14F-4D97-AF65-F5344CB8AC3E}">
        <p14:creationId xmlns:p14="http://schemas.microsoft.com/office/powerpoint/2010/main" val="3235526487"/>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hapterSlide_w_2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B99382-C59A-A768-DDD7-247B0D71A36C}"/>
              </a:ext>
            </a:extLst>
          </p:cNvPr>
          <p:cNvSpPr/>
          <p:nvPr userDrawn="1"/>
        </p:nvSpPr>
        <p:spPr>
          <a:xfrm>
            <a:off x="0" y="0"/>
            <a:ext cx="5486398" cy="6858000"/>
          </a:xfrm>
          <a:prstGeom prst="rect">
            <a:avLst/>
          </a:prstGeom>
          <a:gradFill>
            <a:gsLst>
              <a:gs pos="35000">
                <a:srgbClr val="00968F">
                  <a:alpha val="70000"/>
                </a:srgbClr>
              </a:gs>
              <a:gs pos="100000">
                <a:srgbClr val="9CD9E4"/>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457201" y="879077"/>
            <a:ext cx="4572000" cy="454152"/>
          </a:xfrm>
        </p:spPr>
        <p:txBody>
          <a:bodyPr/>
          <a:lstStyle>
            <a:lvl1pPr>
              <a:defRPr baseline="0">
                <a:solidFill>
                  <a:schemeClr val="bg1"/>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9" y="1636774"/>
            <a:ext cx="4572000"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4571999" cy="320040"/>
          </a:xfrm>
        </p:spPr>
        <p:txBody>
          <a:bodyPr/>
          <a:lstStyle>
            <a:lvl1pPr marL="0" indent="0">
              <a:buNone/>
              <a:defRPr b="1">
                <a:solidFill>
                  <a:schemeClr val="bg1"/>
                </a:solidFill>
              </a:defRPr>
            </a:lvl1pPr>
          </a:lstStyle>
          <a:p>
            <a:pPr lvl="0"/>
            <a:endParaRPr lang="en-US"/>
          </a:p>
        </p:txBody>
      </p:sp>
      <p:sp>
        <p:nvSpPr>
          <p:cNvPr id="8" name="Text Placeholder 7">
            <a:extLst>
              <a:ext uri="{FF2B5EF4-FFF2-40B4-BE49-F238E27FC236}">
                <a16:creationId xmlns:a16="http://schemas.microsoft.com/office/drawing/2014/main" id="{1D4B29A6-7E91-8F4F-BB08-BC7956849B8D}"/>
              </a:ext>
            </a:extLst>
          </p:cNvPr>
          <p:cNvSpPr>
            <a:spLocks noGrp="1"/>
          </p:cNvSpPr>
          <p:nvPr>
            <p:ph type="body" sz="quarter" idx="19"/>
          </p:nvPr>
        </p:nvSpPr>
        <p:spPr>
          <a:xfrm>
            <a:off x="6096000" y="558800"/>
            <a:ext cx="4667250" cy="320675"/>
          </a:xfrm>
        </p:spPr>
        <p:txBody>
          <a:bodyPr/>
          <a:lstStyle>
            <a:lvl1pPr marL="0" indent="0">
              <a:buNone/>
              <a:defRPr sz="1800" b="1">
                <a:solidFill>
                  <a:srgbClr val="002C77"/>
                </a:solidFill>
              </a:defRPr>
            </a:lvl1pPr>
          </a:lstStyle>
          <a:p>
            <a:pPr lvl="0"/>
            <a:r>
              <a:rPr lang="en-US"/>
              <a:t>Click to edit Master text styles</a:t>
            </a:r>
          </a:p>
        </p:txBody>
      </p:sp>
      <p:sp>
        <p:nvSpPr>
          <p:cNvPr id="10" name="Chart Placeholder 9">
            <a:extLst>
              <a:ext uri="{FF2B5EF4-FFF2-40B4-BE49-F238E27FC236}">
                <a16:creationId xmlns:a16="http://schemas.microsoft.com/office/drawing/2014/main" id="{F7D324CD-6D77-2784-68BD-476DB3ED762A}"/>
              </a:ext>
            </a:extLst>
          </p:cNvPr>
          <p:cNvSpPr>
            <a:spLocks noGrp="1"/>
          </p:cNvSpPr>
          <p:nvPr>
            <p:ph type="chart" sz="quarter" idx="20"/>
          </p:nvPr>
        </p:nvSpPr>
        <p:spPr>
          <a:xfrm>
            <a:off x="6096000" y="1211283"/>
            <a:ext cx="5719763" cy="1888177"/>
          </a:xfrm>
          <a:solidFill>
            <a:srgbClr val="F0F0F0"/>
          </a:solidFill>
        </p:spPr>
        <p:txBody>
          <a:bodyPr/>
          <a:lstStyle>
            <a:lvl1pPr>
              <a:defRPr>
                <a:solidFill>
                  <a:srgbClr val="F0F0F0"/>
                </a:solidFill>
              </a:defRPr>
            </a:lvl1pPr>
          </a:lstStyle>
          <a:p>
            <a:endParaRPr lang="en-US"/>
          </a:p>
        </p:txBody>
      </p:sp>
      <p:sp>
        <p:nvSpPr>
          <p:cNvPr id="3" name="Text Placeholder 7">
            <a:extLst>
              <a:ext uri="{FF2B5EF4-FFF2-40B4-BE49-F238E27FC236}">
                <a16:creationId xmlns:a16="http://schemas.microsoft.com/office/drawing/2014/main" id="{9E9BB153-271D-0463-A64E-97CD0EEDB5AF}"/>
              </a:ext>
            </a:extLst>
          </p:cNvPr>
          <p:cNvSpPr>
            <a:spLocks noGrp="1"/>
          </p:cNvSpPr>
          <p:nvPr>
            <p:ph type="body" sz="quarter" idx="21"/>
          </p:nvPr>
        </p:nvSpPr>
        <p:spPr>
          <a:xfrm>
            <a:off x="6096000" y="3587007"/>
            <a:ext cx="4667250" cy="320675"/>
          </a:xfrm>
        </p:spPr>
        <p:txBody>
          <a:bodyPr/>
          <a:lstStyle>
            <a:lvl1pPr marL="0" indent="0">
              <a:buNone/>
              <a:defRPr sz="1800" b="1">
                <a:solidFill>
                  <a:srgbClr val="002C77"/>
                </a:solidFill>
              </a:defRPr>
            </a:lvl1pPr>
          </a:lstStyle>
          <a:p>
            <a:pPr lvl="0"/>
            <a:r>
              <a:rPr lang="en-US"/>
              <a:t>Click to edit Master text styles</a:t>
            </a:r>
          </a:p>
        </p:txBody>
      </p:sp>
      <p:sp>
        <p:nvSpPr>
          <p:cNvPr id="5" name="Chart Placeholder 9">
            <a:extLst>
              <a:ext uri="{FF2B5EF4-FFF2-40B4-BE49-F238E27FC236}">
                <a16:creationId xmlns:a16="http://schemas.microsoft.com/office/drawing/2014/main" id="{52D154E9-5E0F-6DCD-A900-A0BF47E3318A}"/>
              </a:ext>
            </a:extLst>
          </p:cNvPr>
          <p:cNvSpPr>
            <a:spLocks noGrp="1"/>
          </p:cNvSpPr>
          <p:nvPr>
            <p:ph type="chart" sz="quarter" idx="22"/>
          </p:nvPr>
        </p:nvSpPr>
        <p:spPr>
          <a:xfrm>
            <a:off x="6096000" y="4239490"/>
            <a:ext cx="5719763" cy="1888177"/>
          </a:xfrm>
          <a:solidFill>
            <a:srgbClr val="F0F0F0"/>
          </a:solidFill>
        </p:spPr>
        <p:txBody>
          <a:bodyPr/>
          <a:lstStyle>
            <a:lvl1pPr>
              <a:defRPr>
                <a:solidFill>
                  <a:srgbClr val="F0F0F0"/>
                </a:solidFill>
              </a:defRPr>
            </a:lvl1pPr>
          </a:lstStyle>
          <a:p>
            <a:endParaRPr lang="en-US"/>
          </a:p>
        </p:txBody>
      </p:sp>
    </p:spTree>
    <p:extLst>
      <p:ext uri="{BB962C8B-B14F-4D97-AF65-F5344CB8AC3E}">
        <p14:creationId xmlns:p14="http://schemas.microsoft.com/office/powerpoint/2010/main" val="1566850850"/>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ChapterSlide_w_2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B99382-C59A-A768-DDD7-247B0D71A36C}"/>
              </a:ext>
            </a:extLst>
          </p:cNvPr>
          <p:cNvSpPr/>
          <p:nvPr userDrawn="1"/>
        </p:nvSpPr>
        <p:spPr>
          <a:xfrm>
            <a:off x="0" y="0"/>
            <a:ext cx="5486398" cy="6858000"/>
          </a:xfrm>
          <a:prstGeom prst="rect">
            <a:avLst/>
          </a:prstGeom>
          <a:gradFill>
            <a:gsLst>
              <a:gs pos="35000">
                <a:srgbClr val="FF8C00"/>
              </a:gs>
              <a:gs pos="100000">
                <a:srgbClr val="FFBE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457201" y="879077"/>
            <a:ext cx="4572000" cy="454152"/>
          </a:xfrm>
        </p:spPr>
        <p:txBody>
          <a:bodyPr/>
          <a:lstStyle>
            <a:lvl1pPr>
              <a:defRPr baseline="0">
                <a:solidFill>
                  <a:schemeClr val="bg1"/>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9" y="1636774"/>
            <a:ext cx="4572000"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4571999" cy="320040"/>
          </a:xfrm>
        </p:spPr>
        <p:txBody>
          <a:bodyPr/>
          <a:lstStyle>
            <a:lvl1pPr marL="0" indent="0">
              <a:buNone/>
              <a:defRPr b="1">
                <a:solidFill>
                  <a:schemeClr val="bg1"/>
                </a:solidFill>
              </a:defRPr>
            </a:lvl1pPr>
          </a:lstStyle>
          <a:p>
            <a:pPr lvl="0"/>
            <a:endParaRPr lang="en-US"/>
          </a:p>
        </p:txBody>
      </p:sp>
      <p:sp>
        <p:nvSpPr>
          <p:cNvPr id="8" name="Text Placeholder 7">
            <a:extLst>
              <a:ext uri="{FF2B5EF4-FFF2-40B4-BE49-F238E27FC236}">
                <a16:creationId xmlns:a16="http://schemas.microsoft.com/office/drawing/2014/main" id="{1D4B29A6-7E91-8F4F-BB08-BC7956849B8D}"/>
              </a:ext>
            </a:extLst>
          </p:cNvPr>
          <p:cNvSpPr>
            <a:spLocks noGrp="1"/>
          </p:cNvSpPr>
          <p:nvPr>
            <p:ph type="body" sz="quarter" idx="19"/>
          </p:nvPr>
        </p:nvSpPr>
        <p:spPr>
          <a:xfrm>
            <a:off x="6096000" y="558800"/>
            <a:ext cx="4667250" cy="320675"/>
          </a:xfrm>
        </p:spPr>
        <p:txBody>
          <a:bodyPr/>
          <a:lstStyle>
            <a:lvl1pPr marL="0" indent="0">
              <a:buNone/>
              <a:defRPr sz="1800" b="1">
                <a:solidFill>
                  <a:srgbClr val="002C77"/>
                </a:solidFill>
              </a:defRPr>
            </a:lvl1pPr>
          </a:lstStyle>
          <a:p>
            <a:pPr lvl="0"/>
            <a:r>
              <a:rPr lang="en-US"/>
              <a:t>Click to edit Master text styles</a:t>
            </a:r>
          </a:p>
        </p:txBody>
      </p:sp>
      <p:sp>
        <p:nvSpPr>
          <p:cNvPr id="10" name="Chart Placeholder 9">
            <a:extLst>
              <a:ext uri="{FF2B5EF4-FFF2-40B4-BE49-F238E27FC236}">
                <a16:creationId xmlns:a16="http://schemas.microsoft.com/office/drawing/2014/main" id="{F7D324CD-6D77-2784-68BD-476DB3ED762A}"/>
              </a:ext>
            </a:extLst>
          </p:cNvPr>
          <p:cNvSpPr>
            <a:spLocks noGrp="1"/>
          </p:cNvSpPr>
          <p:nvPr>
            <p:ph type="chart" sz="quarter" idx="20"/>
          </p:nvPr>
        </p:nvSpPr>
        <p:spPr>
          <a:xfrm>
            <a:off x="6096000" y="1211283"/>
            <a:ext cx="5719763" cy="1888177"/>
          </a:xfrm>
          <a:solidFill>
            <a:srgbClr val="F0F0F0"/>
          </a:solidFill>
        </p:spPr>
        <p:txBody>
          <a:bodyPr/>
          <a:lstStyle>
            <a:lvl1pPr>
              <a:defRPr>
                <a:solidFill>
                  <a:srgbClr val="F0F0F0"/>
                </a:solidFill>
              </a:defRPr>
            </a:lvl1pPr>
          </a:lstStyle>
          <a:p>
            <a:endParaRPr lang="en-US"/>
          </a:p>
        </p:txBody>
      </p:sp>
      <p:sp>
        <p:nvSpPr>
          <p:cNvPr id="3" name="Text Placeholder 7">
            <a:extLst>
              <a:ext uri="{FF2B5EF4-FFF2-40B4-BE49-F238E27FC236}">
                <a16:creationId xmlns:a16="http://schemas.microsoft.com/office/drawing/2014/main" id="{9E9BB153-271D-0463-A64E-97CD0EEDB5AF}"/>
              </a:ext>
            </a:extLst>
          </p:cNvPr>
          <p:cNvSpPr>
            <a:spLocks noGrp="1"/>
          </p:cNvSpPr>
          <p:nvPr>
            <p:ph type="body" sz="quarter" idx="21"/>
          </p:nvPr>
        </p:nvSpPr>
        <p:spPr>
          <a:xfrm>
            <a:off x="6096000" y="3587007"/>
            <a:ext cx="4667250" cy="320675"/>
          </a:xfrm>
        </p:spPr>
        <p:txBody>
          <a:bodyPr/>
          <a:lstStyle>
            <a:lvl1pPr marL="0" indent="0">
              <a:buNone/>
              <a:defRPr sz="1800" b="1">
                <a:solidFill>
                  <a:srgbClr val="002C77"/>
                </a:solidFill>
              </a:defRPr>
            </a:lvl1pPr>
          </a:lstStyle>
          <a:p>
            <a:pPr lvl="0"/>
            <a:r>
              <a:rPr lang="en-US"/>
              <a:t>Click to edit Master text styles</a:t>
            </a:r>
          </a:p>
        </p:txBody>
      </p:sp>
      <p:sp>
        <p:nvSpPr>
          <p:cNvPr id="5" name="Chart Placeholder 9">
            <a:extLst>
              <a:ext uri="{FF2B5EF4-FFF2-40B4-BE49-F238E27FC236}">
                <a16:creationId xmlns:a16="http://schemas.microsoft.com/office/drawing/2014/main" id="{52D154E9-5E0F-6DCD-A900-A0BF47E3318A}"/>
              </a:ext>
            </a:extLst>
          </p:cNvPr>
          <p:cNvSpPr>
            <a:spLocks noGrp="1"/>
          </p:cNvSpPr>
          <p:nvPr>
            <p:ph type="chart" sz="quarter" idx="22"/>
          </p:nvPr>
        </p:nvSpPr>
        <p:spPr>
          <a:xfrm>
            <a:off x="6096000" y="4239490"/>
            <a:ext cx="5719763" cy="1888177"/>
          </a:xfrm>
          <a:solidFill>
            <a:srgbClr val="F0F0F0"/>
          </a:solidFill>
        </p:spPr>
        <p:txBody>
          <a:bodyPr/>
          <a:lstStyle>
            <a:lvl1pPr>
              <a:defRPr>
                <a:solidFill>
                  <a:srgbClr val="F0F0F0"/>
                </a:solidFill>
              </a:defRPr>
            </a:lvl1pPr>
          </a:lstStyle>
          <a:p>
            <a:endParaRPr lang="en-US"/>
          </a:p>
        </p:txBody>
      </p:sp>
    </p:spTree>
    <p:extLst>
      <p:ext uri="{BB962C8B-B14F-4D97-AF65-F5344CB8AC3E}">
        <p14:creationId xmlns:p14="http://schemas.microsoft.com/office/powerpoint/2010/main" val="187419481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ChapterSlide_w_2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B99382-C59A-A768-DDD7-247B0D71A36C}"/>
              </a:ext>
            </a:extLst>
          </p:cNvPr>
          <p:cNvSpPr/>
          <p:nvPr userDrawn="1"/>
        </p:nvSpPr>
        <p:spPr>
          <a:xfrm>
            <a:off x="0" y="0"/>
            <a:ext cx="5486398" cy="6858000"/>
          </a:xfrm>
          <a:prstGeom prst="rect">
            <a:avLst/>
          </a:prstGeom>
          <a:gradFill>
            <a:gsLst>
              <a:gs pos="35000">
                <a:srgbClr val="EE3D8B"/>
              </a:gs>
              <a:gs pos="100000">
                <a:srgbClr val="FF8C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457201" y="879077"/>
            <a:ext cx="4572000" cy="454152"/>
          </a:xfrm>
        </p:spPr>
        <p:txBody>
          <a:bodyPr/>
          <a:lstStyle>
            <a:lvl1pPr>
              <a:defRPr baseline="0">
                <a:solidFill>
                  <a:schemeClr val="bg1"/>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9" y="1636774"/>
            <a:ext cx="4572000"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4571999" cy="320040"/>
          </a:xfrm>
        </p:spPr>
        <p:txBody>
          <a:bodyPr/>
          <a:lstStyle>
            <a:lvl1pPr marL="0" indent="0">
              <a:buNone/>
              <a:defRPr b="1">
                <a:solidFill>
                  <a:schemeClr val="bg1"/>
                </a:solidFill>
              </a:defRPr>
            </a:lvl1pPr>
          </a:lstStyle>
          <a:p>
            <a:pPr lvl="0"/>
            <a:endParaRPr lang="en-US"/>
          </a:p>
        </p:txBody>
      </p:sp>
      <p:sp>
        <p:nvSpPr>
          <p:cNvPr id="8" name="Text Placeholder 7">
            <a:extLst>
              <a:ext uri="{FF2B5EF4-FFF2-40B4-BE49-F238E27FC236}">
                <a16:creationId xmlns:a16="http://schemas.microsoft.com/office/drawing/2014/main" id="{1D4B29A6-7E91-8F4F-BB08-BC7956849B8D}"/>
              </a:ext>
            </a:extLst>
          </p:cNvPr>
          <p:cNvSpPr>
            <a:spLocks noGrp="1"/>
          </p:cNvSpPr>
          <p:nvPr>
            <p:ph type="body" sz="quarter" idx="19"/>
          </p:nvPr>
        </p:nvSpPr>
        <p:spPr>
          <a:xfrm>
            <a:off x="6096000" y="558800"/>
            <a:ext cx="4667250" cy="320675"/>
          </a:xfrm>
        </p:spPr>
        <p:txBody>
          <a:bodyPr/>
          <a:lstStyle>
            <a:lvl1pPr marL="0" indent="0">
              <a:buNone/>
              <a:defRPr sz="1800" b="1">
                <a:solidFill>
                  <a:srgbClr val="002C77"/>
                </a:solidFill>
              </a:defRPr>
            </a:lvl1pPr>
          </a:lstStyle>
          <a:p>
            <a:pPr lvl="0"/>
            <a:r>
              <a:rPr lang="en-US"/>
              <a:t>Click to edit Master text styles</a:t>
            </a:r>
          </a:p>
        </p:txBody>
      </p:sp>
      <p:sp>
        <p:nvSpPr>
          <p:cNvPr id="10" name="Chart Placeholder 9">
            <a:extLst>
              <a:ext uri="{FF2B5EF4-FFF2-40B4-BE49-F238E27FC236}">
                <a16:creationId xmlns:a16="http://schemas.microsoft.com/office/drawing/2014/main" id="{F7D324CD-6D77-2784-68BD-476DB3ED762A}"/>
              </a:ext>
            </a:extLst>
          </p:cNvPr>
          <p:cNvSpPr>
            <a:spLocks noGrp="1"/>
          </p:cNvSpPr>
          <p:nvPr>
            <p:ph type="chart" sz="quarter" idx="20"/>
          </p:nvPr>
        </p:nvSpPr>
        <p:spPr>
          <a:xfrm>
            <a:off x="6096000" y="1211283"/>
            <a:ext cx="5719763" cy="1888177"/>
          </a:xfrm>
          <a:solidFill>
            <a:srgbClr val="F0F0F0"/>
          </a:solidFill>
        </p:spPr>
        <p:txBody>
          <a:bodyPr/>
          <a:lstStyle>
            <a:lvl1pPr>
              <a:defRPr>
                <a:solidFill>
                  <a:srgbClr val="F0F0F0"/>
                </a:solidFill>
              </a:defRPr>
            </a:lvl1pPr>
          </a:lstStyle>
          <a:p>
            <a:endParaRPr lang="en-US"/>
          </a:p>
        </p:txBody>
      </p:sp>
      <p:sp>
        <p:nvSpPr>
          <p:cNvPr id="3" name="Text Placeholder 7">
            <a:extLst>
              <a:ext uri="{FF2B5EF4-FFF2-40B4-BE49-F238E27FC236}">
                <a16:creationId xmlns:a16="http://schemas.microsoft.com/office/drawing/2014/main" id="{9E9BB153-271D-0463-A64E-97CD0EEDB5AF}"/>
              </a:ext>
            </a:extLst>
          </p:cNvPr>
          <p:cNvSpPr>
            <a:spLocks noGrp="1"/>
          </p:cNvSpPr>
          <p:nvPr>
            <p:ph type="body" sz="quarter" idx="21"/>
          </p:nvPr>
        </p:nvSpPr>
        <p:spPr>
          <a:xfrm>
            <a:off x="6096000" y="3587007"/>
            <a:ext cx="4667250" cy="320675"/>
          </a:xfrm>
        </p:spPr>
        <p:txBody>
          <a:bodyPr/>
          <a:lstStyle>
            <a:lvl1pPr marL="0" indent="0">
              <a:buNone/>
              <a:defRPr sz="1800" b="1">
                <a:solidFill>
                  <a:srgbClr val="002C77"/>
                </a:solidFill>
              </a:defRPr>
            </a:lvl1pPr>
          </a:lstStyle>
          <a:p>
            <a:pPr lvl="0"/>
            <a:r>
              <a:rPr lang="en-US"/>
              <a:t>Click to edit Master text styles</a:t>
            </a:r>
          </a:p>
        </p:txBody>
      </p:sp>
      <p:sp>
        <p:nvSpPr>
          <p:cNvPr id="5" name="Chart Placeholder 9">
            <a:extLst>
              <a:ext uri="{FF2B5EF4-FFF2-40B4-BE49-F238E27FC236}">
                <a16:creationId xmlns:a16="http://schemas.microsoft.com/office/drawing/2014/main" id="{52D154E9-5E0F-6DCD-A900-A0BF47E3318A}"/>
              </a:ext>
            </a:extLst>
          </p:cNvPr>
          <p:cNvSpPr>
            <a:spLocks noGrp="1"/>
          </p:cNvSpPr>
          <p:nvPr>
            <p:ph type="chart" sz="quarter" idx="22"/>
          </p:nvPr>
        </p:nvSpPr>
        <p:spPr>
          <a:xfrm>
            <a:off x="6096000" y="4239490"/>
            <a:ext cx="5719763" cy="1888177"/>
          </a:xfrm>
          <a:solidFill>
            <a:srgbClr val="F0F0F0"/>
          </a:solidFill>
        </p:spPr>
        <p:txBody>
          <a:bodyPr/>
          <a:lstStyle>
            <a:lvl1pPr>
              <a:defRPr>
                <a:solidFill>
                  <a:srgbClr val="F0F0F0"/>
                </a:solidFill>
              </a:defRPr>
            </a:lvl1pPr>
          </a:lstStyle>
          <a:p>
            <a:endParaRPr lang="en-US"/>
          </a:p>
        </p:txBody>
      </p:sp>
    </p:spTree>
    <p:extLst>
      <p:ext uri="{BB962C8B-B14F-4D97-AF65-F5344CB8AC3E}">
        <p14:creationId xmlns:p14="http://schemas.microsoft.com/office/powerpoint/2010/main" val="4164040284"/>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ue Title Slide with Image">
    <p:bg>
      <p:bgPr>
        <a:gradFill>
          <a:gsLst>
            <a:gs pos="35000">
              <a:schemeClr val="tx2"/>
            </a:gs>
            <a:gs pos="100000">
              <a:schemeClr val="accent2"/>
            </a:gs>
          </a:gsLst>
          <a:lin ang="18900000" scaled="1"/>
        </a:gradFill>
        <a:effectLst/>
      </p:bgPr>
    </p:bg>
    <p:spTree>
      <p:nvGrpSpPr>
        <p:cNvPr id="1" name=""/>
        <p:cNvGrpSpPr/>
        <p:nvPr/>
      </p:nvGrpSpPr>
      <p:grpSpPr>
        <a:xfrm>
          <a:off x="0" y="0"/>
          <a:ext cx="0" cy="0"/>
          <a:chOff x="0" y="0"/>
          <a:chExt cx="0" cy="0"/>
        </a:xfrm>
      </p:grpSpPr>
      <p:grpSp>
        <p:nvGrpSpPr>
          <p:cNvPr id="15" name="Group 14"/>
          <p:cNvGrpSpPr/>
          <p:nvPr userDrawn="1"/>
        </p:nvGrpSpPr>
        <p:grpSpPr>
          <a:xfrm>
            <a:off x="0" y="3176"/>
            <a:ext cx="12181115" cy="6854824"/>
            <a:chOff x="-1" y="3176"/>
            <a:chExt cx="12181115" cy="6854824"/>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l="50189" t="-4039" r="18848" b="46541"/>
            <a:stretch/>
          </p:blipFill>
          <p:spPr>
            <a:xfrm>
              <a:off x="513347" y="1942130"/>
              <a:ext cx="11667767" cy="4883213"/>
            </a:xfrm>
            <a:prstGeom prst="rect">
              <a:avLst/>
            </a:prstGeom>
          </p:spPr>
        </p:pic>
        <p:sp>
          <p:nvSpPr>
            <p:cNvPr id="17" name="Rectangle 16"/>
            <p:cNvSpPr/>
            <p:nvPr userDrawn="1"/>
          </p:nvSpPr>
          <p:spPr>
            <a:xfrm>
              <a:off x="-1" y="3176"/>
              <a:ext cx="9545054" cy="6854824"/>
            </a:xfrm>
            <a:prstGeom prst="rect">
              <a:avLst/>
            </a:prstGeom>
            <a:gradFill>
              <a:gsLst>
                <a:gs pos="38000">
                  <a:schemeClr val="tx2"/>
                </a:gs>
                <a:gs pos="79000">
                  <a:srgbClr val="009DE0">
                    <a:alpha val="0"/>
                  </a:srgbClr>
                </a:gs>
              </a:gsLst>
              <a:lin ang="20400000" scaled="0"/>
            </a:gra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n-US"/>
            </a:p>
          </p:txBody>
        </p:sp>
      </p:grpSp>
      <p:sp>
        <p:nvSpPr>
          <p:cNvPr id="3" name="Picture Placeholder 2"/>
          <p:cNvSpPr>
            <a:spLocks noGrp="1" noChangeAspect="1"/>
          </p:cNvSpPr>
          <p:nvPr>
            <p:ph type="pic" sz="quarter" idx="10"/>
          </p:nvPr>
        </p:nvSpPr>
        <p:spPr>
          <a:xfrm>
            <a:off x="6859003" y="-9330"/>
            <a:ext cx="5332997" cy="5341938"/>
          </a:xfrm>
        </p:spPr>
        <p:txBody>
          <a:bodyPr/>
          <a:lstStyle/>
          <a:p>
            <a:r>
              <a:rPr lang="en-US"/>
              <a:t>Click icon to add picture</a:t>
            </a:r>
          </a:p>
        </p:txBody>
      </p:sp>
      <p:pic>
        <p:nvPicPr>
          <p:cNvPr id="12"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13"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4520" y="6238720"/>
            <a:ext cx="2240280" cy="151883"/>
          </a:xfrm>
          <a:prstGeom prst="rect">
            <a:avLst/>
          </a:prstGeom>
        </p:spPr>
      </p:pic>
      <p:sp>
        <p:nvSpPr>
          <p:cNvPr id="11" name="Subtitle 2">
            <a:extLst>
              <a:ext uri="{FF2B5EF4-FFF2-40B4-BE49-F238E27FC236}">
                <a16:creationId xmlns:a16="http://schemas.microsoft.com/office/drawing/2014/main" id="{1FB9A167-9FEA-024C-8A51-46532406AD2A}"/>
              </a:ext>
            </a:extLst>
          </p:cNvPr>
          <p:cNvSpPr>
            <a:spLocks noGrp="1"/>
          </p:cNvSpPr>
          <p:nvPr>
            <p:ph type="subTitle" idx="1"/>
          </p:nvPr>
        </p:nvSpPr>
        <p:spPr>
          <a:xfrm>
            <a:off x="457200" y="4514374"/>
            <a:ext cx="6116855" cy="417513"/>
          </a:xfrm>
          <a:prstGeom prst="rect">
            <a:avLst/>
          </a:prstGeo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itle 1">
            <a:extLst>
              <a:ext uri="{FF2B5EF4-FFF2-40B4-BE49-F238E27FC236}">
                <a16:creationId xmlns:a16="http://schemas.microsoft.com/office/drawing/2014/main" id="{528D7BB6-27CD-6A41-9DF3-4D428FB54BCC}"/>
              </a:ext>
            </a:extLst>
          </p:cNvPr>
          <p:cNvSpPr>
            <a:spLocks noGrp="1"/>
          </p:cNvSpPr>
          <p:nvPr>
            <p:ph type="ctrTitle"/>
          </p:nvPr>
        </p:nvSpPr>
        <p:spPr>
          <a:xfrm>
            <a:off x="457200" y="1929220"/>
            <a:ext cx="6116855" cy="2520475"/>
          </a:xfrm>
          <a:prstGeom prst="rect">
            <a:avLst/>
          </a:prstGeom>
        </p:spPr>
        <p:txBody>
          <a:bodyPr lIns="0" anchor="b"/>
          <a:lstStyle>
            <a:lvl1pPr algn="l">
              <a:defRPr sz="6000">
                <a:solidFill>
                  <a:schemeClr val="bg1"/>
                </a:solidFill>
              </a:defRPr>
            </a:lvl1pPr>
          </a:lstStyle>
          <a:p>
            <a:r>
              <a:rPr lang="en-US"/>
              <a:t>Click to edit Master title style</a:t>
            </a:r>
          </a:p>
        </p:txBody>
      </p:sp>
      <p:sp>
        <p:nvSpPr>
          <p:cNvPr id="18" name="Date">
            <a:extLst>
              <a:ext uri="{FF2B5EF4-FFF2-40B4-BE49-F238E27FC236}">
                <a16:creationId xmlns:a16="http://schemas.microsoft.com/office/drawing/2014/main" id="{1DDC6625-7E16-9441-9929-B3845B79579E}"/>
              </a:ext>
            </a:extLst>
          </p:cNvPr>
          <p:cNvSpPr>
            <a:spLocks noGrp="1"/>
          </p:cNvSpPr>
          <p:nvPr>
            <p:ph type="body" sz="quarter" idx="14" hasCustomPrompt="1"/>
          </p:nvPr>
        </p:nvSpPr>
        <p:spPr>
          <a:xfrm>
            <a:off x="457200" y="5550046"/>
            <a:ext cx="4471894" cy="847167"/>
          </a:xfrm>
        </p:spPr>
        <p:txBody>
          <a:bodyPr anchor="b"/>
          <a:lstStyle>
            <a:lvl1pPr marL="0" indent="0" algn="l">
              <a:lnSpc>
                <a:spcPct val="100000"/>
              </a:lnSpc>
              <a:spcBef>
                <a:spcPts val="0"/>
              </a:spcBef>
              <a:spcAft>
                <a:spcPts val="0"/>
              </a:spcAft>
              <a:buFontTx/>
              <a:buNone/>
              <a:defRPr sz="1200">
                <a:solidFill>
                  <a:schemeClr val="bg1"/>
                </a:solidFill>
              </a:defRPr>
            </a:lvl1pPr>
            <a:lvl2pPr>
              <a:defRPr sz="1050"/>
            </a:lvl2pPr>
            <a:lvl3pPr>
              <a:defRPr sz="900"/>
            </a:lvl3pPr>
            <a:lvl4pPr>
              <a:defRPr sz="900"/>
            </a:lvl4pPr>
            <a:lvl5pPr>
              <a:defRPr sz="900"/>
            </a:lvl5pPr>
          </a:lstStyle>
          <a:p>
            <a:pPr lvl="0"/>
            <a:r>
              <a:rPr lang="en-US"/>
              <a:t>Client name (optional)</a:t>
            </a:r>
            <a:br>
              <a:rPr lang="en-US"/>
            </a:br>
            <a:r>
              <a:rPr lang="en-US"/>
              <a:t>Month 00, 20XX</a:t>
            </a:r>
            <a:br>
              <a:rPr lang="en-US"/>
            </a:br>
            <a:r>
              <a:rPr lang="en-US"/>
              <a:t>Presenter1, Job Title, location  |  Presenter2, Job Title, location</a:t>
            </a:r>
          </a:p>
        </p:txBody>
      </p:sp>
    </p:spTree>
    <p:extLst>
      <p:ext uri="{BB962C8B-B14F-4D97-AF65-F5344CB8AC3E}">
        <p14:creationId xmlns:p14="http://schemas.microsoft.com/office/powerpoint/2010/main" val="852775140"/>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Split_picture_and_quot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47A2AFEA-60CA-D043-3CA0-AAE27F8A8775}"/>
              </a:ext>
            </a:extLst>
          </p:cNvPr>
          <p:cNvSpPr>
            <a:spLocks noGrp="1"/>
          </p:cNvSpPr>
          <p:nvPr>
            <p:ph type="body" sz="quarter" idx="21"/>
          </p:nvPr>
        </p:nvSpPr>
        <p:spPr>
          <a:xfrm>
            <a:off x="629920" y="-1"/>
            <a:ext cx="2905760" cy="6858000"/>
          </a:xfrm>
          <a:noFill/>
        </p:spPr>
        <p:txBody>
          <a:bodyPr lIns="365760" tIns="365760" rIns="365760" bIns="365760" anchor="ctr" anchorCtr="0"/>
          <a:lstStyle>
            <a:lvl1pPr marL="0" indent="0">
              <a:buNone/>
              <a:defRPr sz="24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4836530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Full_picture_and_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708367"/>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hapterSlide_title_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79077"/>
            <a:ext cx="11277599" cy="454152"/>
          </a:xfrm>
        </p:spPr>
        <p:txBody>
          <a:bodyPr/>
          <a:lstStyle>
            <a:lvl1pPr>
              <a:defRPr baseline="0"/>
            </a:lvl1pPr>
          </a:lstStyle>
          <a:p>
            <a:endParaRPr lang="en-US"/>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11277598" cy="320040"/>
          </a:xfrm>
        </p:spPr>
        <p:txBody>
          <a:bodyPr/>
          <a:lstStyle>
            <a:lvl1pPr marL="0" indent="0">
              <a:buNone/>
              <a:defRPr b="1">
                <a:solidFill>
                  <a:srgbClr val="002C77"/>
                </a:solidFill>
              </a:defRPr>
            </a:lvl1pPr>
          </a:lstStyle>
          <a:p>
            <a:pPr lvl="0"/>
            <a:endParaRPr lang="en-US"/>
          </a:p>
        </p:txBody>
      </p:sp>
    </p:spTree>
    <p:extLst>
      <p:ext uri="{BB962C8B-B14F-4D97-AF65-F5344CB8AC3E}">
        <p14:creationId xmlns:p14="http://schemas.microsoft.com/office/powerpoint/2010/main" val="1065219379"/>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ChapterSlide_title_and_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9077"/>
            <a:ext cx="11277599" cy="454152"/>
          </a:xfrm>
        </p:spPr>
        <p:txBody>
          <a:bodyPr/>
          <a:lstStyle>
            <a:lvl1pPr>
              <a:defRPr baseline="0"/>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9" y="1636774"/>
            <a:ext cx="11277598" cy="4786377"/>
          </a:xfrm>
        </p:spPr>
        <p:txBody>
          <a:bodyPr/>
          <a:lstStyle>
            <a:lvl1pPr marL="0" indent="0">
              <a:spcBef>
                <a:spcPts val="0"/>
              </a:spcBef>
              <a:spcAft>
                <a:spcPts val="1200"/>
              </a:spcAft>
              <a:buNone/>
              <a:defRPr sz="16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11277598" cy="320040"/>
          </a:xfrm>
        </p:spPr>
        <p:txBody>
          <a:bodyPr/>
          <a:lstStyle>
            <a:lvl1pPr marL="0" indent="0">
              <a:buNone/>
              <a:defRPr b="1">
                <a:solidFill>
                  <a:srgbClr val="002C77"/>
                </a:solidFill>
              </a:defRPr>
            </a:lvl1pPr>
          </a:lstStyle>
          <a:p>
            <a:pPr lvl="0"/>
            <a:endParaRPr lang="en-US"/>
          </a:p>
        </p:txBody>
      </p:sp>
    </p:spTree>
    <p:extLst>
      <p:ext uri="{BB962C8B-B14F-4D97-AF65-F5344CB8AC3E}">
        <p14:creationId xmlns:p14="http://schemas.microsoft.com/office/powerpoint/2010/main" val="1520414661"/>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ChapterSlide_w_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879077"/>
            <a:ext cx="3657600" cy="454152"/>
          </a:xfrm>
        </p:spPr>
        <p:txBody>
          <a:bodyPr/>
          <a:lstStyle>
            <a:lvl1pPr>
              <a:defRPr baseline="0">
                <a:solidFill>
                  <a:srgbClr val="002C77"/>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8" y="1636774"/>
            <a:ext cx="3657600" cy="4786377"/>
          </a:xfrm>
        </p:spPr>
        <p:txBody>
          <a:bodyPr/>
          <a:lstStyle>
            <a:lvl1pPr marL="0" indent="0">
              <a:spcBef>
                <a:spcPts val="0"/>
              </a:spcBef>
              <a:spcAft>
                <a:spcPts val="1200"/>
              </a:spcAft>
              <a:buNone/>
              <a:defRPr sz="1600">
                <a:solidFill>
                  <a:schemeClr val="tx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1" y="559037"/>
            <a:ext cx="3657600" cy="320040"/>
          </a:xfrm>
        </p:spPr>
        <p:txBody>
          <a:bodyPr/>
          <a:lstStyle>
            <a:lvl1pPr marL="0" indent="0">
              <a:buNone/>
              <a:defRPr b="1">
                <a:solidFill>
                  <a:srgbClr val="002C77"/>
                </a:solidFill>
              </a:defRPr>
            </a:lvl1pPr>
          </a:lstStyle>
          <a:p>
            <a:pPr lvl="0"/>
            <a:endParaRPr lang="en-US"/>
          </a:p>
        </p:txBody>
      </p:sp>
      <p:sp>
        <p:nvSpPr>
          <p:cNvPr id="9" name="Table Placeholder 8">
            <a:extLst>
              <a:ext uri="{FF2B5EF4-FFF2-40B4-BE49-F238E27FC236}">
                <a16:creationId xmlns:a16="http://schemas.microsoft.com/office/drawing/2014/main" id="{368D297B-1A76-EAD4-E777-74EBC3C1E5AF}"/>
              </a:ext>
            </a:extLst>
          </p:cNvPr>
          <p:cNvSpPr>
            <a:spLocks noGrp="1"/>
          </p:cNvSpPr>
          <p:nvPr>
            <p:ph type="tbl" sz="quarter" idx="19"/>
          </p:nvPr>
        </p:nvSpPr>
        <p:spPr>
          <a:xfrm>
            <a:off x="4419599" y="558800"/>
            <a:ext cx="7315200" cy="5864225"/>
          </a:xfrm>
          <a:solidFill>
            <a:srgbClr val="F0F0F0"/>
          </a:solidFill>
        </p:spPr>
        <p:txBody>
          <a:bodyPr/>
          <a:lstStyle>
            <a:lvl1pPr>
              <a:defRPr>
                <a:solidFill>
                  <a:srgbClr val="F0F0F0"/>
                </a:solidFill>
              </a:defRPr>
            </a:lvl1pPr>
          </a:lstStyle>
          <a:p>
            <a:endParaRPr lang="en-US"/>
          </a:p>
        </p:txBody>
      </p:sp>
    </p:spTree>
    <p:extLst>
      <p:ext uri="{BB962C8B-B14F-4D97-AF65-F5344CB8AC3E}">
        <p14:creationId xmlns:p14="http://schemas.microsoft.com/office/powerpoint/2010/main" val="118437405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ChapterSlide_1column">
    <p:spTree>
      <p:nvGrpSpPr>
        <p:cNvPr id="1" name=""/>
        <p:cNvGrpSpPr/>
        <p:nvPr/>
      </p:nvGrpSpPr>
      <p:grpSpPr>
        <a:xfrm>
          <a:off x="0" y="0"/>
          <a:ext cx="0" cy="0"/>
          <a:chOff x="0" y="0"/>
          <a:chExt cx="0" cy="0"/>
        </a:xfrm>
      </p:grpSpPr>
      <p:sp>
        <p:nvSpPr>
          <p:cNvPr id="2" name="Title 1"/>
          <p:cNvSpPr>
            <a:spLocks noGrp="1"/>
          </p:cNvSpPr>
          <p:nvPr>
            <p:ph type="title"/>
          </p:nvPr>
        </p:nvSpPr>
        <p:spPr>
          <a:xfrm>
            <a:off x="457201" y="879077"/>
            <a:ext cx="4572000" cy="454152"/>
          </a:xfrm>
        </p:spPr>
        <p:txBody>
          <a:bodyPr/>
          <a:lstStyle>
            <a:lvl1pPr>
              <a:defRPr baseline="0"/>
            </a:lvl1pPr>
          </a:lstStyle>
          <a:p>
            <a:endParaRPr lang="en-US"/>
          </a:p>
        </p:txBody>
      </p:sp>
      <p:sp>
        <p:nvSpPr>
          <p:cNvPr id="3" name="Picture Placeholder 6">
            <a:extLst>
              <a:ext uri="{FF2B5EF4-FFF2-40B4-BE49-F238E27FC236}">
                <a16:creationId xmlns:a16="http://schemas.microsoft.com/office/drawing/2014/main" id="{0877AF98-88F1-A8C1-4108-633861495DF7}"/>
              </a:ext>
            </a:extLst>
          </p:cNvPr>
          <p:cNvSpPr>
            <a:spLocks noGrp="1"/>
          </p:cNvSpPr>
          <p:nvPr>
            <p:ph type="pic" sz="quarter" idx="15" hasCustomPrompt="1"/>
          </p:nvPr>
        </p:nvSpPr>
        <p:spPr>
          <a:xfrm>
            <a:off x="5486399" y="0"/>
            <a:ext cx="6705601" cy="6858000"/>
          </a:xfrm>
          <a:solidFill>
            <a:srgbClr val="F0F0F0"/>
          </a:solidFill>
        </p:spPr>
        <p:txBody>
          <a:bodyPr/>
          <a:lstStyle>
            <a:lvl1pPr marL="0" indent="0">
              <a:buNone/>
              <a:defRPr sz="1000">
                <a:solidFill>
                  <a:srgbClr val="F0F0F0"/>
                </a:solidFill>
              </a:defRPr>
            </a:lvl1pPr>
          </a:lstStyle>
          <a:p>
            <a:r>
              <a:rPr lang="en-US"/>
              <a:t>Click to add picture</a:t>
            </a:r>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9" y="1636774"/>
            <a:ext cx="4572000" cy="4786377"/>
          </a:xfrm>
        </p:spPr>
        <p:txBody>
          <a:bodyPr/>
          <a:lstStyle>
            <a:lvl1pPr marL="0" indent="0">
              <a:spcBef>
                <a:spcPts val="0"/>
              </a:spcBef>
              <a:spcAft>
                <a:spcPts val="1200"/>
              </a:spcAft>
              <a:buNone/>
              <a:defRPr sz="16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4571999" cy="320040"/>
          </a:xfrm>
        </p:spPr>
        <p:txBody>
          <a:bodyPr/>
          <a:lstStyle>
            <a:lvl1pPr marL="0" indent="0">
              <a:buNone/>
              <a:defRPr b="1">
                <a:solidFill>
                  <a:srgbClr val="002C77"/>
                </a:solidFill>
              </a:defRPr>
            </a:lvl1pPr>
          </a:lstStyle>
          <a:p>
            <a:pPr lvl="0"/>
            <a:endParaRPr lang="en-US"/>
          </a:p>
        </p:txBody>
      </p:sp>
    </p:spTree>
    <p:extLst>
      <p:ext uri="{BB962C8B-B14F-4D97-AF65-F5344CB8AC3E}">
        <p14:creationId xmlns:p14="http://schemas.microsoft.com/office/powerpoint/2010/main" val="225421065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ChapterSlide_2columns">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0877AF98-88F1-A8C1-4108-633861495DF7}"/>
              </a:ext>
            </a:extLst>
          </p:cNvPr>
          <p:cNvSpPr>
            <a:spLocks noGrp="1"/>
          </p:cNvSpPr>
          <p:nvPr>
            <p:ph type="pic" sz="quarter" idx="15" hasCustomPrompt="1"/>
          </p:nvPr>
        </p:nvSpPr>
        <p:spPr>
          <a:xfrm>
            <a:off x="7485886" y="0"/>
            <a:ext cx="4706115" cy="6858000"/>
          </a:xfrm>
          <a:solidFill>
            <a:srgbClr val="F0F0F0"/>
          </a:solidFill>
        </p:spPr>
        <p:txBody>
          <a:bodyPr/>
          <a:lstStyle>
            <a:lvl1pPr marL="0" indent="0">
              <a:buNone/>
              <a:defRPr sz="1000">
                <a:solidFill>
                  <a:srgbClr val="F0F0F0"/>
                </a:solidFill>
              </a:defRPr>
            </a:lvl1pPr>
          </a:lstStyle>
          <a:p>
            <a:r>
              <a:rPr lang="en-US"/>
              <a:t>Click to add picture</a:t>
            </a:r>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8" y="1636774"/>
            <a:ext cx="3108960" cy="4786378"/>
          </a:xfrm>
        </p:spPr>
        <p:txBody>
          <a:bodyPr/>
          <a:lstStyle>
            <a:lvl1pPr marL="0" indent="0">
              <a:spcBef>
                <a:spcPts val="0"/>
              </a:spcBef>
              <a:spcAft>
                <a:spcPts val="1200"/>
              </a:spcAft>
              <a:buNone/>
              <a:defRPr sz="14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4" name="Text Placeholder 6">
            <a:extLst>
              <a:ext uri="{FF2B5EF4-FFF2-40B4-BE49-F238E27FC236}">
                <a16:creationId xmlns:a16="http://schemas.microsoft.com/office/drawing/2014/main" id="{A603EE36-22E3-D927-11A0-A82CEC570542}"/>
              </a:ext>
            </a:extLst>
          </p:cNvPr>
          <p:cNvSpPr>
            <a:spLocks noGrp="1"/>
          </p:cNvSpPr>
          <p:nvPr>
            <p:ph type="body" sz="quarter" idx="17"/>
          </p:nvPr>
        </p:nvSpPr>
        <p:spPr>
          <a:xfrm>
            <a:off x="3919726" y="1636774"/>
            <a:ext cx="3108960" cy="4786378"/>
          </a:xfrm>
        </p:spPr>
        <p:txBody>
          <a:bodyPr/>
          <a:lstStyle>
            <a:lvl1pPr marL="0" indent="0">
              <a:spcBef>
                <a:spcPts val="0"/>
              </a:spcBef>
              <a:spcAft>
                <a:spcPts val="1200"/>
              </a:spcAft>
              <a:buNone/>
              <a:defRPr sz="14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5" name="Title 1">
            <a:extLst>
              <a:ext uri="{FF2B5EF4-FFF2-40B4-BE49-F238E27FC236}">
                <a16:creationId xmlns:a16="http://schemas.microsoft.com/office/drawing/2014/main" id="{A46CB15A-F09B-5F9A-822D-2E33C518A670}"/>
              </a:ext>
            </a:extLst>
          </p:cNvPr>
          <p:cNvSpPr>
            <a:spLocks noGrp="1"/>
          </p:cNvSpPr>
          <p:nvPr>
            <p:ph type="title"/>
          </p:nvPr>
        </p:nvSpPr>
        <p:spPr>
          <a:xfrm>
            <a:off x="457200" y="879077"/>
            <a:ext cx="6571485" cy="454152"/>
          </a:xfrm>
        </p:spPr>
        <p:txBody>
          <a:bodyPr/>
          <a:lstStyle>
            <a:lvl1pPr>
              <a:defRPr baseline="0"/>
            </a:lvl1pPr>
          </a:lstStyle>
          <a:p>
            <a:endParaRPr lang="en-US"/>
          </a:p>
        </p:txBody>
      </p:sp>
      <p:sp>
        <p:nvSpPr>
          <p:cNvPr id="6" name="Text Placeholder 11">
            <a:extLst>
              <a:ext uri="{FF2B5EF4-FFF2-40B4-BE49-F238E27FC236}">
                <a16:creationId xmlns:a16="http://schemas.microsoft.com/office/drawing/2014/main" id="{E2A459C6-4970-6157-0C85-2C004F4C0C5A}"/>
              </a:ext>
            </a:extLst>
          </p:cNvPr>
          <p:cNvSpPr>
            <a:spLocks noGrp="1"/>
          </p:cNvSpPr>
          <p:nvPr>
            <p:ph type="body" sz="quarter" idx="18"/>
          </p:nvPr>
        </p:nvSpPr>
        <p:spPr>
          <a:xfrm>
            <a:off x="457200" y="559037"/>
            <a:ext cx="6571484" cy="320040"/>
          </a:xfrm>
        </p:spPr>
        <p:txBody>
          <a:bodyPr/>
          <a:lstStyle>
            <a:lvl1pPr marL="0" indent="0">
              <a:buNone/>
              <a:defRPr b="1">
                <a:solidFill>
                  <a:srgbClr val="002C77"/>
                </a:solidFill>
              </a:defRPr>
            </a:lvl1pPr>
          </a:lstStyle>
          <a:p>
            <a:pPr lvl="0"/>
            <a:endParaRPr lang="en-US"/>
          </a:p>
        </p:txBody>
      </p:sp>
    </p:spTree>
    <p:extLst>
      <p:ext uri="{BB962C8B-B14F-4D97-AF65-F5344CB8AC3E}">
        <p14:creationId xmlns:p14="http://schemas.microsoft.com/office/powerpoint/2010/main" val="1481491811"/>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ChapterSlide_3column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8" y="1636772"/>
            <a:ext cx="2377440" cy="4786379"/>
          </a:xfrm>
        </p:spPr>
        <p:txBody>
          <a:bodyPr/>
          <a:lstStyle>
            <a:lvl1pPr marL="0" indent="0">
              <a:spcBef>
                <a:spcPts val="0"/>
              </a:spcBef>
              <a:spcAft>
                <a:spcPts val="1200"/>
              </a:spcAft>
              <a:buNone/>
              <a:defRPr sz="14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9" name="Text Placeholder 6">
            <a:extLst>
              <a:ext uri="{FF2B5EF4-FFF2-40B4-BE49-F238E27FC236}">
                <a16:creationId xmlns:a16="http://schemas.microsoft.com/office/drawing/2014/main" id="{9B8DF2CB-9F75-16A7-B2B8-BC79879C5EEF}"/>
              </a:ext>
            </a:extLst>
          </p:cNvPr>
          <p:cNvSpPr>
            <a:spLocks noGrp="1"/>
          </p:cNvSpPr>
          <p:nvPr>
            <p:ph type="body" sz="quarter" idx="17"/>
          </p:nvPr>
        </p:nvSpPr>
        <p:spPr>
          <a:xfrm>
            <a:off x="3165344" y="1636772"/>
            <a:ext cx="2377440" cy="4786379"/>
          </a:xfrm>
        </p:spPr>
        <p:txBody>
          <a:bodyPr/>
          <a:lstStyle>
            <a:lvl1pPr marL="0" indent="0">
              <a:spcBef>
                <a:spcPts val="0"/>
              </a:spcBef>
              <a:spcAft>
                <a:spcPts val="1200"/>
              </a:spcAft>
              <a:buNone/>
              <a:defRPr sz="14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1" name="Text Placeholder 6">
            <a:extLst>
              <a:ext uri="{FF2B5EF4-FFF2-40B4-BE49-F238E27FC236}">
                <a16:creationId xmlns:a16="http://schemas.microsoft.com/office/drawing/2014/main" id="{13E97F64-0544-AA33-56BE-DC544FF50549}"/>
              </a:ext>
            </a:extLst>
          </p:cNvPr>
          <p:cNvSpPr>
            <a:spLocks noGrp="1"/>
          </p:cNvSpPr>
          <p:nvPr>
            <p:ph type="body" sz="quarter" idx="18"/>
          </p:nvPr>
        </p:nvSpPr>
        <p:spPr>
          <a:xfrm>
            <a:off x="5871968" y="1636772"/>
            <a:ext cx="2377440" cy="4786379"/>
          </a:xfrm>
        </p:spPr>
        <p:txBody>
          <a:bodyPr/>
          <a:lstStyle>
            <a:lvl1pPr marL="0" indent="0">
              <a:spcBef>
                <a:spcPts val="0"/>
              </a:spcBef>
              <a:spcAft>
                <a:spcPts val="1200"/>
              </a:spcAft>
              <a:buNone/>
              <a:defRPr sz="14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4" name="Picture Placeholder 6">
            <a:extLst>
              <a:ext uri="{FF2B5EF4-FFF2-40B4-BE49-F238E27FC236}">
                <a16:creationId xmlns:a16="http://schemas.microsoft.com/office/drawing/2014/main" id="{BCB50250-4B12-3880-EF44-992C7405303D}"/>
              </a:ext>
            </a:extLst>
          </p:cNvPr>
          <p:cNvSpPr>
            <a:spLocks noGrp="1"/>
          </p:cNvSpPr>
          <p:nvPr>
            <p:ph type="pic" sz="quarter" idx="15" hasCustomPrompt="1"/>
          </p:nvPr>
        </p:nvSpPr>
        <p:spPr>
          <a:xfrm>
            <a:off x="8706607" y="0"/>
            <a:ext cx="3485394" cy="6858000"/>
          </a:xfrm>
          <a:solidFill>
            <a:srgbClr val="F0F0F0"/>
          </a:solidFill>
        </p:spPr>
        <p:txBody>
          <a:bodyPr/>
          <a:lstStyle>
            <a:lvl1pPr marL="0" indent="0">
              <a:buNone/>
              <a:defRPr sz="1000">
                <a:solidFill>
                  <a:srgbClr val="F0F0F0"/>
                </a:solidFill>
              </a:defRPr>
            </a:lvl1pPr>
          </a:lstStyle>
          <a:p>
            <a:r>
              <a:rPr lang="en-US"/>
              <a:t>Click to add picture</a:t>
            </a:r>
          </a:p>
        </p:txBody>
      </p:sp>
      <p:sp>
        <p:nvSpPr>
          <p:cNvPr id="4" name="Title 1">
            <a:extLst>
              <a:ext uri="{FF2B5EF4-FFF2-40B4-BE49-F238E27FC236}">
                <a16:creationId xmlns:a16="http://schemas.microsoft.com/office/drawing/2014/main" id="{612BC0C4-3EAA-658F-9405-50ADB2246F5E}"/>
              </a:ext>
            </a:extLst>
          </p:cNvPr>
          <p:cNvSpPr>
            <a:spLocks noGrp="1"/>
          </p:cNvSpPr>
          <p:nvPr>
            <p:ph type="title"/>
          </p:nvPr>
        </p:nvSpPr>
        <p:spPr>
          <a:xfrm>
            <a:off x="457200" y="879077"/>
            <a:ext cx="7792207" cy="454152"/>
          </a:xfrm>
        </p:spPr>
        <p:txBody>
          <a:bodyPr/>
          <a:lstStyle>
            <a:lvl1pPr>
              <a:defRPr baseline="0"/>
            </a:lvl1pPr>
          </a:lstStyle>
          <a:p>
            <a:endParaRPr lang="en-US"/>
          </a:p>
        </p:txBody>
      </p:sp>
      <p:sp>
        <p:nvSpPr>
          <p:cNvPr id="5" name="Text Placeholder 11">
            <a:extLst>
              <a:ext uri="{FF2B5EF4-FFF2-40B4-BE49-F238E27FC236}">
                <a16:creationId xmlns:a16="http://schemas.microsoft.com/office/drawing/2014/main" id="{FDF65DDB-8C77-C1D7-D815-4AC3DF73E9DD}"/>
              </a:ext>
            </a:extLst>
          </p:cNvPr>
          <p:cNvSpPr>
            <a:spLocks noGrp="1"/>
          </p:cNvSpPr>
          <p:nvPr>
            <p:ph type="body" sz="quarter" idx="20"/>
          </p:nvPr>
        </p:nvSpPr>
        <p:spPr>
          <a:xfrm>
            <a:off x="457200" y="559037"/>
            <a:ext cx="7792205" cy="320040"/>
          </a:xfrm>
        </p:spPr>
        <p:txBody>
          <a:bodyPr/>
          <a:lstStyle>
            <a:lvl1pPr marL="0" indent="0">
              <a:buNone/>
              <a:defRPr b="1">
                <a:solidFill>
                  <a:srgbClr val="002C77"/>
                </a:solidFill>
              </a:defRPr>
            </a:lvl1pPr>
          </a:lstStyle>
          <a:p>
            <a:pPr lvl="0"/>
            <a:endParaRPr lang="en-US"/>
          </a:p>
        </p:txBody>
      </p:sp>
    </p:spTree>
    <p:extLst>
      <p:ext uri="{BB962C8B-B14F-4D97-AF65-F5344CB8AC3E}">
        <p14:creationId xmlns:p14="http://schemas.microsoft.com/office/powerpoint/2010/main" val="3862830127"/>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ChapterSlide_4column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8" y="1636772"/>
            <a:ext cx="2560320" cy="4662191"/>
          </a:xfrm>
        </p:spPr>
        <p:txBody>
          <a:bodyPr/>
          <a:lstStyle>
            <a:lvl1pPr marL="0" indent="0">
              <a:spcBef>
                <a:spcPts val="0"/>
              </a:spcBef>
              <a:spcAft>
                <a:spcPts val="1200"/>
              </a:spcAft>
              <a:buNone/>
              <a:defRPr sz="14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9" name="Text Placeholder 6">
            <a:extLst>
              <a:ext uri="{FF2B5EF4-FFF2-40B4-BE49-F238E27FC236}">
                <a16:creationId xmlns:a16="http://schemas.microsoft.com/office/drawing/2014/main" id="{9B8DF2CB-9F75-16A7-B2B8-BC79879C5EEF}"/>
              </a:ext>
            </a:extLst>
          </p:cNvPr>
          <p:cNvSpPr>
            <a:spLocks noGrp="1"/>
          </p:cNvSpPr>
          <p:nvPr>
            <p:ph type="body" sz="quarter" idx="17"/>
          </p:nvPr>
        </p:nvSpPr>
        <p:spPr>
          <a:xfrm>
            <a:off x="3346702" y="1636772"/>
            <a:ext cx="2560320" cy="4662191"/>
          </a:xfrm>
        </p:spPr>
        <p:txBody>
          <a:bodyPr/>
          <a:lstStyle>
            <a:lvl1pPr marL="0" indent="0">
              <a:spcBef>
                <a:spcPts val="0"/>
              </a:spcBef>
              <a:spcAft>
                <a:spcPts val="1200"/>
              </a:spcAft>
              <a:buNone/>
              <a:defRPr sz="14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1" name="Text Placeholder 6">
            <a:extLst>
              <a:ext uri="{FF2B5EF4-FFF2-40B4-BE49-F238E27FC236}">
                <a16:creationId xmlns:a16="http://schemas.microsoft.com/office/drawing/2014/main" id="{13E97F64-0544-AA33-56BE-DC544FF50549}"/>
              </a:ext>
            </a:extLst>
          </p:cNvPr>
          <p:cNvSpPr>
            <a:spLocks noGrp="1"/>
          </p:cNvSpPr>
          <p:nvPr>
            <p:ph type="body" sz="quarter" idx="18"/>
          </p:nvPr>
        </p:nvSpPr>
        <p:spPr>
          <a:xfrm>
            <a:off x="6248396" y="1636772"/>
            <a:ext cx="2560320" cy="4662191"/>
          </a:xfrm>
        </p:spPr>
        <p:txBody>
          <a:bodyPr/>
          <a:lstStyle>
            <a:lvl1pPr marL="0" indent="0">
              <a:spcBef>
                <a:spcPts val="0"/>
              </a:spcBef>
              <a:spcAft>
                <a:spcPts val="1200"/>
              </a:spcAft>
              <a:buNone/>
              <a:defRPr sz="14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3" name="Text Placeholder 6">
            <a:extLst>
              <a:ext uri="{FF2B5EF4-FFF2-40B4-BE49-F238E27FC236}">
                <a16:creationId xmlns:a16="http://schemas.microsoft.com/office/drawing/2014/main" id="{A74C826D-E743-0BB8-07A4-AD6E60A763A4}"/>
              </a:ext>
            </a:extLst>
          </p:cNvPr>
          <p:cNvSpPr>
            <a:spLocks noGrp="1"/>
          </p:cNvSpPr>
          <p:nvPr>
            <p:ph type="body" sz="quarter" idx="19"/>
          </p:nvPr>
        </p:nvSpPr>
        <p:spPr>
          <a:xfrm>
            <a:off x="9137900" y="1636772"/>
            <a:ext cx="2560320" cy="4662191"/>
          </a:xfrm>
        </p:spPr>
        <p:txBody>
          <a:bodyPr/>
          <a:lstStyle>
            <a:lvl1pPr marL="0" indent="0">
              <a:spcBef>
                <a:spcPts val="0"/>
              </a:spcBef>
              <a:spcAft>
                <a:spcPts val="1200"/>
              </a:spcAft>
              <a:buNone/>
              <a:defRPr sz="14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8" name="Title 1">
            <a:extLst>
              <a:ext uri="{FF2B5EF4-FFF2-40B4-BE49-F238E27FC236}">
                <a16:creationId xmlns:a16="http://schemas.microsoft.com/office/drawing/2014/main" id="{B2FFB226-1DFD-EDFB-41B6-926989E7F32C}"/>
              </a:ext>
            </a:extLst>
          </p:cNvPr>
          <p:cNvSpPr>
            <a:spLocks noGrp="1"/>
          </p:cNvSpPr>
          <p:nvPr>
            <p:ph type="title"/>
          </p:nvPr>
        </p:nvSpPr>
        <p:spPr>
          <a:xfrm>
            <a:off x="457200" y="879077"/>
            <a:ext cx="11241019" cy="454152"/>
          </a:xfrm>
        </p:spPr>
        <p:txBody>
          <a:bodyPr/>
          <a:lstStyle>
            <a:lvl1pPr>
              <a:defRPr baseline="0"/>
            </a:lvl1pPr>
          </a:lstStyle>
          <a:p>
            <a:endParaRPr lang="en-US"/>
          </a:p>
        </p:txBody>
      </p:sp>
      <p:sp>
        <p:nvSpPr>
          <p:cNvPr id="10" name="Text Placeholder 11">
            <a:extLst>
              <a:ext uri="{FF2B5EF4-FFF2-40B4-BE49-F238E27FC236}">
                <a16:creationId xmlns:a16="http://schemas.microsoft.com/office/drawing/2014/main" id="{88074442-E9CB-5A60-A19D-E8414274F26C}"/>
              </a:ext>
            </a:extLst>
          </p:cNvPr>
          <p:cNvSpPr>
            <a:spLocks noGrp="1"/>
          </p:cNvSpPr>
          <p:nvPr>
            <p:ph type="body" sz="quarter" idx="21"/>
          </p:nvPr>
        </p:nvSpPr>
        <p:spPr>
          <a:xfrm>
            <a:off x="457200" y="559037"/>
            <a:ext cx="11241017" cy="320040"/>
          </a:xfrm>
        </p:spPr>
        <p:txBody>
          <a:bodyPr/>
          <a:lstStyle>
            <a:lvl1pPr marL="0" indent="0">
              <a:buNone/>
              <a:defRPr b="1">
                <a:solidFill>
                  <a:srgbClr val="002C77"/>
                </a:solidFill>
              </a:defRPr>
            </a:lvl1pPr>
          </a:lstStyle>
          <a:p>
            <a:pPr lvl="0"/>
            <a:endParaRPr lang="en-US"/>
          </a:p>
        </p:txBody>
      </p:sp>
    </p:spTree>
    <p:extLst>
      <p:ext uri="{BB962C8B-B14F-4D97-AF65-F5344CB8AC3E}">
        <p14:creationId xmlns:p14="http://schemas.microsoft.com/office/powerpoint/2010/main" val="1700839527"/>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ChapterSlide_Intro_and_3columns">
    <p:spTree>
      <p:nvGrpSpPr>
        <p:cNvPr id="1" name=""/>
        <p:cNvGrpSpPr/>
        <p:nvPr/>
      </p:nvGrpSpPr>
      <p:grpSpPr>
        <a:xfrm>
          <a:off x="0" y="0"/>
          <a:ext cx="0" cy="0"/>
          <a:chOff x="0" y="0"/>
          <a:chExt cx="0" cy="0"/>
        </a:xfrm>
      </p:grpSpPr>
      <p:sp>
        <p:nvSpPr>
          <p:cNvPr id="2" name="Title 1"/>
          <p:cNvSpPr>
            <a:spLocks noGrp="1"/>
          </p:cNvSpPr>
          <p:nvPr>
            <p:ph type="title"/>
          </p:nvPr>
        </p:nvSpPr>
        <p:spPr>
          <a:xfrm>
            <a:off x="457200" y="879077"/>
            <a:ext cx="11277602" cy="454152"/>
          </a:xfrm>
        </p:spPr>
        <p:txBody>
          <a:bodyPr/>
          <a:lstStyle>
            <a:lvl1pPr>
              <a:defRPr baseline="0">
                <a:solidFill>
                  <a:srgbClr val="002C77"/>
                </a:solidFill>
              </a:defRPr>
            </a:lvl1pPr>
          </a:lstStyle>
          <a:p>
            <a:endParaRPr lang="en-US"/>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1" y="559037"/>
            <a:ext cx="11277602" cy="320040"/>
          </a:xfrm>
        </p:spPr>
        <p:txBody>
          <a:bodyPr/>
          <a:lstStyle>
            <a:lvl1pPr marL="0" indent="0">
              <a:buNone/>
              <a:defRPr b="1">
                <a:solidFill>
                  <a:srgbClr val="002C77"/>
                </a:solidFill>
              </a:defRPr>
            </a:lvl1pPr>
          </a:lstStyle>
          <a:p>
            <a:pPr lvl="0"/>
            <a:endParaRPr lang="en-US"/>
          </a:p>
        </p:txBody>
      </p:sp>
      <p:sp>
        <p:nvSpPr>
          <p:cNvPr id="3" name="Text Placeholder 6">
            <a:extLst>
              <a:ext uri="{FF2B5EF4-FFF2-40B4-BE49-F238E27FC236}">
                <a16:creationId xmlns:a16="http://schemas.microsoft.com/office/drawing/2014/main" id="{D5645FB0-A0C9-0B19-6ADF-F84931BB6BDF}"/>
              </a:ext>
            </a:extLst>
          </p:cNvPr>
          <p:cNvSpPr>
            <a:spLocks noGrp="1"/>
          </p:cNvSpPr>
          <p:nvPr>
            <p:ph type="body" sz="quarter" idx="19"/>
          </p:nvPr>
        </p:nvSpPr>
        <p:spPr>
          <a:xfrm>
            <a:off x="457198" y="3932934"/>
            <a:ext cx="3566160" cy="2092325"/>
          </a:xfrm>
        </p:spPr>
        <p:txBody>
          <a:bodyPr/>
          <a:lstStyle>
            <a:lvl1pPr marL="0" indent="0">
              <a:spcBef>
                <a:spcPts val="0"/>
              </a:spcBef>
              <a:spcAft>
                <a:spcPts val="1200"/>
              </a:spcAft>
              <a:buNone/>
              <a:defRPr sz="1600">
                <a:solidFill>
                  <a:schemeClr val="tx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4" name="Text Placeholder 6">
            <a:extLst>
              <a:ext uri="{FF2B5EF4-FFF2-40B4-BE49-F238E27FC236}">
                <a16:creationId xmlns:a16="http://schemas.microsoft.com/office/drawing/2014/main" id="{47ED88F6-D513-C5EE-9D03-1FC2126DA020}"/>
              </a:ext>
            </a:extLst>
          </p:cNvPr>
          <p:cNvSpPr>
            <a:spLocks noGrp="1"/>
          </p:cNvSpPr>
          <p:nvPr>
            <p:ph type="body" sz="quarter" idx="17"/>
          </p:nvPr>
        </p:nvSpPr>
        <p:spPr>
          <a:xfrm>
            <a:off x="4312920" y="3932934"/>
            <a:ext cx="3566160" cy="2092325"/>
          </a:xfrm>
        </p:spPr>
        <p:txBody>
          <a:bodyPr/>
          <a:lstStyle>
            <a:lvl1pPr marL="0" indent="0">
              <a:spcBef>
                <a:spcPts val="0"/>
              </a:spcBef>
              <a:spcAft>
                <a:spcPts val="1200"/>
              </a:spcAft>
              <a:buNone/>
              <a:defRPr sz="1600">
                <a:solidFill>
                  <a:schemeClr val="tx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5" name="Text Placeholder 6">
            <a:extLst>
              <a:ext uri="{FF2B5EF4-FFF2-40B4-BE49-F238E27FC236}">
                <a16:creationId xmlns:a16="http://schemas.microsoft.com/office/drawing/2014/main" id="{BE8292E6-50EF-65A2-3246-EB1CBC38A35D}"/>
              </a:ext>
            </a:extLst>
          </p:cNvPr>
          <p:cNvSpPr>
            <a:spLocks noGrp="1"/>
          </p:cNvSpPr>
          <p:nvPr>
            <p:ph type="body" sz="quarter" idx="20"/>
          </p:nvPr>
        </p:nvSpPr>
        <p:spPr>
          <a:xfrm>
            <a:off x="8168642" y="3932934"/>
            <a:ext cx="3566160" cy="2092325"/>
          </a:xfrm>
        </p:spPr>
        <p:txBody>
          <a:bodyPr/>
          <a:lstStyle>
            <a:lvl1pPr marL="0" indent="0">
              <a:spcBef>
                <a:spcPts val="0"/>
              </a:spcBef>
              <a:spcAft>
                <a:spcPts val="1200"/>
              </a:spcAft>
              <a:buNone/>
              <a:defRPr sz="1600">
                <a:solidFill>
                  <a:schemeClr val="tx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6" name="Text Placeholder 6">
            <a:extLst>
              <a:ext uri="{FF2B5EF4-FFF2-40B4-BE49-F238E27FC236}">
                <a16:creationId xmlns:a16="http://schemas.microsoft.com/office/drawing/2014/main" id="{7646D76D-EFEB-24EC-B816-EEB46FA6AC25}"/>
              </a:ext>
            </a:extLst>
          </p:cNvPr>
          <p:cNvSpPr>
            <a:spLocks noGrp="1"/>
          </p:cNvSpPr>
          <p:nvPr>
            <p:ph type="body" sz="quarter" idx="21"/>
          </p:nvPr>
        </p:nvSpPr>
        <p:spPr>
          <a:xfrm>
            <a:off x="457198" y="1636774"/>
            <a:ext cx="11277604" cy="2092325"/>
          </a:xfrm>
        </p:spPr>
        <p:txBody>
          <a:bodyPr/>
          <a:lstStyle>
            <a:lvl1pPr marL="0" indent="0">
              <a:spcBef>
                <a:spcPts val="0"/>
              </a:spcBef>
              <a:spcAft>
                <a:spcPts val="1200"/>
              </a:spcAft>
              <a:buNone/>
              <a:defRPr sz="1600">
                <a:solidFill>
                  <a:schemeClr val="tx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Tree>
    <p:extLst>
      <p:ext uri="{BB962C8B-B14F-4D97-AF65-F5344CB8AC3E}">
        <p14:creationId xmlns:p14="http://schemas.microsoft.com/office/powerpoint/2010/main" val="2153533449"/>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White Title Slide with Image">
    <p:bg>
      <p:bgRef idx="1001">
        <a:schemeClr val="bg1"/>
      </p:bgRef>
    </p:bg>
    <p:spTree>
      <p:nvGrpSpPr>
        <p:cNvPr id="1" name=""/>
        <p:cNvGrpSpPr/>
        <p:nvPr/>
      </p:nvGrpSpPr>
      <p:grpSpPr>
        <a:xfrm>
          <a:off x="0" y="0"/>
          <a:ext cx="0" cy="0"/>
          <a:chOff x="0" y="0"/>
          <a:chExt cx="0" cy="0"/>
        </a:xfrm>
      </p:grpSpPr>
      <p:pic>
        <p:nvPicPr>
          <p:cNvPr id="10" name="patter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441"/>
            <a:ext cx="12210619" cy="6847559"/>
          </a:xfrm>
          <a:prstGeom prst="rect">
            <a:avLst/>
          </a:prstGeom>
        </p:spPr>
      </p:pic>
      <p:sp>
        <p:nvSpPr>
          <p:cNvPr id="11" name="Picture Placeholder 2"/>
          <p:cNvSpPr>
            <a:spLocks noGrp="1" noChangeAspect="1"/>
          </p:cNvSpPr>
          <p:nvPr>
            <p:ph type="pic" sz="quarter" idx="10"/>
          </p:nvPr>
        </p:nvSpPr>
        <p:spPr>
          <a:xfrm>
            <a:off x="6819900" y="0"/>
            <a:ext cx="5372100" cy="5341938"/>
          </a:xfrm>
        </p:spPr>
        <p:txBody>
          <a:bodyPr/>
          <a:lstStyle/>
          <a:p>
            <a:r>
              <a:rPr lang="en-US"/>
              <a:t>Click icon to add picture</a:t>
            </a:r>
          </a:p>
        </p:txBody>
      </p:sp>
      <p:pic>
        <p:nvPicPr>
          <p:cNvPr id="13"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14"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49262" y="5863932"/>
            <a:ext cx="2240280" cy="157358"/>
          </a:xfrm>
          <a:prstGeom prst="rect">
            <a:avLst/>
          </a:prstGeom>
        </p:spPr>
      </p:pic>
      <p:sp>
        <p:nvSpPr>
          <p:cNvPr id="9" name="Subtitle"/>
          <p:cNvSpPr>
            <a:spLocks noGrp="1"/>
          </p:cNvSpPr>
          <p:nvPr>
            <p:ph type="body" sz="quarter" idx="12" hasCustomPrompt="1"/>
          </p:nvPr>
        </p:nvSpPr>
        <p:spPr>
          <a:xfrm>
            <a:off x="457200" y="4297680"/>
            <a:ext cx="5943600" cy="457200"/>
          </a:xfrm>
        </p:spPr>
        <p:txBody>
          <a:bodyPr/>
          <a:lstStyle>
            <a:lvl1pPr marL="0" indent="0">
              <a:buFontTx/>
              <a:buNone/>
              <a:defRPr sz="2000" baseline="0"/>
            </a:lvl1pPr>
          </a:lstStyle>
          <a:p>
            <a:pPr lvl="0"/>
            <a:r>
              <a:rPr lang="en-US"/>
              <a:t>Click to add subtitle</a:t>
            </a:r>
          </a:p>
        </p:txBody>
      </p:sp>
      <p:sp>
        <p:nvSpPr>
          <p:cNvPr id="3" name="Title"/>
          <p:cNvSpPr>
            <a:spLocks noGrp="1"/>
          </p:cNvSpPr>
          <p:nvPr>
            <p:ph type="body" sz="quarter" idx="11" hasCustomPrompt="1"/>
          </p:nvPr>
        </p:nvSpPr>
        <p:spPr>
          <a:xfrm>
            <a:off x="457200" y="1828799"/>
            <a:ext cx="5943600" cy="2286000"/>
          </a:xfrm>
        </p:spPr>
        <p:txBody>
          <a:bodyPr anchor="b" anchorCtr="0"/>
          <a:lstStyle>
            <a:lvl1pPr marL="0" indent="0" algn="l" defTabSz="914400" rtl="0" eaLnBrk="1" fontAlgn="base" latinLnBrk="0" hangingPunct="1">
              <a:lnSpc>
                <a:spcPct val="90000"/>
              </a:lnSpc>
              <a:spcBef>
                <a:spcPct val="0"/>
              </a:spcBef>
              <a:spcAft>
                <a:spcPct val="0"/>
              </a:spcAft>
              <a:buFontTx/>
              <a:buNone/>
              <a:defRPr lang="en-US" sz="5400" b="1" i="0" kern="1200" cap="none" baseline="0" dirty="0">
                <a:gradFill>
                  <a:gsLst>
                    <a:gs pos="35000">
                      <a:srgbClr val="00B0F0"/>
                    </a:gs>
                    <a:gs pos="100000">
                      <a:srgbClr val="75D2FF"/>
                    </a:gs>
                  </a:gsLst>
                  <a:lin ang="2700000" scaled="0"/>
                </a:gradFill>
                <a:latin typeface="+mj-lt"/>
                <a:ea typeface="Noto Sans" panose="020B0502040504020204" pitchFamily="34"/>
                <a:cs typeface="Noto Sans" panose="020B0502040504020204" pitchFamily="34"/>
              </a:defRPr>
            </a:lvl1pPr>
          </a:lstStyle>
          <a:p>
            <a:pPr lvl="0"/>
            <a:r>
              <a:rPr lang="en-US"/>
              <a:t>Click to add title</a:t>
            </a:r>
          </a:p>
        </p:txBody>
      </p:sp>
      <p:sp>
        <p:nvSpPr>
          <p:cNvPr id="17" name="Date">
            <a:extLst>
              <a:ext uri="{FF2B5EF4-FFF2-40B4-BE49-F238E27FC236}">
                <a16:creationId xmlns:a16="http://schemas.microsoft.com/office/drawing/2014/main" id="{1DDC6625-7E16-9441-9929-B3845B79579E}"/>
              </a:ext>
            </a:extLst>
          </p:cNvPr>
          <p:cNvSpPr>
            <a:spLocks noGrp="1"/>
          </p:cNvSpPr>
          <p:nvPr>
            <p:ph type="body" sz="quarter" idx="14" hasCustomPrompt="1"/>
          </p:nvPr>
        </p:nvSpPr>
        <p:spPr>
          <a:xfrm>
            <a:off x="457200" y="5550046"/>
            <a:ext cx="4471894" cy="847167"/>
          </a:xfrm>
        </p:spPr>
        <p:txBody>
          <a:bodyPr anchor="b"/>
          <a:lstStyle>
            <a:lvl1pPr marL="0" indent="0" algn="l">
              <a:lnSpc>
                <a:spcPct val="100000"/>
              </a:lnSpc>
              <a:spcBef>
                <a:spcPts val="0"/>
              </a:spcBef>
              <a:spcAft>
                <a:spcPts val="0"/>
              </a:spcAft>
              <a:buFontTx/>
              <a:buNone/>
              <a:defRPr sz="1200">
                <a:solidFill>
                  <a:schemeClr val="tx1"/>
                </a:solidFill>
              </a:defRPr>
            </a:lvl1pPr>
            <a:lvl2pPr>
              <a:defRPr sz="1050"/>
            </a:lvl2pPr>
            <a:lvl3pPr>
              <a:defRPr sz="900"/>
            </a:lvl3pPr>
            <a:lvl4pPr>
              <a:defRPr sz="900"/>
            </a:lvl4pPr>
            <a:lvl5pPr>
              <a:defRPr sz="900"/>
            </a:lvl5pPr>
          </a:lstStyle>
          <a:p>
            <a:pPr lvl="0"/>
            <a:r>
              <a:rPr lang="en-US"/>
              <a:t>Client name (optional)</a:t>
            </a:r>
            <a:br>
              <a:rPr lang="en-US"/>
            </a:br>
            <a:r>
              <a:rPr lang="en-US"/>
              <a:t>Month 00, 20XX</a:t>
            </a:r>
            <a:br>
              <a:rPr lang="en-US"/>
            </a:br>
            <a:r>
              <a:rPr lang="en-US"/>
              <a:t>Presenter1, Job Title, location  |  Presenter2, Job Title, location</a:t>
            </a:r>
          </a:p>
        </p:txBody>
      </p:sp>
    </p:spTree>
    <p:extLst>
      <p:ext uri="{BB962C8B-B14F-4D97-AF65-F5344CB8AC3E}">
        <p14:creationId xmlns:p14="http://schemas.microsoft.com/office/powerpoint/2010/main" val="1591040951"/>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1_Back cov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MarshMMA.com">
            <a:extLst>
              <a:ext uri="{FF2B5EF4-FFF2-40B4-BE49-F238E27FC236}">
                <a16:creationId xmlns:a16="http://schemas.microsoft.com/office/drawing/2014/main" id="{2BB901D0-3F63-BF40-93C9-68ACEA3BFCE7}"/>
              </a:ext>
            </a:extLst>
          </p:cNvPr>
          <p:cNvSpPr/>
          <p:nvPr userDrawn="1"/>
        </p:nvSpPr>
        <p:spPr>
          <a:xfrm>
            <a:off x="653754" y="6139474"/>
            <a:ext cx="2032973" cy="246221"/>
          </a:xfrm>
          <a:prstGeom prst="rect">
            <a:avLst/>
          </a:prstGeom>
        </p:spPr>
        <p:txBody>
          <a:bodyPr wrap="square" lIns="0" tIns="0" rIns="0" bIns="0" anchor="b">
            <a:spAutoFit/>
          </a:bodyPr>
          <a:lstStyle/>
          <a:p>
            <a:pPr algn="l"/>
            <a:r>
              <a:rPr lang="en-US" sz="1600" b="1">
                <a:solidFill>
                  <a:schemeClr val="bg1"/>
                </a:solidFill>
                <a:effectLst/>
                <a:latin typeface="Arial" panose="020B0604020202020204" pitchFamily="34" charset="0"/>
              </a:rPr>
              <a:t>MarshMMA.com</a:t>
            </a:r>
            <a:endParaRPr lang="en-US" sz="1400" b="1">
              <a:solidFill>
                <a:schemeClr val="bg1"/>
              </a:solidFill>
            </a:endParaRPr>
          </a:p>
        </p:txBody>
      </p:sp>
      <p:sp>
        <p:nvSpPr>
          <p:cNvPr id="10" name="Rectangle 9"/>
          <p:cNvSpPr/>
          <p:nvPr userDrawn="1"/>
        </p:nvSpPr>
        <p:spPr>
          <a:xfrm>
            <a:off x="653754" y="4347889"/>
            <a:ext cx="4322283" cy="1661993"/>
          </a:xfrm>
          <a:prstGeom prst="rect">
            <a:avLst/>
          </a:prstGeom>
        </p:spPr>
        <p:txBody>
          <a:bodyPr wrap="square" lIns="0" tIns="0" rIns="0" bIns="0">
            <a:spAutoFit/>
          </a:bodyPr>
          <a:lstStyle/>
          <a:p>
            <a:pPr lvl="0" algn="just" defTabSz="870692">
              <a:spcBef>
                <a:spcPct val="60000"/>
              </a:spcBef>
              <a:defRPr/>
            </a:pPr>
            <a:r>
              <a:rPr lang="en-US" sz="900">
                <a:solidFill>
                  <a:schemeClr val="bg2"/>
                </a:solidFill>
              </a:rPr>
              <a:t>This document is not intended to be taken as advice regarding any individual situation and should not be relied upon as such. Marsh &amp; McLennan Agency LLC shall have no obligation to update this publication and shall have no liability to you or any other party arising out of this publication or any matter contained herein. Any statements concerning actuarial, tax, accounting or legal matters are based solely on our experience as consultants and are not to be relied upon as actuarial, accounting, tax or legal advice, for which you should consult your own professional advisors. Any modeling analytics or projections are subject to inherent uncertainty and the analysis could be materially affected if any underlying assumptions, conditions, information or factors are inaccurate or incomplete or should change. d/b/a in California as Marsh &amp; McLennan Insurance Agency LLC; CA Insurance Lic: 0H18131. Copyright © 2024 Marsh &amp; McLennan Agency LLC. All rights reserved. </a:t>
            </a:r>
            <a:endParaRPr lang="en-US" sz="900">
              <a:solidFill>
                <a:schemeClr val="bg2"/>
              </a:solidFill>
              <a:latin typeface="Arial" panose="020B0604020202020204" pitchFamily="34" charset="0"/>
              <a:cs typeface="Arial" panose="020B0604020202020204" pitchFamily="34" charset="0"/>
            </a:endParaRPr>
          </a:p>
        </p:txBody>
      </p:sp>
      <p:grpSp>
        <p:nvGrpSpPr>
          <p:cNvPr id="14" name="Group 13"/>
          <p:cNvGrpSpPr/>
          <p:nvPr userDrawn="1"/>
        </p:nvGrpSpPr>
        <p:grpSpPr>
          <a:xfrm>
            <a:off x="653754" y="595415"/>
            <a:ext cx="2617209" cy="962562"/>
            <a:chOff x="560645" y="764117"/>
            <a:chExt cx="2893993" cy="1064360"/>
          </a:xfrm>
        </p:grpSpPr>
        <p:sp>
          <p:nvSpPr>
            <p:cNvPr id="15" name="Rectangle 14">
              <a:extLst>
                <a:ext uri="{FF2B5EF4-FFF2-40B4-BE49-F238E27FC236}">
                  <a16:creationId xmlns:a16="http://schemas.microsoft.com/office/drawing/2014/main" id="{2BB901D0-3F63-BF40-93C9-68ACEA3BFCE7}"/>
                </a:ext>
              </a:extLst>
            </p:cNvPr>
            <p:cNvSpPr/>
            <p:nvPr/>
          </p:nvSpPr>
          <p:spPr>
            <a:xfrm>
              <a:off x="560645" y="1659200"/>
              <a:ext cx="1973297" cy="169277"/>
            </a:xfrm>
            <a:prstGeom prst="rect">
              <a:avLst/>
            </a:prstGeom>
          </p:spPr>
          <p:txBody>
            <a:bodyPr wrap="none" lIns="0" tIns="0" rIns="0" bIns="0">
              <a:spAutoFit/>
            </a:bodyPr>
            <a:lstStyle/>
            <a:p>
              <a:r>
                <a:rPr lang="en-US" sz="1100">
                  <a:solidFill>
                    <a:schemeClr val="bg1"/>
                  </a:solidFill>
                  <a:effectLst/>
                  <a:latin typeface="Arial" panose="020B0604020202020204" pitchFamily="34" charset="0"/>
                </a:rPr>
                <a:t>A business of Marsh McLennan</a:t>
              </a:r>
              <a:endParaRPr lang="en-US" sz="1100">
                <a:solidFill>
                  <a:schemeClr val="bg1"/>
                </a:solidFill>
              </a:endParaRPr>
            </a:p>
          </p:txBody>
        </p:sp>
        <p:pic>
          <p:nvPicPr>
            <p:cNvPr id="16" name="MMA logo">
              <a:extLst>
                <a:ext uri="{FF2B5EF4-FFF2-40B4-BE49-F238E27FC236}">
                  <a16:creationId xmlns:a16="http://schemas.microsoft.com/office/drawing/2014/main" id="{C93B6CC6-C709-104E-B09C-8F16F7B6C0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0645" y="764117"/>
              <a:ext cx="2893993" cy="494543"/>
            </a:xfrm>
            <a:prstGeom prst="rect">
              <a:avLst/>
            </a:prstGeom>
          </p:spPr>
        </p:pic>
      </p:grpSp>
    </p:spTree>
    <p:extLst>
      <p:ext uri="{BB962C8B-B14F-4D97-AF65-F5344CB8AC3E}">
        <p14:creationId xmlns:p14="http://schemas.microsoft.com/office/powerpoint/2010/main" val="23858237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22618"/>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Tree>
    <p:extLst>
      <p:ext uri="{BB962C8B-B14F-4D97-AF65-F5344CB8AC3E}">
        <p14:creationId xmlns:p14="http://schemas.microsoft.com/office/powerpoint/2010/main" val="531952185"/>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5_GenerationalSlide_Z">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48640"/>
            <a:ext cx="5363029" cy="454152"/>
          </a:xfrm>
        </p:spPr>
        <p:txBody>
          <a:bodyPr/>
          <a:lstStyle>
            <a:lvl1pPr>
              <a:defRPr baseline="0">
                <a:solidFill>
                  <a:schemeClr val="bg1"/>
                </a:solidFill>
              </a:defRPr>
            </a:lvl1pPr>
          </a:lstStyle>
          <a:p>
            <a:r>
              <a:rPr lang="en-US"/>
              <a:t>Click to add title</a:t>
            </a:r>
          </a:p>
        </p:txBody>
      </p:sp>
      <p:sp>
        <p:nvSpPr>
          <p:cNvPr id="6" name="Subtitle"/>
          <p:cNvSpPr>
            <a:spLocks noGrp="1"/>
          </p:cNvSpPr>
          <p:nvPr>
            <p:ph type="body" sz="quarter" idx="11" hasCustomPrompt="1"/>
          </p:nvPr>
        </p:nvSpPr>
        <p:spPr>
          <a:xfrm>
            <a:off x="457200" y="1270952"/>
            <a:ext cx="5363029" cy="411636"/>
          </a:xfrm>
        </p:spPr>
        <p:txBody>
          <a:bodyPr/>
          <a:lstStyle>
            <a:lvl1pPr marL="0" indent="0">
              <a:lnSpc>
                <a:spcPct val="100000"/>
              </a:lnSpc>
              <a:spcBef>
                <a:spcPts val="0"/>
              </a:spcBef>
              <a:buFontTx/>
              <a:buNone/>
              <a:defRPr sz="2400" b="1" baseline="0">
                <a:solidFill>
                  <a:schemeClr val="bg1"/>
                </a:solidFill>
              </a:defRPr>
            </a:lvl1pPr>
          </a:lstStyle>
          <a:p>
            <a:pPr lvl="0"/>
            <a:r>
              <a:rPr lang="en-US"/>
              <a:t>Click to add sub title</a:t>
            </a:r>
          </a:p>
        </p:txBody>
      </p:sp>
      <p:sp>
        <p:nvSpPr>
          <p:cNvPr id="4" name="Content Placeholder 3"/>
          <p:cNvSpPr>
            <a:spLocks noGrp="1"/>
          </p:cNvSpPr>
          <p:nvPr>
            <p:ph sz="quarter" idx="10" hasCustomPrompt="1"/>
          </p:nvPr>
        </p:nvSpPr>
        <p:spPr>
          <a:xfrm>
            <a:off x="457199" y="2052348"/>
            <a:ext cx="5363029" cy="4200793"/>
          </a:xfrm>
        </p:spPr>
        <p:txBody>
          <a:bodyPr rIns="182880"/>
          <a:lstStyle>
            <a:lvl1pPr marL="0" indent="0">
              <a:spcBef>
                <a:spcPts val="0"/>
              </a:spcBef>
              <a:spcAft>
                <a:spcPts val="1200"/>
              </a:spcAft>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add bullets</a:t>
            </a:r>
          </a:p>
        </p:txBody>
      </p:sp>
      <p:sp>
        <p:nvSpPr>
          <p:cNvPr id="3" name="TextBox 2">
            <a:extLst>
              <a:ext uri="{FF2B5EF4-FFF2-40B4-BE49-F238E27FC236}">
                <a16:creationId xmlns:a16="http://schemas.microsoft.com/office/drawing/2014/main" id="{B2E541AE-1349-6F15-2972-7073935A4C81}"/>
              </a:ext>
            </a:extLst>
          </p:cNvPr>
          <p:cNvSpPr txBox="1"/>
          <p:nvPr userDrawn="1"/>
        </p:nvSpPr>
        <p:spPr>
          <a:xfrm>
            <a:off x="8587596" y="6586268"/>
            <a:ext cx="0" cy="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algn="ctr"/>
            <a:endParaRPr lang="en-US" sz="1400">
              <a:solidFill>
                <a:schemeClr val="tx1"/>
              </a:solidFill>
            </a:endParaRPr>
          </a:p>
        </p:txBody>
      </p:sp>
    </p:spTree>
    <p:extLst>
      <p:ext uri="{BB962C8B-B14F-4D97-AF65-F5344CB8AC3E}">
        <p14:creationId xmlns:p14="http://schemas.microsoft.com/office/powerpoint/2010/main" val="579876742"/>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6_GenerationalSlide_Z">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48640"/>
            <a:ext cx="5363029" cy="454152"/>
          </a:xfrm>
        </p:spPr>
        <p:txBody>
          <a:bodyPr/>
          <a:lstStyle>
            <a:lvl1pPr>
              <a:defRPr baseline="0">
                <a:solidFill>
                  <a:schemeClr val="bg1"/>
                </a:solidFill>
              </a:defRPr>
            </a:lvl1pPr>
          </a:lstStyle>
          <a:p>
            <a:r>
              <a:rPr lang="en-US"/>
              <a:t>Click to add title</a:t>
            </a:r>
          </a:p>
        </p:txBody>
      </p:sp>
      <p:sp>
        <p:nvSpPr>
          <p:cNvPr id="6" name="Subtitle"/>
          <p:cNvSpPr>
            <a:spLocks noGrp="1"/>
          </p:cNvSpPr>
          <p:nvPr>
            <p:ph type="body" sz="quarter" idx="11" hasCustomPrompt="1"/>
          </p:nvPr>
        </p:nvSpPr>
        <p:spPr>
          <a:xfrm>
            <a:off x="457200" y="1270952"/>
            <a:ext cx="5363029" cy="411636"/>
          </a:xfrm>
        </p:spPr>
        <p:txBody>
          <a:bodyPr/>
          <a:lstStyle>
            <a:lvl1pPr marL="0" indent="0">
              <a:lnSpc>
                <a:spcPct val="100000"/>
              </a:lnSpc>
              <a:spcBef>
                <a:spcPts val="0"/>
              </a:spcBef>
              <a:buFontTx/>
              <a:buNone/>
              <a:defRPr sz="2400" b="1" baseline="0">
                <a:solidFill>
                  <a:schemeClr val="bg1"/>
                </a:solidFill>
              </a:defRPr>
            </a:lvl1pPr>
          </a:lstStyle>
          <a:p>
            <a:pPr lvl="0"/>
            <a:r>
              <a:rPr lang="en-US"/>
              <a:t>Click to add sub title</a:t>
            </a:r>
          </a:p>
        </p:txBody>
      </p:sp>
      <p:sp>
        <p:nvSpPr>
          <p:cNvPr id="4" name="Content Placeholder 3"/>
          <p:cNvSpPr>
            <a:spLocks noGrp="1"/>
          </p:cNvSpPr>
          <p:nvPr>
            <p:ph sz="quarter" idx="10" hasCustomPrompt="1"/>
          </p:nvPr>
        </p:nvSpPr>
        <p:spPr>
          <a:xfrm>
            <a:off x="457199" y="2052348"/>
            <a:ext cx="5363029" cy="4200793"/>
          </a:xfrm>
        </p:spPr>
        <p:txBody>
          <a:bodyPr rIns="182880"/>
          <a:lstStyle>
            <a:lvl1pPr marL="0" indent="0">
              <a:spcBef>
                <a:spcPts val="0"/>
              </a:spcBef>
              <a:spcAft>
                <a:spcPts val="1200"/>
              </a:spcAft>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add bullets</a:t>
            </a:r>
          </a:p>
        </p:txBody>
      </p:sp>
    </p:spTree>
    <p:extLst>
      <p:ext uri="{BB962C8B-B14F-4D97-AF65-F5344CB8AC3E}">
        <p14:creationId xmlns:p14="http://schemas.microsoft.com/office/powerpoint/2010/main" val="250333904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_GenerationalSlide_Z">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48640"/>
            <a:ext cx="5363029" cy="454152"/>
          </a:xfrm>
        </p:spPr>
        <p:txBody>
          <a:bodyPr/>
          <a:lstStyle>
            <a:lvl1pPr>
              <a:defRPr baseline="0">
                <a:solidFill>
                  <a:schemeClr val="bg1"/>
                </a:solidFill>
              </a:defRPr>
            </a:lvl1pPr>
          </a:lstStyle>
          <a:p>
            <a:r>
              <a:rPr lang="en-US"/>
              <a:t>Click to add title</a:t>
            </a:r>
          </a:p>
        </p:txBody>
      </p:sp>
      <p:sp>
        <p:nvSpPr>
          <p:cNvPr id="6" name="Subtitle"/>
          <p:cNvSpPr>
            <a:spLocks noGrp="1"/>
          </p:cNvSpPr>
          <p:nvPr>
            <p:ph type="body" sz="quarter" idx="11" hasCustomPrompt="1"/>
          </p:nvPr>
        </p:nvSpPr>
        <p:spPr>
          <a:xfrm>
            <a:off x="457200" y="1270952"/>
            <a:ext cx="5363029" cy="411636"/>
          </a:xfrm>
        </p:spPr>
        <p:txBody>
          <a:bodyPr/>
          <a:lstStyle>
            <a:lvl1pPr marL="0" indent="0">
              <a:lnSpc>
                <a:spcPct val="100000"/>
              </a:lnSpc>
              <a:spcBef>
                <a:spcPts val="0"/>
              </a:spcBef>
              <a:buFontTx/>
              <a:buNone/>
              <a:defRPr sz="2400" b="1" baseline="0">
                <a:solidFill>
                  <a:schemeClr val="bg1"/>
                </a:solidFill>
              </a:defRPr>
            </a:lvl1pPr>
          </a:lstStyle>
          <a:p>
            <a:pPr lvl="0"/>
            <a:r>
              <a:rPr lang="en-US"/>
              <a:t>Click to add sub title</a:t>
            </a:r>
          </a:p>
        </p:txBody>
      </p:sp>
      <p:sp>
        <p:nvSpPr>
          <p:cNvPr id="4" name="Content Placeholder 3"/>
          <p:cNvSpPr>
            <a:spLocks noGrp="1"/>
          </p:cNvSpPr>
          <p:nvPr>
            <p:ph sz="quarter" idx="10" hasCustomPrompt="1"/>
          </p:nvPr>
        </p:nvSpPr>
        <p:spPr>
          <a:xfrm>
            <a:off x="457199" y="2052348"/>
            <a:ext cx="5363029" cy="4200793"/>
          </a:xfrm>
        </p:spPr>
        <p:txBody>
          <a:bodyPr rIns="182880"/>
          <a:lstStyle>
            <a:lvl1pPr marL="0" indent="0">
              <a:spcBef>
                <a:spcPts val="0"/>
              </a:spcBef>
              <a:spcAft>
                <a:spcPts val="1200"/>
              </a:spcAft>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add bullets</a:t>
            </a:r>
          </a:p>
        </p:txBody>
      </p:sp>
    </p:spTree>
    <p:extLst>
      <p:ext uri="{BB962C8B-B14F-4D97-AF65-F5344CB8AC3E}">
        <p14:creationId xmlns:p14="http://schemas.microsoft.com/office/powerpoint/2010/main" val="398287319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GenerationalSlide_Z">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48640"/>
            <a:ext cx="5363029" cy="454152"/>
          </a:xfrm>
        </p:spPr>
        <p:txBody>
          <a:bodyPr/>
          <a:lstStyle>
            <a:lvl1pPr>
              <a:defRPr baseline="0">
                <a:solidFill>
                  <a:schemeClr val="bg1"/>
                </a:solidFill>
              </a:defRPr>
            </a:lvl1pPr>
          </a:lstStyle>
          <a:p>
            <a:r>
              <a:rPr lang="en-US"/>
              <a:t>Click to add title</a:t>
            </a:r>
          </a:p>
        </p:txBody>
      </p:sp>
      <p:sp>
        <p:nvSpPr>
          <p:cNvPr id="6" name="Subtitle"/>
          <p:cNvSpPr>
            <a:spLocks noGrp="1"/>
          </p:cNvSpPr>
          <p:nvPr>
            <p:ph type="body" sz="quarter" idx="11" hasCustomPrompt="1"/>
          </p:nvPr>
        </p:nvSpPr>
        <p:spPr>
          <a:xfrm>
            <a:off x="457200" y="1270952"/>
            <a:ext cx="5363029" cy="411636"/>
          </a:xfrm>
        </p:spPr>
        <p:txBody>
          <a:bodyPr/>
          <a:lstStyle>
            <a:lvl1pPr marL="0" indent="0">
              <a:lnSpc>
                <a:spcPct val="100000"/>
              </a:lnSpc>
              <a:spcBef>
                <a:spcPts val="0"/>
              </a:spcBef>
              <a:buFontTx/>
              <a:buNone/>
              <a:defRPr sz="2400" b="1" baseline="0">
                <a:solidFill>
                  <a:schemeClr val="bg1"/>
                </a:solidFill>
              </a:defRPr>
            </a:lvl1pPr>
          </a:lstStyle>
          <a:p>
            <a:pPr lvl="0"/>
            <a:r>
              <a:rPr lang="en-US"/>
              <a:t>Click to add sub title</a:t>
            </a:r>
          </a:p>
        </p:txBody>
      </p:sp>
      <p:sp>
        <p:nvSpPr>
          <p:cNvPr id="4" name="Content Placeholder 3"/>
          <p:cNvSpPr>
            <a:spLocks noGrp="1"/>
          </p:cNvSpPr>
          <p:nvPr>
            <p:ph sz="quarter" idx="10" hasCustomPrompt="1"/>
          </p:nvPr>
        </p:nvSpPr>
        <p:spPr>
          <a:xfrm>
            <a:off x="457199" y="2052348"/>
            <a:ext cx="5363029" cy="4200793"/>
          </a:xfrm>
        </p:spPr>
        <p:txBody>
          <a:bodyPr rIns="182880"/>
          <a:lstStyle>
            <a:lvl1pPr marL="0" indent="0">
              <a:spcBef>
                <a:spcPts val="0"/>
              </a:spcBef>
              <a:spcAft>
                <a:spcPts val="1200"/>
              </a:spcAft>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Click to add bullets</a:t>
            </a:r>
          </a:p>
        </p:txBody>
      </p:sp>
    </p:spTree>
    <p:extLst>
      <p:ext uri="{BB962C8B-B14F-4D97-AF65-F5344CB8AC3E}">
        <p14:creationId xmlns:p14="http://schemas.microsoft.com/office/powerpoint/2010/main" val="3766454697"/>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_ChapterSlide_full_color_background">
    <p:bg>
      <p:bgPr>
        <a:gradFill>
          <a:gsLst>
            <a:gs pos="35000">
              <a:srgbClr val="009DE0"/>
            </a:gs>
            <a:gs pos="100000">
              <a:srgbClr val="76D3FF"/>
            </a:gs>
          </a:gsLst>
          <a:lin ang="189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879077"/>
            <a:ext cx="11304738" cy="454152"/>
          </a:xfrm>
        </p:spPr>
        <p:txBody>
          <a:bodyPr/>
          <a:lstStyle>
            <a:lvl1pPr>
              <a:defRPr baseline="0">
                <a:solidFill>
                  <a:schemeClr val="bg1"/>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8" y="1636774"/>
            <a:ext cx="11304741"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4571999" cy="320040"/>
          </a:xfrm>
        </p:spPr>
        <p:txBody>
          <a:bodyPr/>
          <a:lstStyle>
            <a:lvl1pPr marL="0" indent="0">
              <a:buNone/>
              <a:defRPr b="1">
                <a:solidFill>
                  <a:schemeClr val="bg1"/>
                </a:solidFill>
              </a:defRPr>
            </a:lvl1pPr>
          </a:lstStyle>
          <a:p>
            <a:pPr lvl="0"/>
            <a:endParaRPr lang="en-US"/>
          </a:p>
        </p:txBody>
      </p:sp>
    </p:spTree>
    <p:extLst>
      <p:ext uri="{BB962C8B-B14F-4D97-AF65-F5344CB8AC3E}">
        <p14:creationId xmlns:p14="http://schemas.microsoft.com/office/powerpoint/2010/main" val="238367025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ChapterSlide_full_color_background">
    <p:bg>
      <p:bgPr>
        <a:gradFill>
          <a:gsLst>
            <a:gs pos="35000">
              <a:srgbClr val="00968F">
                <a:alpha val="70000"/>
              </a:srgbClr>
            </a:gs>
            <a:gs pos="100000">
              <a:srgbClr val="9CD9E4"/>
            </a:gs>
          </a:gsLst>
          <a:lin ang="189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879077"/>
            <a:ext cx="11304738" cy="454152"/>
          </a:xfrm>
        </p:spPr>
        <p:txBody>
          <a:bodyPr/>
          <a:lstStyle>
            <a:lvl1pPr>
              <a:defRPr baseline="0">
                <a:solidFill>
                  <a:schemeClr val="bg1"/>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8" y="1636774"/>
            <a:ext cx="11304741"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4571999" cy="320040"/>
          </a:xfrm>
        </p:spPr>
        <p:txBody>
          <a:bodyPr/>
          <a:lstStyle>
            <a:lvl1pPr marL="0" indent="0">
              <a:buNone/>
              <a:defRPr b="1">
                <a:solidFill>
                  <a:schemeClr val="bg1"/>
                </a:solidFill>
              </a:defRPr>
            </a:lvl1pPr>
          </a:lstStyle>
          <a:p>
            <a:pPr lvl="0"/>
            <a:endParaRPr lang="en-US"/>
          </a:p>
        </p:txBody>
      </p:sp>
    </p:spTree>
    <p:extLst>
      <p:ext uri="{BB962C8B-B14F-4D97-AF65-F5344CB8AC3E}">
        <p14:creationId xmlns:p14="http://schemas.microsoft.com/office/powerpoint/2010/main" val="2177808414"/>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ChapterSlide_full_color_background">
    <p:bg>
      <p:bgPr>
        <a:gradFill>
          <a:gsLst>
            <a:gs pos="35000">
              <a:srgbClr val="FF8C00"/>
            </a:gs>
            <a:gs pos="100000">
              <a:srgbClr val="FFBE00"/>
            </a:gs>
          </a:gsLst>
          <a:lin ang="189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879077"/>
            <a:ext cx="11304738" cy="454152"/>
          </a:xfrm>
        </p:spPr>
        <p:txBody>
          <a:bodyPr/>
          <a:lstStyle>
            <a:lvl1pPr>
              <a:defRPr baseline="0">
                <a:solidFill>
                  <a:schemeClr val="bg1"/>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8" y="1636774"/>
            <a:ext cx="11304741"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4571999" cy="320040"/>
          </a:xfrm>
        </p:spPr>
        <p:txBody>
          <a:bodyPr/>
          <a:lstStyle>
            <a:lvl1pPr marL="0" indent="0">
              <a:buNone/>
              <a:defRPr b="1">
                <a:solidFill>
                  <a:schemeClr val="bg1"/>
                </a:solidFill>
              </a:defRPr>
            </a:lvl1pPr>
          </a:lstStyle>
          <a:p>
            <a:pPr lvl="0"/>
            <a:endParaRPr lang="en-US"/>
          </a:p>
        </p:txBody>
      </p:sp>
    </p:spTree>
    <p:extLst>
      <p:ext uri="{BB962C8B-B14F-4D97-AF65-F5344CB8AC3E}">
        <p14:creationId xmlns:p14="http://schemas.microsoft.com/office/powerpoint/2010/main" val="616855717"/>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_ChapterSlide_full_color_background">
    <p:bg>
      <p:bgPr>
        <a:gradFill>
          <a:gsLst>
            <a:gs pos="35000">
              <a:srgbClr val="EE3D8B"/>
            </a:gs>
            <a:gs pos="100000">
              <a:srgbClr val="FF8C00"/>
            </a:gs>
          </a:gsLst>
          <a:lin ang="189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879077"/>
            <a:ext cx="11304738" cy="454152"/>
          </a:xfrm>
        </p:spPr>
        <p:txBody>
          <a:bodyPr/>
          <a:lstStyle>
            <a:lvl1pPr>
              <a:defRPr baseline="0">
                <a:solidFill>
                  <a:schemeClr val="bg1"/>
                </a:solidFill>
              </a:defRPr>
            </a:lvl1pPr>
          </a:lstStyle>
          <a:p>
            <a:endParaRPr lang="en-US"/>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8" y="1636774"/>
            <a:ext cx="11304741" cy="4786377"/>
          </a:xfrm>
        </p:spPr>
        <p:txBody>
          <a:bodyPr/>
          <a:lstStyle>
            <a:lvl1pPr marL="0" indent="0">
              <a:spcBef>
                <a:spcPts val="0"/>
              </a:spcBef>
              <a:spcAft>
                <a:spcPts val="1200"/>
              </a:spcAft>
              <a:buNone/>
              <a:defRPr sz="1600">
                <a:solidFill>
                  <a:schemeClr val="bg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4571999" cy="320040"/>
          </a:xfrm>
        </p:spPr>
        <p:txBody>
          <a:bodyPr/>
          <a:lstStyle>
            <a:lvl1pPr marL="0" indent="0">
              <a:buNone/>
              <a:defRPr b="1">
                <a:solidFill>
                  <a:schemeClr val="bg1"/>
                </a:solidFill>
              </a:defRPr>
            </a:lvl1pPr>
          </a:lstStyle>
          <a:p>
            <a:pPr lvl="0"/>
            <a:endParaRPr lang="en-US"/>
          </a:p>
        </p:txBody>
      </p:sp>
    </p:spTree>
    <p:extLst>
      <p:ext uri="{BB962C8B-B14F-4D97-AF65-F5344CB8AC3E}">
        <p14:creationId xmlns:p14="http://schemas.microsoft.com/office/powerpoint/2010/main" val="2104709262"/>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plai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0440"/>
            <a:ext cx="12210619" cy="6847559"/>
          </a:xfrm>
          <a:prstGeom prst="rect">
            <a:avLst/>
          </a:prstGeom>
        </p:spPr>
      </p:pic>
      <p:sp>
        <p:nvSpPr>
          <p:cNvPr id="5" name="Title 1"/>
          <p:cNvSpPr>
            <a:spLocks noGrp="1"/>
          </p:cNvSpPr>
          <p:nvPr>
            <p:ph type="title" hasCustomPrompt="1"/>
          </p:nvPr>
        </p:nvSpPr>
        <p:spPr>
          <a:xfrm>
            <a:off x="457200" y="928835"/>
            <a:ext cx="8621059" cy="5029200"/>
          </a:xfrm>
          <a:prstGeom prst="rect">
            <a:avLst/>
          </a:prstGeom>
        </p:spPr>
        <p:txBody>
          <a:bodyPr anchor="ctr"/>
          <a:lstStyle>
            <a:lvl1pPr>
              <a:lnSpc>
                <a:spcPct val="90000"/>
              </a:lnSpc>
              <a:defRPr sz="5400">
                <a:gradFill>
                  <a:gsLst>
                    <a:gs pos="35000">
                      <a:schemeClr val="tx2"/>
                    </a:gs>
                    <a:gs pos="100000">
                      <a:schemeClr val="accent2"/>
                    </a:gs>
                  </a:gsLst>
                  <a:lin ang="18900000" scaled="0"/>
                </a:gradFill>
              </a:defRPr>
            </a:lvl1pPr>
          </a:lstStyle>
          <a:p>
            <a:pPr lvl="0"/>
            <a:r>
              <a:rPr lang="en-US"/>
              <a:t>This slide is for </a:t>
            </a:r>
            <a:br>
              <a:rPr lang="en-US"/>
            </a:br>
            <a:r>
              <a:rPr lang="en-US"/>
              <a:t>divider, statement </a:t>
            </a:r>
            <a:br>
              <a:rPr lang="en-US"/>
            </a:br>
            <a:r>
              <a:rPr lang="en-US"/>
              <a:t>or takeaway.</a:t>
            </a:r>
          </a:p>
        </p:txBody>
      </p:sp>
    </p:spTree>
    <p:extLst>
      <p:ext uri="{BB962C8B-B14F-4D97-AF65-F5344CB8AC3E}">
        <p14:creationId xmlns:p14="http://schemas.microsoft.com/office/powerpoint/2010/main" val="6653376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_Content_with_split_call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432F31-E7D9-610D-6FE7-1AE5C899C9E3}"/>
              </a:ext>
            </a:extLst>
          </p:cNvPr>
          <p:cNvSpPr/>
          <p:nvPr userDrawn="1"/>
        </p:nvSpPr>
        <p:spPr>
          <a:xfrm>
            <a:off x="7945118" y="1"/>
            <a:ext cx="4246882" cy="6857999"/>
          </a:xfrm>
          <a:prstGeom prst="rect">
            <a:avLst/>
          </a:prstGeom>
          <a:gradFill>
            <a:gsLst>
              <a:gs pos="35000">
                <a:srgbClr val="009DE0"/>
              </a:gs>
              <a:gs pos="100000">
                <a:srgbClr val="76D3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457201" y="548640"/>
            <a:ext cx="5826868" cy="863600"/>
          </a:xfrm>
        </p:spPr>
        <p:txBody>
          <a:bodyPr/>
          <a:lstStyle>
            <a:lvl1pPr>
              <a:defRPr baseline="0"/>
            </a:lvl1pPr>
          </a:lstStyle>
          <a:p>
            <a:endParaRPr lang="en-US"/>
          </a:p>
        </p:txBody>
      </p:sp>
      <p:sp>
        <p:nvSpPr>
          <p:cNvPr id="22" name="Text Placeholder 21">
            <a:extLst>
              <a:ext uri="{FF2B5EF4-FFF2-40B4-BE49-F238E27FC236}">
                <a16:creationId xmlns:a16="http://schemas.microsoft.com/office/drawing/2014/main" id="{47A2AFEA-60CA-D043-3CA0-AAE27F8A8775}"/>
              </a:ext>
            </a:extLst>
          </p:cNvPr>
          <p:cNvSpPr>
            <a:spLocks noGrp="1"/>
          </p:cNvSpPr>
          <p:nvPr>
            <p:ph type="body" sz="quarter" idx="21"/>
          </p:nvPr>
        </p:nvSpPr>
        <p:spPr>
          <a:xfrm>
            <a:off x="7945438" y="0"/>
            <a:ext cx="4246562" cy="6857999"/>
          </a:xfrm>
        </p:spPr>
        <p:txBody>
          <a:bodyPr lIns="640080" tIns="640080" rIns="640080" bIns="640080" anchor="ctr" anchorCtr="0"/>
          <a:lstStyle>
            <a:lvl1pPr marL="0" indent="0">
              <a:buNone/>
              <a:defRPr sz="2400" b="1">
                <a:solidFill>
                  <a:schemeClr val="bg1"/>
                </a:solidFill>
              </a:defRPr>
            </a:lvl1pPr>
          </a:lstStyle>
          <a:p>
            <a:pPr lvl="0"/>
            <a:r>
              <a:rPr lang="en-US"/>
              <a:t>Click to edit Master text styles</a:t>
            </a:r>
          </a:p>
        </p:txBody>
      </p:sp>
      <p:sp>
        <p:nvSpPr>
          <p:cNvPr id="25" name="Text Placeholder 6">
            <a:extLst>
              <a:ext uri="{FF2B5EF4-FFF2-40B4-BE49-F238E27FC236}">
                <a16:creationId xmlns:a16="http://schemas.microsoft.com/office/drawing/2014/main" id="{E5827209-D9C0-CAB9-E389-A4B6D499E7CD}"/>
              </a:ext>
            </a:extLst>
          </p:cNvPr>
          <p:cNvSpPr>
            <a:spLocks noGrp="1"/>
          </p:cNvSpPr>
          <p:nvPr userDrawn="1">
            <p:ph type="body" sz="quarter" idx="17"/>
          </p:nvPr>
        </p:nvSpPr>
        <p:spPr>
          <a:xfrm>
            <a:off x="457197" y="1406652"/>
            <a:ext cx="5826868" cy="4917247"/>
          </a:xfrm>
        </p:spPr>
        <p:txBody>
          <a:bodyPr/>
          <a:lstStyle>
            <a:lvl1pPr marL="0" indent="0">
              <a:spcBef>
                <a:spcPts val="0"/>
              </a:spcBef>
              <a:spcAft>
                <a:spcPts val="1200"/>
              </a:spcAft>
              <a:buNone/>
              <a:defRPr sz="1600">
                <a:solidFill>
                  <a:schemeClr val="tx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26" name="TextBox 25">
            <a:extLst>
              <a:ext uri="{FF2B5EF4-FFF2-40B4-BE49-F238E27FC236}">
                <a16:creationId xmlns:a16="http://schemas.microsoft.com/office/drawing/2014/main" id="{C409B9A6-CF67-8090-478C-B6A33708CDE1}"/>
              </a:ext>
            </a:extLst>
          </p:cNvPr>
          <p:cNvSpPr txBox="1"/>
          <p:nvPr userDrawn="1"/>
        </p:nvSpPr>
        <p:spPr>
          <a:xfrm>
            <a:off x="2090057" y="1662545"/>
            <a:ext cx="0" cy="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algn="ctr"/>
            <a:endParaRPr lang="en-US" sz="1400">
              <a:solidFill>
                <a:schemeClr val="tx1"/>
              </a:solidFill>
            </a:endParaRPr>
          </a:p>
        </p:txBody>
      </p:sp>
      <p:sp>
        <p:nvSpPr>
          <p:cNvPr id="3" name="SlideNumber">
            <a:extLst>
              <a:ext uri="{FF2B5EF4-FFF2-40B4-BE49-F238E27FC236}">
                <a16:creationId xmlns:a16="http://schemas.microsoft.com/office/drawing/2014/main" id="{CB03C252-86B3-6A4E-13DB-078F029493EA}"/>
              </a:ext>
            </a:extLst>
          </p:cNvPr>
          <p:cNvSpPr txBox="1">
            <a:spLocks noChangeArrowheads="1"/>
          </p:cNvSpPr>
          <p:nvPr userDrawn="1"/>
        </p:nvSpPr>
        <p:spPr bwMode="auto">
          <a:xfrm>
            <a:off x="8126083" y="6529394"/>
            <a:ext cx="3619251" cy="107722"/>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00">
                <a:solidFill>
                  <a:schemeClr val="bg1"/>
                </a:solidFill>
              </a:rPr>
              <a:t>Marsh McLennan Agency | Employee Health &amp; Benefit Trends 2024  |  </a:t>
            </a:r>
            <a:fld id="{ED62F9DE-F76F-44E8-83F0-EEBBFB849BBE}" type="slidenum">
              <a:rPr lang="en-US" sz="700" smtClean="0">
                <a:solidFill>
                  <a:schemeClr val="bg1"/>
                </a:solidFill>
              </a:rPr>
              <a:pPr algn="r">
                <a:defRPr/>
              </a:pPr>
              <a:t>‹#›</a:t>
            </a:fld>
            <a:endParaRPr lang="en-US" sz="700">
              <a:solidFill>
                <a:schemeClr val="bg1"/>
              </a:solidFill>
            </a:endParaRPr>
          </a:p>
        </p:txBody>
      </p:sp>
    </p:spTree>
    <p:extLst>
      <p:ext uri="{BB962C8B-B14F-4D97-AF65-F5344CB8AC3E}">
        <p14:creationId xmlns:p14="http://schemas.microsoft.com/office/powerpoint/2010/main" val="2627539152"/>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7_Content_with_split_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9CDD75-02E9-F83F-0B27-78A78949BEB5}"/>
              </a:ext>
            </a:extLst>
          </p:cNvPr>
          <p:cNvSpPr/>
          <p:nvPr userDrawn="1"/>
        </p:nvSpPr>
        <p:spPr>
          <a:xfrm>
            <a:off x="6705601" y="0"/>
            <a:ext cx="5486399" cy="6858000"/>
          </a:xfrm>
          <a:prstGeom prst="rect">
            <a:avLst/>
          </a:prstGeom>
          <a:gradFill>
            <a:gsLst>
              <a:gs pos="35000">
                <a:srgbClr val="009DE0"/>
              </a:gs>
              <a:gs pos="100000">
                <a:srgbClr val="76D3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457201" y="548640"/>
            <a:ext cx="5826868" cy="863600"/>
          </a:xfrm>
        </p:spPr>
        <p:txBody>
          <a:bodyPr/>
          <a:lstStyle>
            <a:lvl1pPr>
              <a:defRPr baseline="0"/>
            </a:lvl1pPr>
          </a:lstStyle>
          <a:p>
            <a:endParaRPr lang="en-US"/>
          </a:p>
        </p:txBody>
      </p:sp>
      <p:sp>
        <p:nvSpPr>
          <p:cNvPr id="22" name="Text Placeholder 21">
            <a:extLst>
              <a:ext uri="{FF2B5EF4-FFF2-40B4-BE49-F238E27FC236}">
                <a16:creationId xmlns:a16="http://schemas.microsoft.com/office/drawing/2014/main" id="{47A2AFEA-60CA-D043-3CA0-AAE27F8A8775}"/>
              </a:ext>
            </a:extLst>
          </p:cNvPr>
          <p:cNvSpPr>
            <a:spLocks noGrp="1"/>
          </p:cNvSpPr>
          <p:nvPr>
            <p:ph type="body" sz="quarter" idx="21"/>
          </p:nvPr>
        </p:nvSpPr>
        <p:spPr>
          <a:xfrm>
            <a:off x="7325519" y="1"/>
            <a:ext cx="4246562" cy="6857999"/>
          </a:xfrm>
        </p:spPr>
        <p:txBody>
          <a:bodyPr lIns="640080" tIns="640080" rIns="640080" bIns="640080" anchor="ctr" anchorCtr="0"/>
          <a:lstStyle>
            <a:lvl1pPr marL="0" indent="0">
              <a:buNone/>
              <a:defRPr sz="2400" b="1">
                <a:solidFill>
                  <a:schemeClr val="bg1"/>
                </a:solidFill>
              </a:defRPr>
            </a:lvl1pPr>
          </a:lstStyle>
          <a:p>
            <a:pPr lvl="0"/>
            <a:r>
              <a:rPr lang="en-US"/>
              <a:t>Click to edit Master text styles</a:t>
            </a:r>
          </a:p>
        </p:txBody>
      </p:sp>
      <p:sp>
        <p:nvSpPr>
          <p:cNvPr id="25" name="Text Placeholder 6">
            <a:extLst>
              <a:ext uri="{FF2B5EF4-FFF2-40B4-BE49-F238E27FC236}">
                <a16:creationId xmlns:a16="http://schemas.microsoft.com/office/drawing/2014/main" id="{E5827209-D9C0-CAB9-E389-A4B6D499E7CD}"/>
              </a:ext>
            </a:extLst>
          </p:cNvPr>
          <p:cNvSpPr>
            <a:spLocks noGrp="1"/>
          </p:cNvSpPr>
          <p:nvPr userDrawn="1">
            <p:ph type="body" sz="quarter" idx="17"/>
          </p:nvPr>
        </p:nvSpPr>
        <p:spPr>
          <a:xfrm>
            <a:off x="457197" y="1406652"/>
            <a:ext cx="5826868" cy="4917247"/>
          </a:xfrm>
        </p:spPr>
        <p:txBody>
          <a:bodyPr/>
          <a:lstStyle>
            <a:lvl1pPr marL="0" indent="0">
              <a:spcBef>
                <a:spcPts val="0"/>
              </a:spcBef>
              <a:spcAft>
                <a:spcPts val="1200"/>
              </a:spcAft>
              <a:buNone/>
              <a:defRPr sz="1600">
                <a:solidFill>
                  <a:schemeClr val="tx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26" name="TextBox 25">
            <a:extLst>
              <a:ext uri="{FF2B5EF4-FFF2-40B4-BE49-F238E27FC236}">
                <a16:creationId xmlns:a16="http://schemas.microsoft.com/office/drawing/2014/main" id="{C409B9A6-CF67-8090-478C-B6A33708CDE1}"/>
              </a:ext>
            </a:extLst>
          </p:cNvPr>
          <p:cNvSpPr txBox="1"/>
          <p:nvPr userDrawn="1"/>
        </p:nvSpPr>
        <p:spPr>
          <a:xfrm>
            <a:off x="2090057" y="1662545"/>
            <a:ext cx="0" cy="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algn="ctr"/>
            <a:endParaRPr lang="en-US" sz="1400">
              <a:solidFill>
                <a:schemeClr val="tx1"/>
              </a:solidFill>
            </a:endParaRPr>
          </a:p>
        </p:txBody>
      </p:sp>
      <p:sp>
        <p:nvSpPr>
          <p:cNvPr id="3" name="SlideNumber">
            <a:extLst>
              <a:ext uri="{FF2B5EF4-FFF2-40B4-BE49-F238E27FC236}">
                <a16:creationId xmlns:a16="http://schemas.microsoft.com/office/drawing/2014/main" id="{CB03C252-86B3-6A4E-13DB-078F029493EA}"/>
              </a:ext>
            </a:extLst>
          </p:cNvPr>
          <p:cNvSpPr txBox="1">
            <a:spLocks noChangeArrowheads="1"/>
          </p:cNvSpPr>
          <p:nvPr userDrawn="1"/>
        </p:nvSpPr>
        <p:spPr bwMode="auto">
          <a:xfrm>
            <a:off x="8126083" y="6529394"/>
            <a:ext cx="3619251" cy="107722"/>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00">
                <a:solidFill>
                  <a:schemeClr val="bg1"/>
                </a:solidFill>
              </a:rPr>
              <a:t>Marsh McLennan Agency | Employee Health &amp; Benefit Trends 2024  |  </a:t>
            </a:r>
            <a:fld id="{ED62F9DE-F76F-44E8-83F0-EEBBFB849BBE}" type="slidenum">
              <a:rPr lang="en-US" sz="700" smtClean="0">
                <a:solidFill>
                  <a:schemeClr val="bg1"/>
                </a:solidFill>
              </a:rPr>
              <a:pPr algn="r">
                <a:defRPr/>
              </a:pPr>
              <a:t>‹#›</a:t>
            </a:fld>
            <a:endParaRPr lang="en-US" sz="700">
              <a:solidFill>
                <a:schemeClr val="bg1"/>
              </a:solidFill>
            </a:endParaRPr>
          </a:p>
        </p:txBody>
      </p:sp>
    </p:spTree>
    <p:extLst>
      <p:ext uri="{BB962C8B-B14F-4D97-AF65-F5344CB8AC3E}">
        <p14:creationId xmlns:p14="http://schemas.microsoft.com/office/powerpoint/2010/main" val="83381969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Content_with_split_call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432F31-E7D9-610D-6FE7-1AE5C899C9E3}"/>
              </a:ext>
            </a:extLst>
          </p:cNvPr>
          <p:cNvSpPr/>
          <p:nvPr userDrawn="1"/>
        </p:nvSpPr>
        <p:spPr>
          <a:xfrm>
            <a:off x="7945118" y="1"/>
            <a:ext cx="4246882" cy="6857999"/>
          </a:xfrm>
          <a:prstGeom prst="rect">
            <a:avLst/>
          </a:prstGeom>
          <a:gradFill>
            <a:gsLst>
              <a:gs pos="35000">
                <a:srgbClr val="00968F"/>
              </a:gs>
              <a:gs pos="100000">
                <a:srgbClr val="9CD9E4"/>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457201" y="548640"/>
            <a:ext cx="5826868" cy="863600"/>
          </a:xfrm>
        </p:spPr>
        <p:txBody>
          <a:bodyPr/>
          <a:lstStyle>
            <a:lvl1pPr>
              <a:defRPr baseline="0"/>
            </a:lvl1pPr>
          </a:lstStyle>
          <a:p>
            <a:endParaRPr lang="en-US"/>
          </a:p>
        </p:txBody>
      </p:sp>
      <p:sp>
        <p:nvSpPr>
          <p:cNvPr id="22" name="Text Placeholder 21">
            <a:extLst>
              <a:ext uri="{FF2B5EF4-FFF2-40B4-BE49-F238E27FC236}">
                <a16:creationId xmlns:a16="http://schemas.microsoft.com/office/drawing/2014/main" id="{47A2AFEA-60CA-D043-3CA0-AAE27F8A8775}"/>
              </a:ext>
            </a:extLst>
          </p:cNvPr>
          <p:cNvSpPr>
            <a:spLocks noGrp="1"/>
          </p:cNvSpPr>
          <p:nvPr>
            <p:ph type="body" sz="quarter" idx="21"/>
          </p:nvPr>
        </p:nvSpPr>
        <p:spPr>
          <a:xfrm>
            <a:off x="7945438" y="0"/>
            <a:ext cx="4246562" cy="6857999"/>
          </a:xfrm>
        </p:spPr>
        <p:txBody>
          <a:bodyPr lIns="640080" tIns="640080" rIns="640080" bIns="640080" anchor="ctr" anchorCtr="0"/>
          <a:lstStyle>
            <a:lvl1pPr marL="0" indent="0">
              <a:buNone/>
              <a:defRPr sz="2400" b="1">
                <a:solidFill>
                  <a:schemeClr val="bg1"/>
                </a:solidFill>
              </a:defRPr>
            </a:lvl1pPr>
          </a:lstStyle>
          <a:p>
            <a:pPr lvl="0"/>
            <a:r>
              <a:rPr lang="en-US"/>
              <a:t>Click to edit Master text styles</a:t>
            </a:r>
          </a:p>
        </p:txBody>
      </p:sp>
      <p:sp>
        <p:nvSpPr>
          <p:cNvPr id="25" name="Text Placeholder 6">
            <a:extLst>
              <a:ext uri="{FF2B5EF4-FFF2-40B4-BE49-F238E27FC236}">
                <a16:creationId xmlns:a16="http://schemas.microsoft.com/office/drawing/2014/main" id="{E5827209-D9C0-CAB9-E389-A4B6D499E7CD}"/>
              </a:ext>
            </a:extLst>
          </p:cNvPr>
          <p:cNvSpPr>
            <a:spLocks noGrp="1"/>
          </p:cNvSpPr>
          <p:nvPr userDrawn="1">
            <p:ph type="body" sz="quarter" idx="17"/>
          </p:nvPr>
        </p:nvSpPr>
        <p:spPr>
          <a:xfrm>
            <a:off x="457197" y="1406652"/>
            <a:ext cx="5826868" cy="4917247"/>
          </a:xfrm>
        </p:spPr>
        <p:txBody>
          <a:bodyPr/>
          <a:lstStyle>
            <a:lvl1pPr marL="0" indent="0">
              <a:spcBef>
                <a:spcPts val="0"/>
              </a:spcBef>
              <a:spcAft>
                <a:spcPts val="1200"/>
              </a:spcAft>
              <a:buNone/>
              <a:defRPr sz="1600">
                <a:solidFill>
                  <a:schemeClr val="tx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26" name="TextBox 25">
            <a:extLst>
              <a:ext uri="{FF2B5EF4-FFF2-40B4-BE49-F238E27FC236}">
                <a16:creationId xmlns:a16="http://schemas.microsoft.com/office/drawing/2014/main" id="{C409B9A6-CF67-8090-478C-B6A33708CDE1}"/>
              </a:ext>
            </a:extLst>
          </p:cNvPr>
          <p:cNvSpPr txBox="1"/>
          <p:nvPr userDrawn="1"/>
        </p:nvSpPr>
        <p:spPr>
          <a:xfrm>
            <a:off x="2090057" y="1662545"/>
            <a:ext cx="0" cy="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algn="ctr"/>
            <a:endParaRPr lang="en-US" sz="1400">
              <a:solidFill>
                <a:schemeClr val="tx1"/>
              </a:solidFill>
            </a:endParaRPr>
          </a:p>
        </p:txBody>
      </p:sp>
      <p:sp>
        <p:nvSpPr>
          <p:cNvPr id="4" name="SlideNumber">
            <a:extLst>
              <a:ext uri="{FF2B5EF4-FFF2-40B4-BE49-F238E27FC236}">
                <a16:creationId xmlns:a16="http://schemas.microsoft.com/office/drawing/2014/main" id="{D3C44C64-307F-B67C-F56F-1E3E931F6A27}"/>
              </a:ext>
            </a:extLst>
          </p:cNvPr>
          <p:cNvSpPr txBox="1">
            <a:spLocks noChangeArrowheads="1"/>
          </p:cNvSpPr>
          <p:nvPr userDrawn="1"/>
        </p:nvSpPr>
        <p:spPr bwMode="auto">
          <a:xfrm>
            <a:off x="8126083" y="6529394"/>
            <a:ext cx="3619251" cy="107722"/>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00">
                <a:solidFill>
                  <a:schemeClr val="bg1"/>
                </a:solidFill>
              </a:rPr>
              <a:t>Marsh McLennan Agency | Employee Health &amp; Benefit Trends 2024  |  </a:t>
            </a:r>
            <a:fld id="{ED62F9DE-F76F-44E8-83F0-EEBBFB849BBE}" type="slidenum">
              <a:rPr lang="en-US" sz="700" smtClean="0">
                <a:solidFill>
                  <a:schemeClr val="bg1"/>
                </a:solidFill>
              </a:rPr>
              <a:pPr algn="r">
                <a:defRPr/>
              </a:pPr>
              <a:t>‹#›</a:t>
            </a:fld>
            <a:endParaRPr lang="en-US" sz="700">
              <a:solidFill>
                <a:schemeClr val="bg1"/>
              </a:solidFill>
            </a:endParaRPr>
          </a:p>
        </p:txBody>
      </p:sp>
    </p:spTree>
    <p:extLst>
      <p:ext uri="{BB962C8B-B14F-4D97-AF65-F5344CB8AC3E}">
        <p14:creationId xmlns:p14="http://schemas.microsoft.com/office/powerpoint/2010/main" val="289230762"/>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Content_with_split_call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432F31-E7D9-610D-6FE7-1AE5C899C9E3}"/>
              </a:ext>
            </a:extLst>
          </p:cNvPr>
          <p:cNvSpPr/>
          <p:nvPr userDrawn="1"/>
        </p:nvSpPr>
        <p:spPr>
          <a:xfrm>
            <a:off x="7945118" y="1"/>
            <a:ext cx="4246882" cy="6857999"/>
          </a:xfrm>
          <a:prstGeom prst="rect">
            <a:avLst/>
          </a:prstGeom>
          <a:gradFill>
            <a:gsLst>
              <a:gs pos="35000">
                <a:srgbClr val="FF8C00"/>
              </a:gs>
              <a:gs pos="100000">
                <a:srgbClr val="FFBE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 name="Title 1"/>
          <p:cNvSpPr>
            <a:spLocks noGrp="1"/>
          </p:cNvSpPr>
          <p:nvPr>
            <p:ph type="title"/>
          </p:nvPr>
        </p:nvSpPr>
        <p:spPr>
          <a:xfrm>
            <a:off x="457201" y="548640"/>
            <a:ext cx="5826868" cy="863600"/>
          </a:xfrm>
        </p:spPr>
        <p:txBody>
          <a:bodyPr/>
          <a:lstStyle>
            <a:lvl1pPr>
              <a:defRPr baseline="0"/>
            </a:lvl1pPr>
          </a:lstStyle>
          <a:p>
            <a:endParaRPr lang="en-US"/>
          </a:p>
        </p:txBody>
      </p:sp>
      <p:sp>
        <p:nvSpPr>
          <p:cNvPr id="22" name="Text Placeholder 21">
            <a:extLst>
              <a:ext uri="{FF2B5EF4-FFF2-40B4-BE49-F238E27FC236}">
                <a16:creationId xmlns:a16="http://schemas.microsoft.com/office/drawing/2014/main" id="{47A2AFEA-60CA-D043-3CA0-AAE27F8A8775}"/>
              </a:ext>
            </a:extLst>
          </p:cNvPr>
          <p:cNvSpPr>
            <a:spLocks noGrp="1"/>
          </p:cNvSpPr>
          <p:nvPr>
            <p:ph type="body" sz="quarter" idx="21"/>
          </p:nvPr>
        </p:nvSpPr>
        <p:spPr>
          <a:xfrm>
            <a:off x="7945438" y="0"/>
            <a:ext cx="4246562" cy="6857999"/>
          </a:xfrm>
        </p:spPr>
        <p:txBody>
          <a:bodyPr lIns="640080" tIns="640080" rIns="640080" bIns="640080" anchor="ctr" anchorCtr="0"/>
          <a:lstStyle>
            <a:lvl1pPr marL="0" indent="0">
              <a:buNone/>
              <a:defRPr sz="2400" b="1">
                <a:solidFill>
                  <a:schemeClr val="bg1"/>
                </a:solidFill>
              </a:defRPr>
            </a:lvl1pPr>
          </a:lstStyle>
          <a:p>
            <a:pPr lvl="0"/>
            <a:r>
              <a:rPr lang="en-US"/>
              <a:t>Click to edit Master text styles</a:t>
            </a:r>
          </a:p>
        </p:txBody>
      </p:sp>
      <p:sp>
        <p:nvSpPr>
          <p:cNvPr id="25" name="Text Placeholder 6">
            <a:extLst>
              <a:ext uri="{FF2B5EF4-FFF2-40B4-BE49-F238E27FC236}">
                <a16:creationId xmlns:a16="http://schemas.microsoft.com/office/drawing/2014/main" id="{E5827209-D9C0-CAB9-E389-A4B6D499E7CD}"/>
              </a:ext>
            </a:extLst>
          </p:cNvPr>
          <p:cNvSpPr>
            <a:spLocks noGrp="1"/>
          </p:cNvSpPr>
          <p:nvPr userDrawn="1">
            <p:ph type="body" sz="quarter" idx="17"/>
          </p:nvPr>
        </p:nvSpPr>
        <p:spPr>
          <a:xfrm>
            <a:off x="457197" y="1406652"/>
            <a:ext cx="5826868" cy="4917247"/>
          </a:xfrm>
        </p:spPr>
        <p:txBody>
          <a:bodyPr/>
          <a:lstStyle>
            <a:lvl1pPr marL="0" indent="0">
              <a:spcBef>
                <a:spcPts val="0"/>
              </a:spcBef>
              <a:spcAft>
                <a:spcPts val="1200"/>
              </a:spcAft>
              <a:buNone/>
              <a:defRPr sz="1600">
                <a:solidFill>
                  <a:schemeClr val="tx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26" name="TextBox 25">
            <a:extLst>
              <a:ext uri="{FF2B5EF4-FFF2-40B4-BE49-F238E27FC236}">
                <a16:creationId xmlns:a16="http://schemas.microsoft.com/office/drawing/2014/main" id="{C409B9A6-CF67-8090-478C-B6A33708CDE1}"/>
              </a:ext>
            </a:extLst>
          </p:cNvPr>
          <p:cNvSpPr txBox="1"/>
          <p:nvPr userDrawn="1"/>
        </p:nvSpPr>
        <p:spPr>
          <a:xfrm>
            <a:off x="2090057" y="1662545"/>
            <a:ext cx="0" cy="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algn="ctr"/>
            <a:endParaRPr lang="en-US" sz="1400">
              <a:solidFill>
                <a:schemeClr val="tx1"/>
              </a:solidFill>
            </a:endParaRPr>
          </a:p>
        </p:txBody>
      </p:sp>
      <p:sp>
        <p:nvSpPr>
          <p:cNvPr id="4" name="SlideNumber">
            <a:extLst>
              <a:ext uri="{FF2B5EF4-FFF2-40B4-BE49-F238E27FC236}">
                <a16:creationId xmlns:a16="http://schemas.microsoft.com/office/drawing/2014/main" id="{1467DEB5-8AA4-B5C4-CDAD-DE81197C80DA}"/>
              </a:ext>
            </a:extLst>
          </p:cNvPr>
          <p:cNvSpPr txBox="1">
            <a:spLocks noChangeArrowheads="1"/>
          </p:cNvSpPr>
          <p:nvPr userDrawn="1"/>
        </p:nvSpPr>
        <p:spPr bwMode="auto">
          <a:xfrm>
            <a:off x="8126083" y="6529394"/>
            <a:ext cx="3619251" cy="107722"/>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00">
                <a:solidFill>
                  <a:schemeClr val="bg1"/>
                </a:solidFill>
              </a:rPr>
              <a:t>Marsh McLennan Agency | Employee Health &amp; Benefit Trends 2024  |  </a:t>
            </a:r>
            <a:fld id="{ED62F9DE-F76F-44E8-83F0-EEBBFB849BBE}" type="slidenum">
              <a:rPr lang="en-US" sz="700" smtClean="0">
                <a:solidFill>
                  <a:schemeClr val="bg1"/>
                </a:solidFill>
              </a:rPr>
              <a:pPr algn="r">
                <a:defRPr/>
              </a:pPr>
              <a:t>‹#›</a:t>
            </a:fld>
            <a:endParaRPr lang="en-US" sz="700">
              <a:solidFill>
                <a:schemeClr val="bg1"/>
              </a:solidFill>
            </a:endParaRPr>
          </a:p>
        </p:txBody>
      </p:sp>
    </p:spTree>
    <p:extLst>
      <p:ext uri="{BB962C8B-B14F-4D97-AF65-F5344CB8AC3E}">
        <p14:creationId xmlns:p14="http://schemas.microsoft.com/office/powerpoint/2010/main" val="370936759"/>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_Content_with_split_call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432F31-E7D9-610D-6FE7-1AE5C899C9E3}"/>
              </a:ext>
            </a:extLst>
          </p:cNvPr>
          <p:cNvSpPr/>
          <p:nvPr userDrawn="1"/>
        </p:nvSpPr>
        <p:spPr>
          <a:xfrm>
            <a:off x="7945118" y="1"/>
            <a:ext cx="4246882" cy="6857999"/>
          </a:xfrm>
          <a:prstGeom prst="rect">
            <a:avLst/>
          </a:prstGeom>
          <a:gradFill>
            <a:gsLst>
              <a:gs pos="35000">
                <a:srgbClr val="009DE0"/>
              </a:gs>
              <a:gs pos="100000">
                <a:srgbClr val="76D3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2" name="Text Placeholder 21">
            <a:extLst>
              <a:ext uri="{FF2B5EF4-FFF2-40B4-BE49-F238E27FC236}">
                <a16:creationId xmlns:a16="http://schemas.microsoft.com/office/drawing/2014/main" id="{47A2AFEA-60CA-D043-3CA0-AAE27F8A8775}"/>
              </a:ext>
            </a:extLst>
          </p:cNvPr>
          <p:cNvSpPr>
            <a:spLocks noGrp="1"/>
          </p:cNvSpPr>
          <p:nvPr>
            <p:ph type="body" sz="quarter" idx="21"/>
          </p:nvPr>
        </p:nvSpPr>
        <p:spPr>
          <a:xfrm>
            <a:off x="7945438" y="0"/>
            <a:ext cx="4246562" cy="6857999"/>
          </a:xfrm>
        </p:spPr>
        <p:txBody>
          <a:bodyPr lIns="640080" tIns="640080" rIns="640080" bIns="640080" anchor="ctr" anchorCtr="0"/>
          <a:lstStyle>
            <a:lvl1pPr marL="0" indent="0">
              <a:buNone/>
              <a:defRPr sz="2400" b="1">
                <a:solidFill>
                  <a:schemeClr val="bg1"/>
                </a:solidFill>
              </a:defRPr>
            </a:lvl1pPr>
          </a:lstStyle>
          <a:p>
            <a:pPr lvl="0"/>
            <a:r>
              <a:rPr lang="en-US"/>
              <a:t>Click to edit Master text styles</a:t>
            </a:r>
          </a:p>
        </p:txBody>
      </p:sp>
      <p:sp>
        <p:nvSpPr>
          <p:cNvPr id="25" name="Text Placeholder 6">
            <a:extLst>
              <a:ext uri="{FF2B5EF4-FFF2-40B4-BE49-F238E27FC236}">
                <a16:creationId xmlns:a16="http://schemas.microsoft.com/office/drawing/2014/main" id="{E5827209-D9C0-CAB9-E389-A4B6D499E7CD}"/>
              </a:ext>
            </a:extLst>
          </p:cNvPr>
          <p:cNvSpPr>
            <a:spLocks noGrp="1"/>
          </p:cNvSpPr>
          <p:nvPr userDrawn="1">
            <p:ph type="body" sz="quarter" idx="17"/>
          </p:nvPr>
        </p:nvSpPr>
        <p:spPr>
          <a:xfrm>
            <a:off x="457197" y="1406652"/>
            <a:ext cx="5826868" cy="4917247"/>
          </a:xfrm>
        </p:spPr>
        <p:txBody>
          <a:bodyPr/>
          <a:lstStyle>
            <a:lvl1pPr marL="0" indent="0">
              <a:spcBef>
                <a:spcPts val="0"/>
              </a:spcBef>
              <a:spcAft>
                <a:spcPts val="1200"/>
              </a:spcAft>
              <a:buNone/>
              <a:defRPr sz="1600">
                <a:solidFill>
                  <a:schemeClr val="tx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26" name="TextBox 25">
            <a:extLst>
              <a:ext uri="{FF2B5EF4-FFF2-40B4-BE49-F238E27FC236}">
                <a16:creationId xmlns:a16="http://schemas.microsoft.com/office/drawing/2014/main" id="{C409B9A6-CF67-8090-478C-B6A33708CDE1}"/>
              </a:ext>
            </a:extLst>
          </p:cNvPr>
          <p:cNvSpPr txBox="1"/>
          <p:nvPr userDrawn="1"/>
        </p:nvSpPr>
        <p:spPr>
          <a:xfrm>
            <a:off x="2090057" y="1662545"/>
            <a:ext cx="0" cy="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algn="ctr"/>
            <a:endParaRPr lang="en-US" sz="1400">
              <a:solidFill>
                <a:schemeClr val="tx1"/>
              </a:solidFill>
            </a:endParaRPr>
          </a:p>
        </p:txBody>
      </p:sp>
      <p:sp>
        <p:nvSpPr>
          <p:cNvPr id="4" name="SlideNumber">
            <a:extLst>
              <a:ext uri="{FF2B5EF4-FFF2-40B4-BE49-F238E27FC236}">
                <a16:creationId xmlns:a16="http://schemas.microsoft.com/office/drawing/2014/main" id="{38DCF8F3-5B87-B7F2-DC28-06918F0C8021}"/>
              </a:ext>
            </a:extLst>
          </p:cNvPr>
          <p:cNvSpPr txBox="1">
            <a:spLocks noChangeArrowheads="1"/>
          </p:cNvSpPr>
          <p:nvPr userDrawn="1"/>
        </p:nvSpPr>
        <p:spPr bwMode="auto">
          <a:xfrm>
            <a:off x="8126083" y="6529394"/>
            <a:ext cx="3619251" cy="107722"/>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00">
                <a:solidFill>
                  <a:schemeClr val="bg1"/>
                </a:solidFill>
              </a:rPr>
              <a:t>Marsh McLennan Agency | Employee Health &amp; Benefit Trends 2024  |  </a:t>
            </a:r>
            <a:fld id="{ED62F9DE-F76F-44E8-83F0-EEBBFB849BBE}" type="slidenum">
              <a:rPr lang="en-US" sz="700" smtClean="0">
                <a:solidFill>
                  <a:schemeClr val="bg1"/>
                </a:solidFill>
              </a:rPr>
              <a:pPr algn="r">
                <a:defRPr/>
              </a:pPr>
              <a:t>‹#›</a:t>
            </a:fld>
            <a:endParaRPr lang="en-US" sz="700">
              <a:solidFill>
                <a:schemeClr val="bg1"/>
              </a:solidFill>
            </a:endParaRPr>
          </a:p>
        </p:txBody>
      </p:sp>
      <p:sp>
        <p:nvSpPr>
          <p:cNvPr id="3" name="Title 1">
            <a:extLst>
              <a:ext uri="{FF2B5EF4-FFF2-40B4-BE49-F238E27FC236}">
                <a16:creationId xmlns:a16="http://schemas.microsoft.com/office/drawing/2014/main" id="{57B9467E-0C8D-2AAC-7B11-D3F1345F2EC8}"/>
              </a:ext>
            </a:extLst>
          </p:cNvPr>
          <p:cNvSpPr>
            <a:spLocks noGrp="1"/>
          </p:cNvSpPr>
          <p:nvPr>
            <p:ph type="title"/>
          </p:nvPr>
        </p:nvSpPr>
        <p:spPr>
          <a:xfrm>
            <a:off x="457201" y="548640"/>
            <a:ext cx="5826868" cy="863600"/>
          </a:xfrm>
        </p:spPr>
        <p:txBody>
          <a:bodyPr/>
          <a:lstStyle>
            <a:lvl1pPr>
              <a:defRPr baseline="0"/>
            </a:lvl1pPr>
          </a:lstStyle>
          <a:p>
            <a:endParaRPr lang="en-US"/>
          </a:p>
        </p:txBody>
      </p:sp>
    </p:spTree>
    <p:extLst>
      <p:ext uri="{BB962C8B-B14F-4D97-AF65-F5344CB8AC3E}">
        <p14:creationId xmlns:p14="http://schemas.microsoft.com/office/powerpoint/2010/main" val="926644291"/>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1_Content_with_split_call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432F31-E7D9-610D-6FE7-1AE5C899C9E3}"/>
              </a:ext>
            </a:extLst>
          </p:cNvPr>
          <p:cNvSpPr/>
          <p:nvPr userDrawn="1"/>
        </p:nvSpPr>
        <p:spPr>
          <a:xfrm>
            <a:off x="7945118" y="1"/>
            <a:ext cx="4246882" cy="6857999"/>
          </a:xfrm>
          <a:prstGeom prst="rect">
            <a:avLst/>
          </a:prstGeom>
          <a:gradFill>
            <a:gsLst>
              <a:gs pos="35000">
                <a:srgbClr val="EE3D8B"/>
              </a:gs>
              <a:gs pos="100000">
                <a:srgbClr val="FF8C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2" name="Text Placeholder 21">
            <a:extLst>
              <a:ext uri="{FF2B5EF4-FFF2-40B4-BE49-F238E27FC236}">
                <a16:creationId xmlns:a16="http://schemas.microsoft.com/office/drawing/2014/main" id="{47A2AFEA-60CA-D043-3CA0-AAE27F8A8775}"/>
              </a:ext>
            </a:extLst>
          </p:cNvPr>
          <p:cNvSpPr>
            <a:spLocks noGrp="1"/>
          </p:cNvSpPr>
          <p:nvPr>
            <p:ph type="body" sz="quarter" idx="21"/>
          </p:nvPr>
        </p:nvSpPr>
        <p:spPr>
          <a:xfrm>
            <a:off x="7945438" y="0"/>
            <a:ext cx="4246562" cy="6857999"/>
          </a:xfrm>
        </p:spPr>
        <p:txBody>
          <a:bodyPr lIns="640080" tIns="640080" rIns="640080" bIns="640080" anchor="ctr" anchorCtr="0"/>
          <a:lstStyle>
            <a:lvl1pPr marL="0" indent="0">
              <a:buNone/>
              <a:defRPr sz="2400" b="1">
                <a:solidFill>
                  <a:schemeClr val="bg1"/>
                </a:solidFill>
              </a:defRPr>
            </a:lvl1pPr>
          </a:lstStyle>
          <a:p>
            <a:pPr lvl="0"/>
            <a:r>
              <a:rPr lang="en-US"/>
              <a:t>Click to edit Master text styles</a:t>
            </a:r>
          </a:p>
        </p:txBody>
      </p:sp>
      <p:sp>
        <p:nvSpPr>
          <p:cNvPr id="25" name="Text Placeholder 6">
            <a:extLst>
              <a:ext uri="{FF2B5EF4-FFF2-40B4-BE49-F238E27FC236}">
                <a16:creationId xmlns:a16="http://schemas.microsoft.com/office/drawing/2014/main" id="{E5827209-D9C0-CAB9-E389-A4B6D499E7CD}"/>
              </a:ext>
            </a:extLst>
          </p:cNvPr>
          <p:cNvSpPr>
            <a:spLocks noGrp="1"/>
          </p:cNvSpPr>
          <p:nvPr userDrawn="1">
            <p:ph type="body" sz="quarter" idx="17"/>
          </p:nvPr>
        </p:nvSpPr>
        <p:spPr>
          <a:xfrm>
            <a:off x="457197" y="1406652"/>
            <a:ext cx="5826868" cy="4917247"/>
          </a:xfrm>
        </p:spPr>
        <p:txBody>
          <a:bodyPr/>
          <a:lstStyle>
            <a:lvl1pPr marL="0" indent="0">
              <a:spcBef>
                <a:spcPts val="0"/>
              </a:spcBef>
              <a:spcAft>
                <a:spcPts val="1200"/>
              </a:spcAft>
              <a:buNone/>
              <a:defRPr sz="1600">
                <a:solidFill>
                  <a:schemeClr val="tx1"/>
                </a:solidFill>
              </a:defRPr>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26" name="TextBox 25">
            <a:extLst>
              <a:ext uri="{FF2B5EF4-FFF2-40B4-BE49-F238E27FC236}">
                <a16:creationId xmlns:a16="http://schemas.microsoft.com/office/drawing/2014/main" id="{C409B9A6-CF67-8090-478C-B6A33708CDE1}"/>
              </a:ext>
            </a:extLst>
          </p:cNvPr>
          <p:cNvSpPr txBox="1"/>
          <p:nvPr userDrawn="1"/>
        </p:nvSpPr>
        <p:spPr>
          <a:xfrm>
            <a:off x="2090057" y="1662545"/>
            <a:ext cx="0" cy="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algn="ctr"/>
            <a:endParaRPr lang="en-US" sz="1400">
              <a:solidFill>
                <a:schemeClr val="tx1"/>
              </a:solidFill>
            </a:endParaRPr>
          </a:p>
        </p:txBody>
      </p:sp>
      <p:sp>
        <p:nvSpPr>
          <p:cNvPr id="4" name="SlideNumber">
            <a:extLst>
              <a:ext uri="{FF2B5EF4-FFF2-40B4-BE49-F238E27FC236}">
                <a16:creationId xmlns:a16="http://schemas.microsoft.com/office/drawing/2014/main" id="{38DCF8F3-5B87-B7F2-DC28-06918F0C8021}"/>
              </a:ext>
            </a:extLst>
          </p:cNvPr>
          <p:cNvSpPr txBox="1">
            <a:spLocks noChangeArrowheads="1"/>
          </p:cNvSpPr>
          <p:nvPr userDrawn="1"/>
        </p:nvSpPr>
        <p:spPr bwMode="auto">
          <a:xfrm>
            <a:off x="8126083" y="6529394"/>
            <a:ext cx="3619251" cy="107722"/>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00">
                <a:solidFill>
                  <a:schemeClr val="bg1"/>
                </a:solidFill>
              </a:rPr>
              <a:t>Marsh McLennan Agency | Employee Health &amp; Benefit Trends 2024  |  </a:t>
            </a:r>
            <a:fld id="{ED62F9DE-F76F-44E8-83F0-EEBBFB849BBE}" type="slidenum">
              <a:rPr lang="en-US" sz="700" smtClean="0">
                <a:solidFill>
                  <a:schemeClr val="bg1"/>
                </a:solidFill>
              </a:rPr>
              <a:pPr algn="r">
                <a:defRPr/>
              </a:pPr>
              <a:t>‹#›</a:t>
            </a:fld>
            <a:endParaRPr lang="en-US" sz="700">
              <a:solidFill>
                <a:schemeClr val="bg1"/>
              </a:solidFill>
            </a:endParaRPr>
          </a:p>
        </p:txBody>
      </p:sp>
      <p:sp>
        <p:nvSpPr>
          <p:cNvPr id="3" name="Title 1">
            <a:extLst>
              <a:ext uri="{FF2B5EF4-FFF2-40B4-BE49-F238E27FC236}">
                <a16:creationId xmlns:a16="http://schemas.microsoft.com/office/drawing/2014/main" id="{57B9467E-0C8D-2AAC-7B11-D3F1345F2EC8}"/>
              </a:ext>
            </a:extLst>
          </p:cNvPr>
          <p:cNvSpPr>
            <a:spLocks noGrp="1"/>
          </p:cNvSpPr>
          <p:nvPr>
            <p:ph type="title"/>
          </p:nvPr>
        </p:nvSpPr>
        <p:spPr>
          <a:xfrm>
            <a:off x="457201" y="548640"/>
            <a:ext cx="5826868" cy="863600"/>
          </a:xfrm>
        </p:spPr>
        <p:txBody>
          <a:bodyPr/>
          <a:lstStyle>
            <a:lvl1pPr>
              <a:defRPr baseline="0"/>
            </a:lvl1pPr>
          </a:lstStyle>
          <a:p>
            <a:endParaRPr lang="en-US"/>
          </a:p>
        </p:txBody>
      </p:sp>
    </p:spTree>
    <p:extLst>
      <p:ext uri="{BB962C8B-B14F-4D97-AF65-F5344CB8AC3E}">
        <p14:creationId xmlns:p14="http://schemas.microsoft.com/office/powerpoint/2010/main" val="2128235901"/>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0_Content_with_split_call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432F31-E7D9-610D-6FE7-1AE5C899C9E3}"/>
              </a:ext>
            </a:extLst>
          </p:cNvPr>
          <p:cNvSpPr/>
          <p:nvPr userDrawn="1"/>
        </p:nvSpPr>
        <p:spPr>
          <a:xfrm>
            <a:off x="7945118" y="1"/>
            <a:ext cx="4246882" cy="6857999"/>
          </a:xfrm>
          <a:prstGeom prst="rect">
            <a:avLst/>
          </a:prstGeom>
          <a:gradFill>
            <a:gsLst>
              <a:gs pos="35000">
                <a:srgbClr val="EE3D8B"/>
              </a:gs>
              <a:gs pos="100000">
                <a:srgbClr val="FF8C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22" name="Text Placeholder 21">
            <a:extLst>
              <a:ext uri="{FF2B5EF4-FFF2-40B4-BE49-F238E27FC236}">
                <a16:creationId xmlns:a16="http://schemas.microsoft.com/office/drawing/2014/main" id="{47A2AFEA-60CA-D043-3CA0-AAE27F8A8775}"/>
              </a:ext>
            </a:extLst>
          </p:cNvPr>
          <p:cNvSpPr>
            <a:spLocks noGrp="1"/>
          </p:cNvSpPr>
          <p:nvPr>
            <p:ph type="body" sz="quarter" idx="21"/>
          </p:nvPr>
        </p:nvSpPr>
        <p:spPr>
          <a:xfrm>
            <a:off x="7945438" y="0"/>
            <a:ext cx="4246562" cy="6857999"/>
          </a:xfrm>
        </p:spPr>
        <p:txBody>
          <a:bodyPr lIns="640080" tIns="640080" rIns="640080" bIns="640080" anchor="ctr" anchorCtr="0"/>
          <a:lstStyle>
            <a:lvl1pPr marL="0" indent="0">
              <a:buNone/>
              <a:defRPr sz="2400" b="1">
                <a:solidFill>
                  <a:schemeClr val="bg1"/>
                </a:solidFill>
              </a:defRPr>
            </a:lvl1pPr>
          </a:lstStyle>
          <a:p>
            <a:pPr lvl="0"/>
            <a:r>
              <a:rPr lang="en-US"/>
              <a:t>Click to edit Master text styles</a:t>
            </a:r>
          </a:p>
        </p:txBody>
      </p:sp>
      <p:sp>
        <p:nvSpPr>
          <p:cNvPr id="26" name="TextBox 25">
            <a:extLst>
              <a:ext uri="{FF2B5EF4-FFF2-40B4-BE49-F238E27FC236}">
                <a16:creationId xmlns:a16="http://schemas.microsoft.com/office/drawing/2014/main" id="{C409B9A6-CF67-8090-478C-B6A33708CDE1}"/>
              </a:ext>
            </a:extLst>
          </p:cNvPr>
          <p:cNvSpPr txBox="1"/>
          <p:nvPr userDrawn="1"/>
        </p:nvSpPr>
        <p:spPr>
          <a:xfrm>
            <a:off x="2090057" y="1662545"/>
            <a:ext cx="0" cy="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algn="ctr"/>
            <a:endParaRPr lang="en-US" sz="1400">
              <a:solidFill>
                <a:schemeClr val="tx1"/>
              </a:solidFill>
            </a:endParaRPr>
          </a:p>
        </p:txBody>
      </p:sp>
      <p:sp>
        <p:nvSpPr>
          <p:cNvPr id="4" name="SlideNumber">
            <a:extLst>
              <a:ext uri="{FF2B5EF4-FFF2-40B4-BE49-F238E27FC236}">
                <a16:creationId xmlns:a16="http://schemas.microsoft.com/office/drawing/2014/main" id="{38DCF8F3-5B87-B7F2-DC28-06918F0C8021}"/>
              </a:ext>
            </a:extLst>
          </p:cNvPr>
          <p:cNvSpPr txBox="1">
            <a:spLocks noChangeArrowheads="1"/>
          </p:cNvSpPr>
          <p:nvPr userDrawn="1"/>
        </p:nvSpPr>
        <p:spPr bwMode="auto">
          <a:xfrm>
            <a:off x="8126083" y="6529394"/>
            <a:ext cx="3619251" cy="107722"/>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00">
                <a:solidFill>
                  <a:schemeClr val="bg1"/>
                </a:solidFill>
              </a:rPr>
              <a:t>Marsh McLennan Agency | Employee Health &amp; Benefit Trends 2024  |  </a:t>
            </a:r>
            <a:fld id="{ED62F9DE-F76F-44E8-83F0-EEBBFB849BBE}" type="slidenum">
              <a:rPr lang="en-US" sz="700" smtClean="0">
                <a:solidFill>
                  <a:schemeClr val="bg1"/>
                </a:solidFill>
              </a:rPr>
              <a:pPr algn="r">
                <a:defRPr/>
              </a:pPr>
              <a:t>‹#›</a:t>
            </a:fld>
            <a:endParaRPr lang="en-US" sz="700">
              <a:solidFill>
                <a:schemeClr val="bg1"/>
              </a:solidFill>
            </a:endParaRPr>
          </a:p>
        </p:txBody>
      </p:sp>
      <p:sp>
        <p:nvSpPr>
          <p:cNvPr id="2" name="Title 1">
            <a:extLst>
              <a:ext uri="{FF2B5EF4-FFF2-40B4-BE49-F238E27FC236}">
                <a16:creationId xmlns:a16="http://schemas.microsoft.com/office/drawing/2014/main" id="{3F7BEF1F-6348-8DB1-B0B9-A3E04307B04F}"/>
              </a:ext>
            </a:extLst>
          </p:cNvPr>
          <p:cNvSpPr>
            <a:spLocks noGrp="1"/>
          </p:cNvSpPr>
          <p:nvPr>
            <p:ph type="title"/>
          </p:nvPr>
        </p:nvSpPr>
        <p:spPr>
          <a:xfrm>
            <a:off x="457201" y="879077"/>
            <a:ext cx="7000242" cy="454152"/>
          </a:xfrm>
        </p:spPr>
        <p:txBody>
          <a:bodyPr/>
          <a:lstStyle>
            <a:lvl1pPr>
              <a:defRPr baseline="0"/>
            </a:lvl1pPr>
          </a:lstStyle>
          <a:p>
            <a:endParaRPr lang="en-US"/>
          </a:p>
        </p:txBody>
      </p:sp>
      <p:sp>
        <p:nvSpPr>
          <p:cNvPr id="5" name="Text Placeholder 6">
            <a:extLst>
              <a:ext uri="{FF2B5EF4-FFF2-40B4-BE49-F238E27FC236}">
                <a16:creationId xmlns:a16="http://schemas.microsoft.com/office/drawing/2014/main" id="{AECE4598-CCD5-7D3B-CB6E-ACC7E02A3783}"/>
              </a:ext>
            </a:extLst>
          </p:cNvPr>
          <p:cNvSpPr>
            <a:spLocks noGrp="1"/>
          </p:cNvSpPr>
          <p:nvPr>
            <p:ph type="body" sz="quarter" idx="16"/>
          </p:nvPr>
        </p:nvSpPr>
        <p:spPr>
          <a:xfrm>
            <a:off x="457199" y="1636774"/>
            <a:ext cx="7000241" cy="4786377"/>
          </a:xfrm>
        </p:spPr>
        <p:txBody>
          <a:bodyPr/>
          <a:lstStyle>
            <a:lvl1pPr marL="0" indent="0">
              <a:spcBef>
                <a:spcPts val="0"/>
              </a:spcBef>
              <a:spcAft>
                <a:spcPts val="1200"/>
              </a:spcAft>
              <a:buNone/>
              <a:defRPr sz="16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6" name="Text Placeholder 11">
            <a:extLst>
              <a:ext uri="{FF2B5EF4-FFF2-40B4-BE49-F238E27FC236}">
                <a16:creationId xmlns:a16="http://schemas.microsoft.com/office/drawing/2014/main" id="{4FD9D1E6-E3EF-E235-F7F7-2E6176349933}"/>
              </a:ext>
            </a:extLst>
          </p:cNvPr>
          <p:cNvSpPr>
            <a:spLocks noGrp="1"/>
          </p:cNvSpPr>
          <p:nvPr>
            <p:ph type="body" sz="quarter" idx="18"/>
          </p:nvPr>
        </p:nvSpPr>
        <p:spPr>
          <a:xfrm>
            <a:off x="457200" y="559037"/>
            <a:ext cx="7000241" cy="320040"/>
          </a:xfrm>
        </p:spPr>
        <p:txBody>
          <a:bodyPr/>
          <a:lstStyle>
            <a:lvl1pPr marL="0" indent="0">
              <a:buNone/>
              <a:defRPr b="1">
                <a:solidFill>
                  <a:srgbClr val="002C77"/>
                </a:solidFill>
              </a:defRPr>
            </a:lvl1pPr>
          </a:lstStyle>
          <a:p>
            <a:pPr lvl="0"/>
            <a:endParaRPr lang="en-US"/>
          </a:p>
        </p:txBody>
      </p:sp>
    </p:spTree>
    <p:extLst>
      <p:ext uri="{BB962C8B-B14F-4D97-AF65-F5344CB8AC3E}">
        <p14:creationId xmlns:p14="http://schemas.microsoft.com/office/powerpoint/2010/main" val="83615251"/>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8_Content_with_split_call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DB34DA-BF37-5CE5-F803-4764C573ADF1}"/>
              </a:ext>
            </a:extLst>
          </p:cNvPr>
          <p:cNvSpPr/>
          <p:nvPr userDrawn="1"/>
        </p:nvSpPr>
        <p:spPr>
          <a:xfrm>
            <a:off x="7263829" y="1"/>
            <a:ext cx="4928171" cy="6857999"/>
          </a:xfrm>
          <a:prstGeom prst="rect">
            <a:avLst/>
          </a:prstGeom>
          <a:gradFill>
            <a:gsLst>
              <a:gs pos="35000">
                <a:srgbClr val="EE3D8B"/>
              </a:gs>
              <a:gs pos="100000">
                <a:srgbClr val="FF8C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6" name="Text Placeholder 21">
            <a:extLst>
              <a:ext uri="{FF2B5EF4-FFF2-40B4-BE49-F238E27FC236}">
                <a16:creationId xmlns:a16="http://schemas.microsoft.com/office/drawing/2014/main" id="{E122AAA5-2DBB-2449-E1E8-735F3665CE5C}"/>
              </a:ext>
            </a:extLst>
          </p:cNvPr>
          <p:cNvSpPr>
            <a:spLocks noGrp="1"/>
          </p:cNvSpPr>
          <p:nvPr>
            <p:ph type="body" sz="quarter" idx="21"/>
          </p:nvPr>
        </p:nvSpPr>
        <p:spPr>
          <a:xfrm>
            <a:off x="7679417" y="0"/>
            <a:ext cx="4055383" cy="6857999"/>
          </a:xfrm>
        </p:spPr>
        <p:txBody>
          <a:bodyPr lIns="0" tIns="640080" rIns="640080" bIns="640080" anchor="ctr" anchorCtr="0"/>
          <a:lstStyle>
            <a:lvl1pPr marL="0" indent="0">
              <a:buNone/>
              <a:defRPr sz="2400" b="1">
                <a:solidFill>
                  <a:schemeClr val="bg1"/>
                </a:solidFill>
              </a:defRPr>
            </a:lvl1pPr>
          </a:lstStyle>
          <a:p>
            <a:pPr lvl="0"/>
            <a:r>
              <a:rPr lang="en-US"/>
              <a:t>Click to edit Master text styles</a:t>
            </a:r>
          </a:p>
        </p:txBody>
      </p:sp>
      <p:sp>
        <p:nvSpPr>
          <p:cNvPr id="8" name="TextBox 7">
            <a:extLst>
              <a:ext uri="{FF2B5EF4-FFF2-40B4-BE49-F238E27FC236}">
                <a16:creationId xmlns:a16="http://schemas.microsoft.com/office/drawing/2014/main" id="{11AE1499-9C1D-DE1D-B79D-79B008A4E0C4}"/>
              </a:ext>
            </a:extLst>
          </p:cNvPr>
          <p:cNvSpPr txBox="1"/>
          <p:nvPr userDrawn="1"/>
        </p:nvSpPr>
        <p:spPr>
          <a:xfrm>
            <a:off x="2090057" y="1662545"/>
            <a:ext cx="0" cy="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algn="ctr"/>
            <a:endParaRPr lang="en-US" sz="1400">
              <a:solidFill>
                <a:schemeClr val="tx1"/>
              </a:solidFill>
            </a:endParaRPr>
          </a:p>
        </p:txBody>
      </p:sp>
      <p:sp>
        <p:nvSpPr>
          <p:cNvPr id="9" name="SlideNumber">
            <a:extLst>
              <a:ext uri="{FF2B5EF4-FFF2-40B4-BE49-F238E27FC236}">
                <a16:creationId xmlns:a16="http://schemas.microsoft.com/office/drawing/2014/main" id="{78C64B1B-D749-CB11-23FE-39F21C8B7A32}"/>
              </a:ext>
            </a:extLst>
          </p:cNvPr>
          <p:cNvSpPr txBox="1">
            <a:spLocks noChangeArrowheads="1"/>
          </p:cNvSpPr>
          <p:nvPr userDrawn="1"/>
        </p:nvSpPr>
        <p:spPr bwMode="auto">
          <a:xfrm>
            <a:off x="8126083" y="6529394"/>
            <a:ext cx="3619251" cy="107722"/>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00">
                <a:solidFill>
                  <a:schemeClr val="bg1"/>
                </a:solidFill>
              </a:rPr>
              <a:t>Marsh McLennan Agency | Employee Health &amp; Benefit Trends 2024  |  </a:t>
            </a:r>
            <a:fld id="{ED62F9DE-F76F-44E8-83F0-EEBBFB849BBE}" type="slidenum">
              <a:rPr lang="en-US" sz="700" smtClean="0">
                <a:solidFill>
                  <a:schemeClr val="bg1"/>
                </a:solidFill>
              </a:rPr>
              <a:pPr algn="r">
                <a:defRPr/>
              </a:pPr>
              <a:t>‹#›</a:t>
            </a:fld>
            <a:endParaRPr lang="en-US" sz="700">
              <a:solidFill>
                <a:schemeClr val="bg1"/>
              </a:solidFill>
            </a:endParaRPr>
          </a:p>
        </p:txBody>
      </p:sp>
      <p:sp>
        <p:nvSpPr>
          <p:cNvPr id="11" name="Title 1">
            <a:extLst>
              <a:ext uri="{FF2B5EF4-FFF2-40B4-BE49-F238E27FC236}">
                <a16:creationId xmlns:a16="http://schemas.microsoft.com/office/drawing/2014/main" id="{8D5D86F6-FC05-159E-8BB7-84007ABA1E54}"/>
              </a:ext>
            </a:extLst>
          </p:cNvPr>
          <p:cNvSpPr>
            <a:spLocks noGrp="1"/>
          </p:cNvSpPr>
          <p:nvPr>
            <p:ph type="title"/>
          </p:nvPr>
        </p:nvSpPr>
        <p:spPr>
          <a:xfrm>
            <a:off x="457200" y="879077"/>
            <a:ext cx="11277599" cy="454152"/>
          </a:xfrm>
        </p:spPr>
        <p:txBody>
          <a:bodyPr/>
          <a:lstStyle>
            <a:lvl1pPr>
              <a:defRPr baseline="0"/>
            </a:lvl1pPr>
          </a:lstStyle>
          <a:p>
            <a:endParaRPr lang="en-US"/>
          </a:p>
        </p:txBody>
      </p:sp>
      <p:sp>
        <p:nvSpPr>
          <p:cNvPr id="12" name="Text Placeholder 11">
            <a:extLst>
              <a:ext uri="{FF2B5EF4-FFF2-40B4-BE49-F238E27FC236}">
                <a16:creationId xmlns:a16="http://schemas.microsoft.com/office/drawing/2014/main" id="{3489BA19-B7C1-3A9D-68EE-43C54710ECCA}"/>
              </a:ext>
            </a:extLst>
          </p:cNvPr>
          <p:cNvSpPr>
            <a:spLocks noGrp="1"/>
          </p:cNvSpPr>
          <p:nvPr>
            <p:ph type="body" sz="quarter" idx="18"/>
          </p:nvPr>
        </p:nvSpPr>
        <p:spPr>
          <a:xfrm>
            <a:off x="457200" y="559037"/>
            <a:ext cx="11277598" cy="320040"/>
          </a:xfrm>
        </p:spPr>
        <p:txBody>
          <a:bodyPr/>
          <a:lstStyle>
            <a:lvl1pPr marL="0" indent="0">
              <a:buNone/>
              <a:defRPr b="1">
                <a:solidFill>
                  <a:srgbClr val="002C77"/>
                </a:solidFill>
              </a:defRPr>
            </a:lvl1pPr>
          </a:lstStyle>
          <a:p>
            <a:pPr lvl="0"/>
            <a:endParaRPr lang="en-US"/>
          </a:p>
        </p:txBody>
      </p:sp>
    </p:spTree>
    <p:extLst>
      <p:ext uri="{BB962C8B-B14F-4D97-AF65-F5344CB8AC3E}">
        <p14:creationId xmlns:p14="http://schemas.microsoft.com/office/powerpoint/2010/main" val="2587971108"/>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9_Content_with_split_call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DB34DA-BF37-5CE5-F803-4764C573ADF1}"/>
              </a:ext>
            </a:extLst>
          </p:cNvPr>
          <p:cNvSpPr/>
          <p:nvPr userDrawn="1"/>
        </p:nvSpPr>
        <p:spPr>
          <a:xfrm>
            <a:off x="8534400" y="1"/>
            <a:ext cx="3657600" cy="6857999"/>
          </a:xfrm>
          <a:prstGeom prst="rect">
            <a:avLst/>
          </a:prstGeom>
          <a:gradFill>
            <a:gsLst>
              <a:gs pos="35000">
                <a:srgbClr val="EE3D8B"/>
              </a:gs>
              <a:gs pos="100000">
                <a:srgbClr val="FF8C00"/>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endParaRPr lang="en-US" sz="1400">
              <a:solidFill>
                <a:schemeClr val="bg1"/>
              </a:solidFill>
            </a:endParaRPr>
          </a:p>
        </p:txBody>
      </p:sp>
      <p:sp>
        <p:nvSpPr>
          <p:cNvPr id="6" name="Text Placeholder 21">
            <a:extLst>
              <a:ext uri="{FF2B5EF4-FFF2-40B4-BE49-F238E27FC236}">
                <a16:creationId xmlns:a16="http://schemas.microsoft.com/office/drawing/2014/main" id="{E122AAA5-2DBB-2449-E1E8-735F3665CE5C}"/>
              </a:ext>
            </a:extLst>
          </p:cNvPr>
          <p:cNvSpPr>
            <a:spLocks noGrp="1"/>
          </p:cNvSpPr>
          <p:nvPr>
            <p:ph type="body" sz="quarter" idx="21"/>
          </p:nvPr>
        </p:nvSpPr>
        <p:spPr>
          <a:xfrm>
            <a:off x="8981440" y="0"/>
            <a:ext cx="2753359" cy="6857999"/>
          </a:xfrm>
        </p:spPr>
        <p:txBody>
          <a:bodyPr lIns="0" tIns="640080" rIns="640080" bIns="640080" anchor="ctr" anchorCtr="0"/>
          <a:lstStyle>
            <a:lvl1pPr marL="0" indent="0">
              <a:buNone/>
              <a:defRPr sz="2400" b="1">
                <a:solidFill>
                  <a:schemeClr val="bg1"/>
                </a:solidFill>
              </a:defRPr>
            </a:lvl1pPr>
          </a:lstStyle>
          <a:p>
            <a:pPr lvl="0"/>
            <a:r>
              <a:rPr lang="en-US"/>
              <a:t>Click to edit Master text styles</a:t>
            </a:r>
          </a:p>
        </p:txBody>
      </p:sp>
      <p:sp>
        <p:nvSpPr>
          <p:cNvPr id="8" name="TextBox 7">
            <a:extLst>
              <a:ext uri="{FF2B5EF4-FFF2-40B4-BE49-F238E27FC236}">
                <a16:creationId xmlns:a16="http://schemas.microsoft.com/office/drawing/2014/main" id="{11AE1499-9C1D-DE1D-B79D-79B008A4E0C4}"/>
              </a:ext>
            </a:extLst>
          </p:cNvPr>
          <p:cNvSpPr txBox="1"/>
          <p:nvPr userDrawn="1"/>
        </p:nvSpPr>
        <p:spPr>
          <a:xfrm>
            <a:off x="2090057" y="1662545"/>
            <a:ext cx="0" cy="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algn="ctr"/>
            <a:endParaRPr lang="en-US" sz="1400">
              <a:solidFill>
                <a:schemeClr val="tx1"/>
              </a:solidFill>
            </a:endParaRPr>
          </a:p>
        </p:txBody>
      </p:sp>
      <p:sp>
        <p:nvSpPr>
          <p:cNvPr id="9" name="SlideNumber">
            <a:extLst>
              <a:ext uri="{FF2B5EF4-FFF2-40B4-BE49-F238E27FC236}">
                <a16:creationId xmlns:a16="http://schemas.microsoft.com/office/drawing/2014/main" id="{78C64B1B-D749-CB11-23FE-39F21C8B7A32}"/>
              </a:ext>
            </a:extLst>
          </p:cNvPr>
          <p:cNvSpPr txBox="1">
            <a:spLocks noChangeArrowheads="1"/>
          </p:cNvSpPr>
          <p:nvPr userDrawn="1"/>
        </p:nvSpPr>
        <p:spPr bwMode="auto">
          <a:xfrm>
            <a:off x="8126083" y="6529394"/>
            <a:ext cx="3619251" cy="107722"/>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00">
                <a:solidFill>
                  <a:schemeClr val="bg1"/>
                </a:solidFill>
              </a:rPr>
              <a:t>Marsh McLennan Agency | Employee Health &amp; Benefit Trends 2024  |  </a:t>
            </a:r>
            <a:fld id="{ED62F9DE-F76F-44E8-83F0-EEBBFB849BBE}" type="slidenum">
              <a:rPr lang="en-US" sz="700" smtClean="0">
                <a:solidFill>
                  <a:schemeClr val="bg1"/>
                </a:solidFill>
              </a:rPr>
              <a:pPr algn="r">
                <a:defRPr/>
              </a:pPr>
              <a:t>‹#›</a:t>
            </a:fld>
            <a:endParaRPr lang="en-US" sz="700">
              <a:solidFill>
                <a:schemeClr val="bg1"/>
              </a:solidFill>
            </a:endParaRPr>
          </a:p>
        </p:txBody>
      </p:sp>
      <p:sp>
        <p:nvSpPr>
          <p:cNvPr id="11" name="Title 1">
            <a:extLst>
              <a:ext uri="{FF2B5EF4-FFF2-40B4-BE49-F238E27FC236}">
                <a16:creationId xmlns:a16="http://schemas.microsoft.com/office/drawing/2014/main" id="{8D5D86F6-FC05-159E-8BB7-84007ABA1E54}"/>
              </a:ext>
            </a:extLst>
          </p:cNvPr>
          <p:cNvSpPr>
            <a:spLocks noGrp="1"/>
          </p:cNvSpPr>
          <p:nvPr>
            <p:ph type="title"/>
          </p:nvPr>
        </p:nvSpPr>
        <p:spPr>
          <a:xfrm>
            <a:off x="457200" y="879077"/>
            <a:ext cx="11277599" cy="454152"/>
          </a:xfrm>
        </p:spPr>
        <p:txBody>
          <a:bodyPr/>
          <a:lstStyle>
            <a:lvl1pPr>
              <a:defRPr baseline="0"/>
            </a:lvl1pPr>
          </a:lstStyle>
          <a:p>
            <a:endParaRPr lang="en-US"/>
          </a:p>
        </p:txBody>
      </p:sp>
      <p:sp>
        <p:nvSpPr>
          <p:cNvPr id="12" name="Text Placeholder 11">
            <a:extLst>
              <a:ext uri="{FF2B5EF4-FFF2-40B4-BE49-F238E27FC236}">
                <a16:creationId xmlns:a16="http://schemas.microsoft.com/office/drawing/2014/main" id="{3489BA19-B7C1-3A9D-68EE-43C54710ECCA}"/>
              </a:ext>
            </a:extLst>
          </p:cNvPr>
          <p:cNvSpPr>
            <a:spLocks noGrp="1"/>
          </p:cNvSpPr>
          <p:nvPr>
            <p:ph type="body" sz="quarter" idx="18"/>
          </p:nvPr>
        </p:nvSpPr>
        <p:spPr>
          <a:xfrm>
            <a:off x="457200" y="559037"/>
            <a:ext cx="11277598" cy="320040"/>
          </a:xfrm>
        </p:spPr>
        <p:txBody>
          <a:bodyPr/>
          <a:lstStyle>
            <a:lvl1pPr marL="0" indent="0">
              <a:buNone/>
              <a:defRPr b="1">
                <a:solidFill>
                  <a:srgbClr val="002C77"/>
                </a:solidFill>
              </a:defRPr>
            </a:lvl1pPr>
          </a:lstStyle>
          <a:p>
            <a:pPr lvl="0"/>
            <a:endParaRPr lang="en-US"/>
          </a:p>
        </p:txBody>
      </p:sp>
    </p:spTree>
    <p:extLst>
      <p:ext uri="{BB962C8B-B14F-4D97-AF65-F5344CB8AC3E}">
        <p14:creationId xmlns:p14="http://schemas.microsoft.com/office/powerpoint/2010/main" val="382441007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ChapterSlide_1column">
    <p:spTree>
      <p:nvGrpSpPr>
        <p:cNvPr id="1" name=""/>
        <p:cNvGrpSpPr/>
        <p:nvPr/>
      </p:nvGrpSpPr>
      <p:grpSpPr>
        <a:xfrm>
          <a:off x="0" y="0"/>
          <a:ext cx="0" cy="0"/>
          <a:chOff x="0" y="0"/>
          <a:chExt cx="0" cy="0"/>
        </a:xfrm>
      </p:grpSpPr>
      <p:sp>
        <p:nvSpPr>
          <p:cNvPr id="2" name="Title 1"/>
          <p:cNvSpPr>
            <a:spLocks noGrp="1"/>
          </p:cNvSpPr>
          <p:nvPr>
            <p:ph type="title"/>
          </p:nvPr>
        </p:nvSpPr>
        <p:spPr>
          <a:xfrm>
            <a:off x="457201" y="879077"/>
            <a:ext cx="4572000" cy="454152"/>
          </a:xfrm>
        </p:spPr>
        <p:txBody>
          <a:bodyPr/>
          <a:lstStyle>
            <a:lvl1pPr>
              <a:defRPr baseline="0"/>
            </a:lvl1pPr>
          </a:lstStyle>
          <a:p>
            <a:endParaRPr lang="en-US"/>
          </a:p>
        </p:txBody>
      </p:sp>
      <p:sp>
        <p:nvSpPr>
          <p:cNvPr id="3" name="Picture Placeholder 6">
            <a:extLst>
              <a:ext uri="{FF2B5EF4-FFF2-40B4-BE49-F238E27FC236}">
                <a16:creationId xmlns:a16="http://schemas.microsoft.com/office/drawing/2014/main" id="{0877AF98-88F1-A8C1-4108-633861495DF7}"/>
              </a:ext>
            </a:extLst>
          </p:cNvPr>
          <p:cNvSpPr>
            <a:spLocks noGrp="1"/>
          </p:cNvSpPr>
          <p:nvPr>
            <p:ph type="pic" sz="quarter" idx="15" hasCustomPrompt="1"/>
          </p:nvPr>
        </p:nvSpPr>
        <p:spPr>
          <a:xfrm>
            <a:off x="5486399" y="0"/>
            <a:ext cx="6705601" cy="6858000"/>
          </a:xfrm>
          <a:solidFill>
            <a:srgbClr val="F0F0F0"/>
          </a:solidFill>
        </p:spPr>
        <p:txBody>
          <a:bodyPr/>
          <a:lstStyle>
            <a:lvl1pPr marL="0" indent="0">
              <a:buNone/>
              <a:defRPr sz="1000">
                <a:solidFill>
                  <a:srgbClr val="F0F0F0"/>
                </a:solidFill>
              </a:defRPr>
            </a:lvl1pPr>
          </a:lstStyle>
          <a:p>
            <a:r>
              <a:rPr lang="en-US"/>
              <a:t>Click to add picture</a:t>
            </a:r>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9" y="1636774"/>
            <a:ext cx="4572000" cy="4786377"/>
          </a:xfrm>
        </p:spPr>
        <p:txBody>
          <a:bodyPr/>
          <a:lstStyle>
            <a:lvl1pPr marL="0" indent="0">
              <a:spcBef>
                <a:spcPts val="0"/>
              </a:spcBef>
              <a:spcAft>
                <a:spcPts val="1200"/>
              </a:spcAft>
              <a:buNone/>
              <a:defRPr sz="16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2" name="Text Placeholder 11">
            <a:extLst>
              <a:ext uri="{FF2B5EF4-FFF2-40B4-BE49-F238E27FC236}">
                <a16:creationId xmlns:a16="http://schemas.microsoft.com/office/drawing/2014/main" id="{07B23CDB-9A55-88A6-2E30-5CA2703F6447}"/>
              </a:ext>
            </a:extLst>
          </p:cNvPr>
          <p:cNvSpPr>
            <a:spLocks noGrp="1"/>
          </p:cNvSpPr>
          <p:nvPr>
            <p:ph type="body" sz="quarter" idx="18"/>
          </p:nvPr>
        </p:nvSpPr>
        <p:spPr>
          <a:xfrm>
            <a:off x="457200" y="559037"/>
            <a:ext cx="4571999" cy="320040"/>
          </a:xfrm>
        </p:spPr>
        <p:txBody>
          <a:bodyPr/>
          <a:lstStyle>
            <a:lvl1pPr marL="0" indent="0">
              <a:buNone/>
              <a:defRPr b="1">
                <a:solidFill>
                  <a:srgbClr val="002C77"/>
                </a:solidFill>
              </a:defRPr>
            </a:lvl1pPr>
          </a:lstStyle>
          <a:p>
            <a:pPr lvl="0"/>
            <a:endParaRPr lang="en-US"/>
          </a:p>
        </p:txBody>
      </p:sp>
      <p:sp>
        <p:nvSpPr>
          <p:cNvPr id="4" name="SlideNumber">
            <a:extLst>
              <a:ext uri="{FF2B5EF4-FFF2-40B4-BE49-F238E27FC236}">
                <a16:creationId xmlns:a16="http://schemas.microsoft.com/office/drawing/2014/main" id="{44F6186F-055E-07F4-356D-0EDF9636F808}"/>
              </a:ext>
            </a:extLst>
          </p:cNvPr>
          <p:cNvSpPr txBox="1">
            <a:spLocks noChangeArrowheads="1"/>
          </p:cNvSpPr>
          <p:nvPr userDrawn="1"/>
        </p:nvSpPr>
        <p:spPr bwMode="auto">
          <a:xfrm>
            <a:off x="8126083" y="6529394"/>
            <a:ext cx="3619251" cy="107722"/>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00">
                <a:solidFill>
                  <a:schemeClr val="bg1"/>
                </a:solidFill>
              </a:rPr>
              <a:t>Marsh McLennan Agency | Employee Health &amp; Benefit Trends 2024  |  </a:t>
            </a:r>
            <a:fld id="{ED62F9DE-F76F-44E8-83F0-EEBBFB849BBE}" type="slidenum">
              <a:rPr lang="en-US" sz="700" smtClean="0">
                <a:solidFill>
                  <a:schemeClr val="bg1"/>
                </a:solidFill>
              </a:rPr>
              <a:pPr algn="r">
                <a:defRPr/>
              </a:pPr>
              <a:t>‹#›</a:t>
            </a:fld>
            <a:endParaRPr lang="en-US" sz="700">
              <a:solidFill>
                <a:schemeClr val="bg1"/>
              </a:solidFill>
            </a:endParaRPr>
          </a:p>
        </p:txBody>
      </p:sp>
    </p:spTree>
    <p:extLst>
      <p:ext uri="{BB962C8B-B14F-4D97-AF65-F5344CB8AC3E}">
        <p14:creationId xmlns:p14="http://schemas.microsoft.com/office/powerpoint/2010/main" val="121936934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picture">
    <p:bg>
      <p:bgPr>
        <a:solidFill>
          <a:schemeClr val="bg1">
            <a:alpha val="50000"/>
          </a:schemeClr>
        </a:solid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sz="quarter" idx="11"/>
          </p:nvPr>
        </p:nvSpPr>
        <p:spPr>
          <a:xfrm>
            <a:off x="0" y="0"/>
            <a:ext cx="12192000" cy="6858000"/>
          </a:xfrm>
        </p:spPr>
        <p:txBody>
          <a:bodyPr/>
          <a:lstStyle>
            <a:lvl1pPr marL="0" indent="0" algn="ctr">
              <a:buFontTx/>
              <a:buNone/>
              <a:defRPr>
                <a:solidFill>
                  <a:srgbClr val="C53532"/>
                </a:solidFill>
              </a:defRPr>
            </a:lvl1pPr>
          </a:lstStyle>
          <a:p>
            <a:r>
              <a:rPr lang="en-US"/>
              <a:t>Click icon to add picture</a:t>
            </a:r>
          </a:p>
        </p:txBody>
      </p:sp>
      <p:sp>
        <p:nvSpPr>
          <p:cNvPr id="9" name="Text"/>
          <p:cNvSpPr>
            <a:spLocks noGrp="1"/>
          </p:cNvSpPr>
          <p:nvPr>
            <p:ph type="body" sz="quarter" idx="10" hasCustomPrompt="1"/>
          </p:nvPr>
        </p:nvSpPr>
        <p:spPr>
          <a:xfrm>
            <a:off x="-1" y="3429000"/>
            <a:ext cx="6995160" cy="3429000"/>
          </a:xfrm>
          <a:gradFill flip="none" rotWithShape="1">
            <a:gsLst>
              <a:gs pos="35000">
                <a:schemeClr val="tx2">
                  <a:alpha val="91000"/>
                </a:schemeClr>
              </a:gs>
              <a:gs pos="100000">
                <a:schemeClr val="accent2"/>
              </a:gs>
            </a:gsLst>
            <a:lin ang="18900000" scaled="0"/>
            <a:tileRect/>
          </a:gradFill>
          <a:ln>
            <a:noFill/>
          </a:ln>
        </p:spPr>
        <p:txBody>
          <a:bodyPr rot="0" spcFirstLastPara="0" vertOverflow="overflow" horzOverflow="overflow" vert="horz" wrap="square" lIns="548640" tIns="0" rIns="548640" bIns="0" numCol="1" spcCol="0" rtlCol="0" fromWordArt="0" anchor="ctr" anchorCtr="0" forceAA="0" compatLnSpc="1">
            <a:prstTxWarp prst="textNoShape">
              <a:avLst/>
            </a:prstTxWarp>
            <a:noAutofit/>
          </a:bodyPr>
          <a:lstStyle>
            <a:lvl1pPr marL="0" indent="0">
              <a:buFontTx/>
              <a:buNone/>
              <a:defRPr kumimoji="0" lang="en-US" sz="5400" b="1" i="0" u="none" strike="noStrike" kern="0" cap="none" spc="0" normalizeH="0" baseline="0" dirty="0">
                <a:ln>
                  <a:noFill/>
                </a:ln>
                <a:solidFill>
                  <a:schemeClr val="bg1"/>
                </a:solidFill>
                <a:effectLst/>
                <a:uLnTx/>
                <a:uFillTx/>
                <a:latin typeface="Arial"/>
                <a:ea typeface="+mj-ea"/>
                <a:cs typeface="+mj-cs"/>
              </a:defRPr>
            </a:lvl1pPr>
          </a:lstStyle>
          <a:p>
            <a:pPr lvl="0">
              <a:spcBef>
                <a:spcPct val="0"/>
              </a:spcBef>
            </a:pPr>
            <a:r>
              <a:rPr kumimoji="0" lang="en-US" sz="5400" b="1" i="0" u="none" strike="noStrike" kern="0" cap="none" spc="0" normalizeH="0" baseline="0" noProof="0">
                <a:ln>
                  <a:noFill/>
                </a:ln>
                <a:solidFill>
                  <a:schemeClr val="bg1"/>
                </a:solidFill>
                <a:effectLst/>
                <a:uLnTx/>
                <a:uFillTx/>
                <a:latin typeface="Arial"/>
                <a:ea typeface="+mj-ea"/>
                <a:cs typeface="+mj-cs"/>
              </a:rPr>
              <a:t>This slide is for divider, statement or takeaway.</a:t>
            </a:r>
            <a:endParaRPr lang="en-US" sz="5400">
              <a:solidFill>
                <a:schemeClr val="bg1"/>
              </a:solidFill>
            </a:endParaRPr>
          </a:p>
        </p:txBody>
      </p:sp>
    </p:spTree>
    <p:extLst>
      <p:ext uri="{BB962C8B-B14F-4D97-AF65-F5344CB8AC3E}">
        <p14:creationId xmlns:p14="http://schemas.microsoft.com/office/powerpoint/2010/main" val="11205322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ChapterSlide_2columns">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0877AF98-88F1-A8C1-4108-633861495DF7}"/>
              </a:ext>
            </a:extLst>
          </p:cNvPr>
          <p:cNvSpPr>
            <a:spLocks noGrp="1"/>
          </p:cNvSpPr>
          <p:nvPr>
            <p:ph type="pic" sz="quarter" idx="15" hasCustomPrompt="1"/>
          </p:nvPr>
        </p:nvSpPr>
        <p:spPr>
          <a:xfrm>
            <a:off x="7485886" y="0"/>
            <a:ext cx="4706115" cy="6858000"/>
          </a:xfrm>
          <a:solidFill>
            <a:srgbClr val="F0F0F0"/>
          </a:solidFill>
        </p:spPr>
        <p:txBody>
          <a:bodyPr/>
          <a:lstStyle>
            <a:lvl1pPr marL="0" indent="0">
              <a:buNone/>
              <a:defRPr sz="1000">
                <a:solidFill>
                  <a:srgbClr val="F0F0F0"/>
                </a:solidFill>
              </a:defRPr>
            </a:lvl1pPr>
          </a:lstStyle>
          <a:p>
            <a:r>
              <a:rPr lang="en-US"/>
              <a:t>Click to add picture</a:t>
            </a:r>
          </a:p>
        </p:txBody>
      </p:sp>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8" y="1636774"/>
            <a:ext cx="3108960" cy="4786378"/>
          </a:xfrm>
        </p:spPr>
        <p:txBody>
          <a:bodyPr/>
          <a:lstStyle>
            <a:lvl1pPr marL="0" indent="0">
              <a:spcBef>
                <a:spcPts val="0"/>
              </a:spcBef>
              <a:spcAft>
                <a:spcPts val="1200"/>
              </a:spcAft>
              <a:buNone/>
              <a:defRPr sz="14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4" name="Text Placeholder 6">
            <a:extLst>
              <a:ext uri="{FF2B5EF4-FFF2-40B4-BE49-F238E27FC236}">
                <a16:creationId xmlns:a16="http://schemas.microsoft.com/office/drawing/2014/main" id="{A603EE36-22E3-D927-11A0-A82CEC570542}"/>
              </a:ext>
            </a:extLst>
          </p:cNvPr>
          <p:cNvSpPr>
            <a:spLocks noGrp="1"/>
          </p:cNvSpPr>
          <p:nvPr>
            <p:ph type="body" sz="quarter" idx="17"/>
          </p:nvPr>
        </p:nvSpPr>
        <p:spPr>
          <a:xfrm>
            <a:off x="3919726" y="1636774"/>
            <a:ext cx="3108960" cy="4786378"/>
          </a:xfrm>
        </p:spPr>
        <p:txBody>
          <a:bodyPr/>
          <a:lstStyle>
            <a:lvl1pPr marL="0" indent="0">
              <a:spcBef>
                <a:spcPts val="0"/>
              </a:spcBef>
              <a:spcAft>
                <a:spcPts val="1200"/>
              </a:spcAft>
              <a:buNone/>
              <a:defRPr sz="14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5" name="Title 1">
            <a:extLst>
              <a:ext uri="{FF2B5EF4-FFF2-40B4-BE49-F238E27FC236}">
                <a16:creationId xmlns:a16="http://schemas.microsoft.com/office/drawing/2014/main" id="{A46CB15A-F09B-5F9A-822D-2E33C518A670}"/>
              </a:ext>
            </a:extLst>
          </p:cNvPr>
          <p:cNvSpPr>
            <a:spLocks noGrp="1"/>
          </p:cNvSpPr>
          <p:nvPr>
            <p:ph type="title"/>
          </p:nvPr>
        </p:nvSpPr>
        <p:spPr>
          <a:xfrm>
            <a:off x="457200" y="879077"/>
            <a:ext cx="6571485" cy="454152"/>
          </a:xfrm>
        </p:spPr>
        <p:txBody>
          <a:bodyPr/>
          <a:lstStyle>
            <a:lvl1pPr>
              <a:defRPr baseline="0"/>
            </a:lvl1pPr>
          </a:lstStyle>
          <a:p>
            <a:endParaRPr lang="en-US"/>
          </a:p>
        </p:txBody>
      </p:sp>
      <p:sp>
        <p:nvSpPr>
          <p:cNvPr id="6" name="Text Placeholder 11">
            <a:extLst>
              <a:ext uri="{FF2B5EF4-FFF2-40B4-BE49-F238E27FC236}">
                <a16:creationId xmlns:a16="http://schemas.microsoft.com/office/drawing/2014/main" id="{E2A459C6-4970-6157-0C85-2C004F4C0C5A}"/>
              </a:ext>
            </a:extLst>
          </p:cNvPr>
          <p:cNvSpPr>
            <a:spLocks noGrp="1"/>
          </p:cNvSpPr>
          <p:nvPr>
            <p:ph type="body" sz="quarter" idx="18"/>
          </p:nvPr>
        </p:nvSpPr>
        <p:spPr>
          <a:xfrm>
            <a:off x="457200" y="559037"/>
            <a:ext cx="6571484" cy="320040"/>
          </a:xfrm>
        </p:spPr>
        <p:txBody>
          <a:bodyPr/>
          <a:lstStyle>
            <a:lvl1pPr marL="0" indent="0">
              <a:buNone/>
              <a:defRPr b="1">
                <a:solidFill>
                  <a:srgbClr val="002C77"/>
                </a:solidFill>
              </a:defRPr>
            </a:lvl1pPr>
          </a:lstStyle>
          <a:p>
            <a:pPr lvl="0"/>
            <a:endParaRPr lang="en-US"/>
          </a:p>
        </p:txBody>
      </p:sp>
      <p:sp>
        <p:nvSpPr>
          <p:cNvPr id="8" name="SlideNumber">
            <a:extLst>
              <a:ext uri="{FF2B5EF4-FFF2-40B4-BE49-F238E27FC236}">
                <a16:creationId xmlns:a16="http://schemas.microsoft.com/office/drawing/2014/main" id="{14AA3F89-3F5F-8F1E-2F4A-7ED1A9B65164}"/>
              </a:ext>
            </a:extLst>
          </p:cNvPr>
          <p:cNvSpPr txBox="1">
            <a:spLocks noChangeArrowheads="1"/>
          </p:cNvSpPr>
          <p:nvPr userDrawn="1"/>
        </p:nvSpPr>
        <p:spPr bwMode="auto">
          <a:xfrm>
            <a:off x="8126083" y="6529394"/>
            <a:ext cx="3619251" cy="107722"/>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00">
                <a:solidFill>
                  <a:schemeClr val="bg1"/>
                </a:solidFill>
              </a:rPr>
              <a:t>Marsh McLennan Agency | Employee Health &amp; Benefit Trends 2024  |  </a:t>
            </a:r>
            <a:fld id="{ED62F9DE-F76F-44E8-83F0-EEBBFB849BBE}" type="slidenum">
              <a:rPr lang="en-US" sz="700" smtClean="0">
                <a:solidFill>
                  <a:schemeClr val="bg1"/>
                </a:solidFill>
              </a:rPr>
              <a:pPr algn="r">
                <a:defRPr/>
              </a:pPr>
              <a:t>‹#›</a:t>
            </a:fld>
            <a:endParaRPr lang="en-US" sz="700">
              <a:solidFill>
                <a:schemeClr val="bg1"/>
              </a:solidFill>
            </a:endParaRPr>
          </a:p>
        </p:txBody>
      </p:sp>
    </p:spTree>
    <p:extLst>
      <p:ext uri="{BB962C8B-B14F-4D97-AF65-F5344CB8AC3E}">
        <p14:creationId xmlns:p14="http://schemas.microsoft.com/office/powerpoint/2010/main" val="1831055898"/>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ChapterSlide_3column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8160B7D-26A8-79FA-151E-FD6C01F391B9}"/>
              </a:ext>
            </a:extLst>
          </p:cNvPr>
          <p:cNvSpPr>
            <a:spLocks noGrp="1"/>
          </p:cNvSpPr>
          <p:nvPr>
            <p:ph type="body" sz="quarter" idx="16"/>
          </p:nvPr>
        </p:nvSpPr>
        <p:spPr>
          <a:xfrm>
            <a:off x="457198" y="1636772"/>
            <a:ext cx="2377440" cy="4786379"/>
          </a:xfrm>
        </p:spPr>
        <p:txBody>
          <a:bodyPr/>
          <a:lstStyle>
            <a:lvl1pPr marL="0" indent="0">
              <a:spcBef>
                <a:spcPts val="0"/>
              </a:spcBef>
              <a:spcAft>
                <a:spcPts val="1200"/>
              </a:spcAft>
              <a:buNone/>
              <a:defRPr sz="14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9" name="Text Placeholder 6">
            <a:extLst>
              <a:ext uri="{FF2B5EF4-FFF2-40B4-BE49-F238E27FC236}">
                <a16:creationId xmlns:a16="http://schemas.microsoft.com/office/drawing/2014/main" id="{9B8DF2CB-9F75-16A7-B2B8-BC79879C5EEF}"/>
              </a:ext>
            </a:extLst>
          </p:cNvPr>
          <p:cNvSpPr>
            <a:spLocks noGrp="1"/>
          </p:cNvSpPr>
          <p:nvPr>
            <p:ph type="body" sz="quarter" idx="17"/>
          </p:nvPr>
        </p:nvSpPr>
        <p:spPr>
          <a:xfrm>
            <a:off x="3165344" y="1636772"/>
            <a:ext cx="2377440" cy="4786379"/>
          </a:xfrm>
        </p:spPr>
        <p:txBody>
          <a:bodyPr/>
          <a:lstStyle>
            <a:lvl1pPr marL="0" indent="0">
              <a:spcBef>
                <a:spcPts val="0"/>
              </a:spcBef>
              <a:spcAft>
                <a:spcPts val="1200"/>
              </a:spcAft>
              <a:buNone/>
              <a:defRPr sz="14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1" name="Text Placeholder 6">
            <a:extLst>
              <a:ext uri="{FF2B5EF4-FFF2-40B4-BE49-F238E27FC236}">
                <a16:creationId xmlns:a16="http://schemas.microsoft.com/office/drawing/2014/main" id="{13E97F64-0544-AA33-56BE-DC544FF50549}"/>
              </a:ext>
            </a:extLst>
          </p:cNvPr>
          <p:cNvSpPr>
            <a:spLocks noGrp="1"/>
          </p:cNvSpPr>
          <p:nvPr>
            <p:ph type="body" sz="quarter" idx="18"/>
          </p:nvPr>
        </p:nvSpPr>
        <p:spPr>
          <a:xfrm>
            <a:off x="5871968" y="1636772"/>
            <a:ext cx="2377440" cy="4786379"/>
          </a:xfrm>
        </p:spPr>
        <p:txBody>
          <a:bodyPr/>
          <a:lstStyle>
            <a:lvl1pPr marL="0" indent="0">
              <a:spcBef>
                <a:spcPts val="0"/>
              </a:spcBef>
              <a:spcAft>
                <a:spcPts val="1200"/>
              </a:spcAft>
              <a:buNone/>
              <a:defRPr sz="1400"/>
            </a:lvl1pPr>
            <a:lvl2pPr marL="211455" indent="0">
              <a:buNone/>
              <a:defRPr/>
            </a:lvl2pPr>
            <a:lvl3pPr marL="416560" indent="0">
              <a:buNone/>
              <a:defRPr/>
            </a:lvl3pPr>
            <a:lvl4pPr marL="599440" indent="0">
              <a:buNone/>
              <a:defRPr/>
            </a:lvl4pPr>
            <a:lvl5pPr marL="782320" indent="0">
              <a:buNone/>
              <a:defRPr/>
            </a:lvl5pPr>
          </a:lstStyle>
          <a:p>
            <a:pPr lvl="0"/>
            <a:r>
              <a:rPr lang="en-US"/>
              <a:t>Click to edit Master text styles</a:t>
            </a:r>
          </a:p>
        </p:txBody>
      </p:sp>
      <p:sp>
        <p:nvSpPr>
          <p:cNvPr id="14" name="Picture Placeholder 6">
            <a:extLst>
              <a:ext uri="{FF2B5EF4-FFF2-40B4-BE49-F238E27FC236}">
                <a16:creationId xmlns:a16="http://schemas.microsoft.com/office/drawing/2014/main" id="{BCB50250-4B12-3880-EF44-992C7405303D}"/>
              </a:ext>
            </a:extLst>
          </p:cNvPr>
          <p:cNvSpPr>
            <a:spLocks noGrp="1"/>
          </p:cNvSpPr>
          <p:nvPr>
            <p:ph type="pic" sz="quarter" idx="15" hasCustomPrompt="1"/>
          </p:nvPr>
        </p:nvSpPr>
        <p:spPr>
          <a:xfrm>
            <a:off x="8472668" y="0"/>
            <a:ext cx="3719333" cy="6858000"/>
          </a:xfrm>
          <a:solidFill>
            <a:srgbClr val="F0F0F0"/>
          </a:solidFill>
        </p:spPr>
        <p:txBody>
          <a:bodyPr/>
          <a:lstStyle>
            <a:lvl1pPr marL="0" indent="0">
              <a:buNone/>
              <a:defRPr sz="1000">
                <a:solidFill>
                  <a:srgbClr val="F0F0F0"/>
                </a:solidFill>
              </a:defRPr>
            </a:lvl1pPr>
          </a:lstStyle>
          <a:p>
            <a:r>
              <a:rPr lang="en-US"/>
              <a:t>Click to add picture</a:t>
            </a:r>
          </a:p>
        </p:txBody>
      </p:sp>
      <p:sp>
        <p:nvSpPr>
          <p:cNvPr id="4" name="Title 1">
            <a:extLst>
              <a:ext uri="{FF2B5EF4-FFF2-40B4-BE49-F238E27FC236}">
                <a16:creationId xmlns:a16="http://schemas.microsoft.com/office/drawing/2014/main" id="{612BC0C4-3EAA-658F-9405-50ADB2246F5E}"/>
              </a:ext>
            </a:extLst>
          </p:cNvPr>
          <p:cNvSpPr>
            <a:spLocks noGrp="1"/>
          </p:cNvSpPr>
          <p:nvPr>
            <p:ph type="title"/>
          </p:nvPr>
        </p:nvSpPr>
        <p:spPr>
          <a:xfrm>
            <a:off x="457200" y="879077"/>
            <a:ext cx="7792207" cy="454152"/>
          </a:xfrm>
        </p:spPr>
        <p:txBody>
          <a:bodyPr/>
          <a:lstStyle>
            <a:lvl1pPr>
              <a:defRPr baseline="0"/>
            </a:lvl1pPr>
          </a:lstStyle>
          <a:p>
            <a:endParaRPr lang="en-US"/>
          </a:p>
        </p:txBody>
      </p:sp>
      <p:sp>
        <p:nvSpPr>
          <p:cNvPr id="5" name="Text Placeholder 11">
            <a:extLst>
              <a:ext uri="{FF2B5EF4-FFF2-40B4-BE49-F238E27FC236}">
                <a16:creationId xmlns:a16="http://schemas.microsoft.com/office/drawing/2014/main" id="{FDF65DDB-8C77-C1D7-D815-4AC3DF73E9DD}"/>
              </a:ext>
            </a:extLst>
          </p:cNvPr>
          <p:cNvSpPr>
            <a:spLocks noGrp="1"/>
          </p:cNvSpPr>
          <p:nvPr>
            <p:ph type="body" sz="quarter" idx="20"/>
          </p:nvPr>
        </p:nvSpPr>
        <p:spPr>
          <a:xfrm>
            <a:off x="457200" y="559037"/>
            <a:ext cx="7792205" cy="320040"/>
          </a:xfrm>
        </p:spPr>
        <p:txBody>
          <a:bodyPr/>
          <a:lstStyle>
            <a:lvl1pPr marL="0" indent="0">
              <a:buNone/>
              <a:defRPr b="1">
                <a:solidFill>
                  <a:srgbClr val="002C77"/>
                </a:solidFill>
              </a:defRPr>
            </a:lvl1pPr>
          </a:lstStyle>
          <a:p>
            <a:pPr lvl="0"/>
            <a:endParaRPr lang="en-US"/>
          </a:p>
        </p:txBody>
      </p:sp>
      <p:sp>
        <p:nvSpPr>
          <p:cNvPr id="3" name="SlideNumber">
            <a:extLst>
              <a:ext uri="{FF2B5EF4-FFF2-40B4-BE49-F238E27FC236}">
                <a16:creationId xmlns:a16="http://schemas.microsoft.com/office/drawing/2014/main" id="{A2054C0B-196D-A377-A3B7-6B7498DEC08A}"/>
              </a:ext>
            </a:extLst>
          </p:cNvPr>
          <p:cNvSpPr txBox="1">
            <a:spLocks noChangeArrowheads="1"/>
          </p:cNvSpPr>
          <p:nvPr userDrawn="1"/>
        </p:nvSpPr>
        <p:spPr bwMode="auto">
          <a:xfrm>
            <a:off x="8126083" y="6529394"/>
            <a:ext cx="3619251" cy="107722"/>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00">
                <a:solidFill>
                  <a:schemeClr val="bg1"/>
                </a:solidFill>
              </a:rPr>
              <a:t>Marsh McLennan Agency | Employee Health &amp; Benefit Trends 2024  |  </a:t>
            </a:r>
            <a:fld id="{ED62F9DE-F76F-44E8-83F0-EEBBFB849BBE}" type="slidenum">
              <a:rPr lang="en-US" sz="700" smtClean="0">
                <a:solidFill>
                  <a:schemeClr val="bg1"/>
                </a:solidFill>
              </a:rPr>
              <a:pPr algn="r">
                <a:defRPr/>
              </a:pPr>
              <a:t>‹#›</a:t>
            </a:fld>
            <a:endParaRPr lang="en-US" sz="700">
              <a:solidFill>
                <a:schemeClr val="bg1"/>
              </a:solidFill>
            </a:endParaRPr>
          </a:p>
        </p:txBody>
      </p:sp>
    </p:spTree>
    <p:extLst>
      <p:ext uri="{BB962C8B-B14F-4D97-AF65-F5344CB8AC3E}">
        <p14:creationId xmlns:p14="http://schemas.microsoft.com/office/powerpoint/2010/main" val="2323296392"/>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lef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3657600"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3657600"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9" name="Content Placeholder 8"/>
          <p:cNvSpPr>
            <a:spLocks noGrp="1"/>
          </p:cNvSpPr>
          <p:nvPr>
            <p:ph sz="quarter" idx="13"/>
          </p:nvPr>
        </p:nvSpPr>
        <p:spPr>
          <a:xfrm>
            <a:off x="4217324" y="620684"/>
            <a:ext cx="7523572" cy="5632457"/>
          </a:xfrm>
        </p:spPr>
        <p:txBody>
          <a:bodyPr rIns="0"/>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9386955"/>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4496"/>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0847" y="1600200"/>
            <a:ext cx="11283696" cy="4652942"/>
          </a:xfrm>
        </p:spPr>
        <p:txBody>
          <a:bodyPr/>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62105332"/>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lit callou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749808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7498080"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7498080"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9" name="Freeform 8">
            <a:extLst>
              <a:ext uri="{FF2B5EF4-FFF2-40B4-BE49-F238E27FC236}">
                <a16:creationId xmlns:a16="http://schemas.microsoft.com/office/drawing/2014/main" id="{6C28D570-764E-8746-A9D3-AD94F6E88F8D}"/>
              </a:ext>
            </a:extLst>
          </p:cNvPr>
          <p:cNvSpPr/>
          <p:nvPr userDrawn="1"/>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gradFill>
            <a:gsLst>
              <a:gs pos="35000">
                <a:schemeClr val="tx2"/>
              </a:gs>
              <a:gs pos="100000">
                <a:srgbClr val="75D2FF"/>
              </a:gs>
            </a:gsLst>
            <a:lin ang="18900000" scaled="0"/>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4" name="Content Placeholder 3"/>
          <p:cNvSpPr>
            <a:spLocks noGrp="1"/>
          </p:cNvSpPr>
          <p:nvPr>
            <p:ph sz="quarter" idx="10" hasCustomPrompt="1"/>
          </p:nvPr>
        </p:nvSpPr>
        <p:spPr>
          <a:xfrm>
            <a:off x="457200" y="1600200"/>
            <a:ext cx="7498080" cy="4652942"/>
          </a:xfrm>
        </p:spPr>
        <p:txBody>
          <a:bodyPr rIns="0"/>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4"/>
          </p:nvPr>
        </p:nvSpPr>
        <p:spPr>
          <a:xfrm>
            <a:off x="8584295" y="1600200"/>
            <a:ext cx="3154680" cy="4610100"/>
          </a:xfrm>
          <a:noFill/>
        </p:spPr>
        <p:txBody>
          <a:bodyPr/>
          <a:lstStyle>
            <a:lvl1pPr marL="0" indent="0">
              <a:buFontTx/>
              <a:buNone/>
              <a:defRPr lang="en-US" sz="6000" b="0" dirty="0">
                <a:solidFill>
                  <a:schemeClr val="bg1"/>
                </a:solidFill>
                <a:latin typeface="+mn-lt"/>
                <a:ea typeface="+mn-ea"/>
                <a:cs typeface="+mn-cs"/>
              </a:defRPr>
            </a:lvl1pPr>
          </a:lstStyle>
          <a:p>
            <a:pPr marL="0" lvl="0" indent="0" algn="l" rtl="0" eaLnBrk="1" fontAlgn="base" hangingPunct="1">
              <a:lnSpc>
                <a:spcPct val="100000"/>
              </a:lnSpc>
              <a:spcBef>
                <a:spcPts val="1440"/>
              </a:spcBef>
              <a:spcAft>
                <a:spcPct val="0"/>
              </a:spcAft>
              <a:buFontTx/>
              <a:buNone/>
            </a:pPr>
            <a:r>
              <a:rPr lang="en-US"/>
              <a:t>Edit Master text styles</a:t>
            </a:r>
          </a:p>
        </p:txBody>
      </p:sp>
    </p:spTree>
    <p:extLst>
      <p:ext uri="{BB962C8B-B14F-4D97-AF65-F5344CB8AC3E}">
        <p14:creationId xmlns:p14="http://schemas.microsoft.com/office/powerpoint/2010/main" val="294172443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lit callout photo">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749808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7498080"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7498080"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1600200"/>
            <a:ext cx="7498080" cy="4652942"/>
          </a:xfrm>
        </p:spPr>
        <p:txBody>
          <a:bodyPr rIns="0"/>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8584295" y="1600200"/>
            <a:ext cx="3153898" cy="4652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9"/>
          <p:cNvSpPr>
            <a:spLocks noGrp="1" noChangeAspect="1"/>
          </p:cNvSpPr>
          <p:nvPr>
            <p:ph type="pic" sz="quarter" idx="14"/>
          </p:nvPr>
        </p:nvSpPr>
        <p:spPr>
          <a:xfrm>
            <a:off x="8131175" y="0"/>
            <a:ext cx="4060825" cy="6858000"/>
          </a:xfrm>
          <a:custGeom>
            <a:avLst/>
            <a:gdLst>
              <a:gd name="connsiteX0" fmla="*/ 0 w 4060825"/>
              <a:gd name="connsiteY0" fmla="*/ 0 h 6858000"/>
              <a:gd name="connsiteX1" fmla="*/ 4060825 w 4060825"/>
              <a:gd name="connsiteY1" fmla="*/ 0 h 6858000"/>
              <a:gd name="connsiteX2" fmla="*/ 4060825 w 4060825"/>
              <a:gd name="connsiteY2" fmla="*/ 6858000 h 6858000"/>
              <a:gd name="connsiteX3" fmla="*/ 0 w 4060825"/>
              <a:gd name="connsiteY3" fmla="*/ 6858000 h 6858000"/>
              <a:gd name="connsiteX4" fmla="*/ 0 w 4060825"/>
              <a:gd name="connsiteY4" fmla="*/ 1861958 h 6858000"/>
              <a:gd name="connsiteX5" fmla="*/ 124598 w 4060825"/>
              <a:gd name="connsiteY5" fmla="*/ 1737360 h 6858000"/>
              <a:gd name="connsiteX6" fmla="*/ 0 w 4060825"/>
              <a:gd name="connsiteY6" fmla="*/ 16127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0825" h="6858000">
                <a:moveTo>
                  <a:pt x="0" y="0"/>
                </a:moveTo>
                <a:lnTo>
                  <a:pt x="4060825" y="0"/>
                </a:lnTo>
                <a:lnTo>
                  <a:pt x="4060825" y="6858000"/>
                </a:lnTo>
                <a:lnTo>
                  <a:pt x="0" y="6858000"/>
                </a:lnTo>
                <a:lnTo>
                  <a:pt x="0" y="1861958"/>
                </a:lnTo>
                <a:lnTo>
                  <a:pt x="124598" y="1737360"/>
                </a:lnTo>
                <a:lnTo>
                  <a:pt x="0" y="1612762"/>
                </a:lnTo>
                <a:close/>
              </a:path>
            </a:pathLst>
          </a:custGeom>
          <a:solidFill>
            <a:srgbClr val="F0F0F0"/>
          </a:solidFill>
        </p:spPr>
        <p:txBody>
          <a:bodyPr wrap="square">
            <a:noAutofit/>
          </a:bodyPr>
          <a:lstStyle>
            <a:lvl1pPr marL="0" indent="0">
              <a:buFontTx/>
              <a:buNone/>
              <a:defRPr sz="1800">
                <a:solidFill>
                  <a:srgbClr val="FF0000"/>
                </a:solidFill>
              </a:defRPr>
            </a:lvl1pPr>
          </a:lstStyle>
          <a:p>
            <a:r>
              <a:rPr lang="en-US"/>
              <a:t>Click icon to add picture</a:t>
            </a:r>
          </a:p>
        </p:txBody>
      </p:sp>
    </p:spTree>
    <p:extLst>
      <p:ext uri="{BB962C8B-B14F-4D97-AF65-F5344CB8AC3E}">
        <p14:creationId xmlns:p14="http://schemas.microsoft.com/office/powerpoint/2010/main" val="4121127927"/>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o 1">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10" name="Text Placeholder 9"/>
          <p:cNvSpPr>
            <a:spLocks noGrp="1"/>
          </p:cNvSpPr>
          <p:nvPr>
            <p:ph type="body" sz="quarter" idx="14" hasCustomPrompt="1"/>
          </p:nvPr>
        </p:nvSpPr>
        <p:spPr>
          <a:xfrm>
            <a:off x="3339245" y="1600200"/>
            <a:ext cx="8401189" cy="271272"/>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b="1">
                <a:solidFill>
                  <a:schemeClr val="tx1"/>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to add name</a:t>
            </a:r>
          </a:p>
        </p:txBody>
      </p:sp>
      <p:sp>
        <p:nvSpPr>
          <p:cNvPr id="4" name="Picture Placeholder 3"/>
          <p:cNvSpPr>
            <a:spLocks noGrp="1" noChangeAspect="1"/>
          </p:cNvSpPr>
          <p:nvPr>
            <p:ph type="pic" sz="quarter" idx="15" hasCustomPrompt="1"/>
          </p:nvPr>
        </p:nvSpPr>
        <p:spPr>
          <a:xfrm>
            <a:off x="457200" y="1600200"/>
            <a:ext cx="2433233" cy="3657600"/>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sz="1400">
                <a:solidFill>
                  <a:srgbClr val="FF0000"/>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icon to add picture. Use “Crop” feature on “Format” tab to resize or reposition picture once added. Reset slide layout if needed.</a:t>
            </a:r>
          </a:p>
        </p:txBody>
      </p:sp>
      <p:sp>
        <p:nvSpPr>
          <p:cNvPr id="14" name="Text Placeholder 13"/>
          <p:cNvSpPr>
            <a:spLocks noGrp="1"/>
          </p:cNvSpPr>
          <p:nvPr>
            <p:ph type="body" sz="quarter" idx="16" hasCustomPrompt="1"/>
          </p:nvPr>
        </p:nvSpPr>
        <p:spPr>
          <a:xfrm>
            <a:off x="3340100" y="1956863"/>
            <a:ext cx="8394700" cy="274320"/>
          </a:xfrm>
        </p:spPr>
        <p:txBody>
          <a:bodyPr/>
          <a:lstStyle>
            <a:lvl1pPr marL="0" indent="0">
              <a:buFontTx/>
              <a:buNone/>
              <a:defRPr/>
            </a:lvl1pPr>
          </a:lstStyle>
          <a:p>
            <a:pPr lvl="0"/>
            <a:r>
              <a:rPr lang="en-US"/>
              <a:t>Click to add title</a:t>
            </a:r>
          </a:p>
        </p:txBody>
      </p:sp>
      <p:sp>
        <p:nvSpPr>
          <p:cNvPr id="16" name="Text Placeholder 15"/>
          <p:cNvSpPr>
            <a:spLocks noGrp="1"/>
          </p:cNvSpPr>
          <p:nvPr>
            <p:ph type="body" sz="quarter" idx="17" hasCustomPrompt="1"/>
          </p:nvPr>
        </p:nvSpPr>
        <p:spPr>
          <a:xfrm>
            <a:off x="3340100" y="2372160"/>
            <a:ext cx="8394700" cy="3848100"/>
          </a:xfrm>
        </p:spPr>
        <p:txBody>
          <a:bodyPr/>
          <a:lstStyle>
            <a:lvl1pPr>
              <a:defRPr sz="1600"/>
            </a:lvl1pPr>
            <a:lvl2pPr>
              <a:defRPr sz="1400"/>
            </a:lvl2pPr>
            <a:lvl3pPr>
              <a:defRPr sz="1200"/>
            </a:lvl3pPr>
            <a:lvl4pPr>
              <a:defRPr sz="1100"/>
            </a:lvl4pPr>
            <a:lvl5pPr>
              <a:defRPr sz="1200"/>
            </a:lvl5pPr>
          </a:lstStyle>
          <a:p>
            <a:pPr lvl="0"/>
            <a:r>
              <a:rPr lang="en-US"/>
              <a:t>Click to add bio information</a:t>
            </a:r>
          </a:p>
        </p:txBody>
      </p:sp>
    </p:spTree>
    <p:extLst>
      <p:ext uri="{BB962C8B-B14F-4D97-AF65-F5344CB8AC3E}">
        <p14:creationId xmlns:p14="http://schemas.microsoft.com/office/powerpoint/2010/main" val="1130526734"/>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o 2">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10" name="Text Placeholder 9"/>
          <p:cNvSpPr>
            <a:spLocks noGrp="1"/>
          </p:cNvSpPr>
          <p:nvPr>
            <p:ph type="body" sz="quarter" idx="14" hasCustomPrompt="1"/>
          </p:nvPr>
        </p:nvSpPr>
        <p:spPr>
          <a:xfrm>
            <a:off x="456345" y="3519488"/>
            <a:ext cx="5486400" cy="271272"/>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b="1">
                <a:solidFill>
                  <a:schemeClr val="tx1"/>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to add name</a:t>
            </a:r>
          </a:p>
        </p:txBody>
      </p:sp>
      <p:sp>
        <p:nvSpPr>
          <p:cNvPr id="4" name="Picture Placeholder 3"/>
          <p:cNvSpPr>
            <a:spLocks noGrp="1" noChangeAspect="1"/>
          </p:cNvSpPr>
          <p:nvPr>
            <p:ph type="pic" sz="quarter" idx="15" hasCustomPrompt="1"/>
          </p:nvPr>
        </p:nvSpPr>
        <p:spPr>
          <a:xfrm>
            <a:off x="457200" y="1600200"/>
            <a:ext cx="1216617" cy="1828800"/>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sz="1200">
                <a:solidFill>
                  <a:srgbClr val="FF0000"/>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icon to add picture. Use “Crop” feature on “Format” tab to resize or reposition picture once added. Reset slide layout if needed.</a:t>
            </a:r>
          </a:p>
        </p:txBody>
      </p:sp>
      <p:sp>
        <p:nvSpPr>
          <p:cNvPr id="14" name="Text Placeholder 13"/>
          <p:cNvSpPr>
            <a:spLocks noGrp="1"/>
          </p:cNvSpPr>
          <p:nvPr>
            <p:ph type="body" sz="quarter" idx="16" hasCustomPrompt="1"/>
          </p:nvPr>
        </p:nvSpPr>
        <p:spPr>
          <a:xfrm>
            <a:off x="457200" y="3859497"/>
            <a:ext cx="5486400" cy="274320"/>
          </a:xfrm>
        </p:spPr>
        <p:txBody>
          <a:bodyPr/>
          <a:lstStyle>
            <a:lvl1pPr marL="0" indent="0">
              <a:buFontTx/>
              <a:buNone/>
              <a:defRPr/>
            </a:lvl1pPr>
          </a:lstStyle>
          <a:p>
            <a:pPr lvl="0"/>
            <a:r>
              <a:rPr lang="en-US"/>
              <a:t>Click to add title</a:t>
            </a:r>
          </a:p>
        </p:txBody>
      </p:sp>
      <p:sp>
        <p:nvSpPr>
          <p:cNvPr id="16" name="Text Placeholder 15"/>
          <p:cNvSpPr>
            <a:spLocks noGrp="1"/>
          </p:cNvSpPr>
          <p:nvPr>
            <p:ph type="body" sz="quarter" idx="17" hasCustomPrompt="1"/>
          </p:nvPr>
        </p:nvSpPr>
        <p:spPr>
          <a:xfrm>
            <a:off x="457200" y="4206240"/>
            <a:ext cx="5486400" cy="1997352"/>
          </a:xfrm>
        </p:spPr>
        <p:txBody>
          <a:bodyPr/>
          <a:lstStyle>
            <a:lvl1pPr>
              <a:defRPr sz="1400"/>
            </a:lvl1pPr>
            <a:lvl2pPr>
              <a:defRPr sz="1400"/>
            </a:lvl2pPr>
            <a:lvl3pPr>
              <a:defRPr sz="1200"/>
            </a:lvl3pPr>
            <a:lvl4pPr>
              <a:defRPr sz="1100"/>
            </a:lvl4pPr>
            <a:lvl5pPr>
              <a:defRPr sz="1200"/>
            </a:lvl5pPr>
          </a:lstStyle>
          <a:p>
            <a:pPr lvl="0"/>
            <a:r>
              <a:rPr lang="en-US"/>
              <a:t>Click to add bio information</a:t>
            </a:r>
          </a:p>
        </p:txBody>
      </p:sp>
      <p:sp>
        <p:nvSpPr>
          <p:cNvPr id="7" name="Picture Placeholder 6"/>
          <p:cNvSpPr>
            <a:spLocks noGrp="1" noChangeAspect="1"/>
          </p:cNvSpPr>
          <p:nvPr>
            <p:ph type="pic" sz="quarter" idx="18" hasCustomPrompt="1"/>
          </p:nvPr>
        </p:nvSpPr>
        <p:spPr>
          <a:xfrm>
            <a:off x="6096000" y="1600200"/>
            <a:ext cx="1216152" cy="1828800"/>
          </a:xfrm>
        </p:spPr>
        <p:txBody>
          <a:bodyPr/>
          <a:lstStyle>
            <a:lvl1pPr marL="0" indent="0">
              <a:buFontTx/>
              <a:buNone/>
              <a:defRPr sz="1200">
                <a:solidFill>
                  <a:srgbClr val="FF0000"/>
                </a:solidFill>
              </a:defRPr>
            </a:lvl1pPr>
          </a:lstStyle>
          <a:p>
            <a:r>
              <a:rPr lang="en-US"/>
              <a:t>Click icon to add picture. Use “Crop” feature on “Format” tab to resize or reposition picture once added. Reset slide layout if needed.</a:t>
            </a:r>
          </a:p>
        </p:txBody>
      </p:sp>
      <p:sp>
        <p:nvSpPr>
          <p:cNvPr id="9" name="Text Placeholder 8"/>
          <p:cNvSpPr>
            <a:spLocks noGrp="1"/>
          </p:cNvSpPr>
          <p:nvPr>
            <p:ph type="body" sz="quarter" idx="19" hasCustomPrompt="1"/>
          </p:nvPr>
        </p:nvSpPr>
        <p:spPr>
          <a:xfrm>
            <a:off x="6096000" y="3519488"/>
            <a:ext cx="5486400" cy="274320"/>
          </a:xfrm>
        </p:spPr>
        <p:txBody>
          <a:bodyPr/>
          <a:lstStyle>
            <a:lvl1pPr marL="0" indent="0">
              <a:buFontTx/>
              <a:buNone/>
              <a:defRPr b="1"/>
            </a:lvl1pPr>
          </a:lstStyle>
          <a:p>
            <a:pPr lvl="0"/>
            <a:r>
              <a:rPr lang="en-US"/>
              <a:t>Click to add name</a:t>
            </a:r>
          </a:p>
        </p:txBody>
      </p:sp>
      <p:sp>
        <p:nvSpPr>
          <p:cNvPr id="12" name="Text Placeholder 11"/>
          <p:cNvSpPr>
            <a:spLocks noGrp="1"/>
          </p:cNvSpPr>
          <p:nvPr>
            <p:ph type="body" sz="quarter" idx="20" hasCustomPrompt="1"/>
          </p:nvPr>
        </p:nvSpPr>
        <p:spPr>
          <a:xfrm>
            <a:off x="6096000" y="3859497"/>
            <a:ext cx="5486400" cy="274320"/>
          </a:xfrm>
        </p:spPr>
        <p:txBody>
          <a:bodyPr/>
          <a:lstStyle>
            <a:lvl1pPr marL="0" indent="0">
              <a:buFontTx/>
              <a:buNone/>
              <a:defRPr/>
            </a:lvl1pPr>
          </a:lstStyle>
          <a:p>
            <a:pPr lvl="0"/>
            <a:r>
              <a:rPr lang="en-US"/>
              <a:t>Click to add title</a:t>
            </a:r>
          </a:p>
        </p:txBody>
      </p:sp>
      <p:sp>
        <p:nvSpPr>
          <p:cNvPr id="20" name="Text Placeholder 19"/>
          <p:cNvSpPr>
            <a:spLocks noGrp="1"/>
          </p:cNvSpPr>
          <p:nvPr>
            <p:ph type="body" sz="quarter" idx="22" hasCustomPrompt="1"/>
          </p:nvPr>
        </p:nvSpPr>
        <p:spPr>
          <a:xfrm>
            <a:off x="6096000" y="4206240"/>
            <a:ext cx="5486400" cy="1998662"/>
          </a:xfrm>
        </p:spPr>
        <p:txBody>
          <a:bodyPr/>
          <a:lstStyle>
            <a:lvl1pPr>
              <a:defRPr sz="1400"/>
            </a:lvl1pPr>
            <a:lvl2pPr>
              <a:defRPr sz="1200"/>
            </a:lvl2pPr>
            <a:lvl3pPr>
              <a:defRPr sz="1100"/>
            </a:lvl3pPr>
            <a:lvl4pPr>
              <a:defRPr sz="1050"/>
            </a:lvl4pPr>
            <a:lvl5pPr>
              <a:defRPr sz="1100"/>
            </a:lvl5pPr>
          </a:lstStyle>
          <a:p>
            <a:pPr lvl="0"/>
            <a:r>
              <a:rPr lang="en-US"/>
              <a:t>Click to add bio information</a:t>
            </a:r>
          </a:p>
        </p:txBody>
      </p:sp>
    </p:spTree>
    <p:extLst>
      <p:ext uri="{BB962C8B-B14F-4D97-AF65-F5344CB8AC3E}">
        <p14:creationId xmlns:p14="http://schemas.microsoft.com/office/powerpoint/2010/main" val="1440249084"/>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740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Back page - Blue Gradient">
    <p:bg>
      <p:bgPr>
        <a:gradFill>
          <a:gsLst>
            <a:gs pos="35000">
              <a:srgbClr val="009DE0"/>
            </a:gs>
            <a:gs pos="100000">
              <a:srgbClr val="76D3FF"/>
            </a:gs>
          </a:gsLst>
          <a:lin ang="19500000" scaled="0"/>
        </a:gradFill>
        <a:effectLst/>
      </p:bgPr>
    </p:bg>
    <p:spTree>
      <p:nvGrpSpPr>
        <p:cNvPr id="1" name=""/>
        <p:cNvGrpSpPr/>
        <p:nvPr/>
      </p:nvGrpSpPr>
      <p:grpSpPr>
        <a:xfrm>
          <a:off x="0" y="0"/>
          <a:ext cx="0" cy="0"/>
          <a:chOff x="0" y="0"/>
          <a:chExt cx="0" cy="0"/>
        </a:xfrm>
      </p:grpSpPr>
      <p:grpSp>
        <p:nvGrpSpPr>
          <p:cNvPr id="18" name="Group 17"/>
          <p:cNvGrpSpPr/>
          <p:nvPr userDrawn="1"/>
        </p:nvGrpSpPr>
        <p:grpSpPr>
          <a:xfrm>
            <a:off x="-1" y="3176"/>
            <a:ext cx="12181115" cy="6854824"/>
            <a:chOff x="-1" y="3176"/>
            <a:chExt cx="12181115" cy="6854824"/>
          </a:xfrm>
        </p:grpSpPr>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l="50189" t="-4039" r="18848" b="46541"/>
            <a:stretch/>
          </p:blipFill>
          <p:spPr>
            <a:xfrm>
              <a:off x="513347" y="1942130"/>
              <a:ext cx="11667767" cy="4883213"/>
            </a:xfrm>
            <a:prstGeom prst="rect">
              <a:avLst/>
            </a:prstGeom>
          </p:spPr>
        </p:pic>
        <p:sp>
          <p:nvSpPr>
            <p:cNvPr id="20" name="Rectangle 19"/>
            <p:cNvSpPr/>
            <p:nvPr userDrawn="1"/>
          </p:nvSpPr>
          <p:spPr>
            <a:xfrm>
              <a:off x="-1" y="3176"/>
              <a:ext cx="9545054" cy="6854824"/>
            </a:xfrm>
            <a:prstGeom prst="rect">
              <a:avLst/>
            </a:prstGeom>
            <a:gradFill>
              <a:gsLst>
                <a:gs pos="38000">
                  <a:schemeClr val="tx2"/>
                </a:gs>
                <a:gs pos="79000">
                  <a:srgbClr val="009DE0">
                    <a:alpha val="0"/>
                  </a:srgbClr>
                </a:gs>
              </a:gsLst>
              <a:lin ang="20400000" scaled="0"/>
            </a:gra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n-US"/>
            </a:p>
          </p:txBody>
        </p:sp>
      </p:grpSp>
      <p:grpSp>
        <p:nvGrpSpPr>
          <p:cNvPr id="14" name="Group 13"/>
          <p:cNvGrpSpPr/>
          <p:nvPr userDrawn="1"/>
        </p:nvGrpSpPr>
        <p:grpSpPr>
          <a:xfrm>
            <a:off x="653754" y="5550187"/>
            <a:ext cx="2617209" cy="962562"/>
            <a:chOff x="560645" y="764117"/>
            <a:chExt cx="2893993" cy="1064360"/>
          </a:xfrm>
        </p:grpSpPr>
        <p:sp>
          <p:nvSpPr>
            <p:cNvPr id="15" name="Rectangle 14">
              <a:extLst>
                <a:ext uri="{FF2B5EF4-FFF2-40B4-BE49-F238E27FC236}">
                  <a16:creationId xmlns:a16="http://schemas.microsoft.com/office/drawing/2014/main" id="{2BB901D0-3F63-BF40-93C9-68ACEA3BFCE7}"/>
                </a:ext>
              </a:extLst>
            </p:cNvPr>
            <p:cNvSpPr/>
            <p:nvPr/>
          </p:nvSpPr>
          <p:spPr>
            <a:xfrm>
              <a:off x="560645" y="1659200"/>
              <a:ext cx="1973297" cy="169277"/>
            </a:xfrm>
            <a:prstGeom prst="rect">
              <a:avLst/>
            </a:prstGeom>
          </p:spPr>
          <p:txBody>
            <a:bodyPr wrap="none" lIns="0" tIns="0" rIns="0" bIns="0">
              <a:spAutoFit/>
            </a:bodyPr>
            <a:lstStyle/>
            <a:p>
              <a:r>
                <a:rPr lang="en-US" sz="1100">
                  <a:solidFill>
                    <a:schemeClr val="bg1"/>
                  </a:solidFill>
                  <a:effectLst/>
                  <a:latin typeface="Arial" panose="020B0604020202020204" pitchFamily="34" charset="0"/>
                </a:rPr>
                <a:t>A business of Marsh McLennan</a:t>
              </a:r>
              <a:endParaRPr lang="en-US" sz="1100">
                <a:solidFill>
                  <a:schemeClr val="bg1"/>
                </a:solidFill>
              </a:endParaRPr>
            </a:p>
          </p:txBody>
        </p:sp>
        <p:pic>
          <p:nvPicPr>
            <p:cNvPr id="16" name="MMA logo">
              <a:extLst>
                <a:ext uri="{FF2B5EF4-FFF2-40B4-BE49-F238E27FC236}">
                  <a16:creationId xmlns:a16="http://schemas.microsoft.com/office/drawing/2014/main" id="{C93B6CC6-C709-104E-B09C-8F16F7B6C0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0645" y="764117"/>
              <a:ext cx="2893993" cy="494543"/>
            </a:xfrm>
            <a:prstGeom prst="rect">
              <a:avLst/>
            </a:prstGeom>
          </p:spPr>
        </p:pic>
      </p:grpSp>
      <p:sp>
        <p:nvSpPr>
          <p:cNvPr id="17" name="MarshMMA.com">
            <a:extLst>
              <a:ext uri="{FF2B5EF4-FFF2-40B4-BE49-F238E27FC236}">
                <a16:creationId xmlns:a16="http://schemas.microsoft.com/office/drawing/2014/main" id="{2BB901D0-3F63-BF40-93C9-68ACEA3BFCE7}"/>
              </a:ext>
            </a:extLst>
          </p:cNvPr>
          <p:cNvSpPr/>
          <p:nvPr userDrawn="1"/>
        </p:nvSpPr>
        <p:spPr>
          <a:xfrm>
            <a:off x="5079514" y="3892082"/>
            <a:ext cx="2032973" cy="246221"/>
          </a:xfrm>
          <a:prstGeom prst="rect">
            <a:avLst/>
          </a:prstGeom>
        </p:spPr>
        <p:txBody>
          <a:bodyPr wrap="square" lIns="0" tIns="0" rIns="0" bIns="0" anchor="b">
            <a:spAutoFit/>
          </a:bodyPr>
          <a:lstStyle/>
          <a:p>
            <a:pPr algn="ctr"/>
            <a:r>
              <a:rPr lang="en-US" sz="1600" b="1">
                <a:solidFill>
                  <a:schemeClr val="bg1"/>
                </a:solidFill>
                <a:effectLst/>
                <a:latin typeface="Arial" panose="020B0604020202020204" pitchFamily="34" charset="0"/>
              </a:rPr>
              <a:t>MarshMMA.com</a:t>
            </a:r>
            <a:endParaRPr lang="en-US" sz="1400" b="1">
              <a:solidFill>
                <a:schemeClr val="bg1"/>
              </a:solidFill>
            </a:endParaRPr>
          </a:p>
        </p:txBody>
      </p:sp>
      <p:pic>
        <p:nvPicPr>
          <p:cNvPr id="2"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64280" y="3233021"/>
            <a:ext cx="4663440" cy="316410"/>
          </a:xfrm>
          <a:prstGeom prst="rect">
            <a:avLst/>
          </a:prstGeom>
        </p:spPr>
      </p:pic>
      <p:sp>
        <p:nvSpPr>
          <p:cNvPr id="10" name="Rectangle 9"/>
          <p:cNvSpPr/>
          <p:nvPr userDrawn="1"/>
        </p:nvSpPr>
        <p:spPr>
          <a:xfrm>
            <a:off x="3618055" y="5545123"/>
            <a:ext cx="8076640" cy="1061829"/>
          </a:xfrm>
          <a:prstGeom prst="rect">
            <a:avLst/>
          </a:prstGeom>
        </p:spPr>
        <p:txBody>
          <a:bodyPr wrap="square">
            <a:spAutoFit/>
          </a:bodyPr>
          <a:lstStyle/>
          <a:p>
            <a:pPr lvl="0" algn="just" defTabSz="870692">
              <a:spcBef>
                <a:spcPct val="60000"/>
              </a:spcBef>
              <a:defRPr/>
            </a:pPr>
            <a:r>
              <a:rPr lang="en-US" sz="900">
                <a:solidFill>
                  <a:schemeClr val="bg2"/>
                </a:solidFill>
              </a:rPr>
              <a:t>This document is not intended to be taken as advice regarding any individual situation and should not be relied upon as such. Marsh &amp; McLennan Agency LLC shall have no obligation to update this publication and shall have no liability to you or any other party arising out of this publication or any matter contained herein. Any statements concerning actuarial, tax, accounting or legal matters are based solely on our experience as consultants and are not to be relied upon as actuarial, accounting, tax or legal advice, for which you should consult your own professional advisors. Any modeling analytics or projections are subject to inherent uncertainty and the analysis could be materially affected if any underlying assumptions, conditions, information or factors are inaccurate or incomplete or should change. d/b/a in California as Marsh &amp; McLennan Insurance Agency LLC; CA Insurance Lic: 0H18131. Copyright © 2021 Marsh &amp; McLennan Agency LLC. All rights reserved. MarshMMA.com</a:t>
            </a:r>
            <a:endParaRPr lang="en-US" sz="90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287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78504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3" name="Content Placeholder 2"/>
          <p:cNvSpPr>
            <a:spLocks noGrp="1"/>
          </p:cNvSpPr>
          <p:nvPr>
            <p:ph sz="half" idx="1"/>
          </p:nvPr>
        </p:nvSpPr>
        <p:spPr>
          <a:xfrm>
            <a:off x="765784" y="1828808"/>
            <a:ext cx="5230452" cy="4481399"/>
          </a:xfrm>
        </p:spPr>
        <p:txBody>
          <a:bodyPr/>
          <a:lstStyle>
            <a:lvl1pPr>
              <a:defRPr sz="2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726" y="1828808"/>
            <a:ext cx="5332172" cy="4481399"/>
          </a:xfrm>
        </p:spPr>
        <p:txBody>
          <a:bodyPr/>
          <a:lstStyle>
            <a:lvl1pPr>
              <a:defRPr sz="2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0D226E36-1284-42E8-9ECA-E86E8FDD2FC7}" type="slidenum">
              <a:rPr lang="en-US" altLang="en-US"/>
              <a:pPr/>
              <a:t>‹#›</a:t>
            </a:fld>
            <a:endParaRPr lang="en-US" altLang="en-US"/>
          </a:p>
        </p:txBody>
      </p:sp>
    </p:spTree>
    <p:extLst>
      <p:ext uri="{BB962C8B-B14F-4D97-AF65-F5344CB8AC3E}">
        <p14:creationId xmlns:p14="http://schemas.microsoft.com/office/powerpoint/2010/main" val="809142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vider Turquoise light teal picture">
    <p:spTree>
      <p:nvGrpSpPr>
        <p:cNvPr id="1" name=""/>
        <p:cNvGrpSpPr/>
        <p:nvPr/>
      </p:nvGrpSpPr>
      <p:grpSpPr>
        <a:xfrm>
          <a:off x="0" y="0"/>
          <a:ext cx="0" cy="0"/>
          <a:chOff x="0" y="0"/>
          <a:chExt cx="0" cy="0"/>
        </a:xfrm>
      </p:grpSpPr>
      <p:sp>
        <p:nvSpPr>
          <p:cNvPr id="4" name="Picture Placeholder 2"/>
          <p:cNvSpPr>
            <a:spLocks noGrp="1" noChangeAspect="1"/>
          </p:cNvSpPr>
          <p:nvPr>
            <p:ph type="pic" sz="quarter" idx="11"/>
          </p:nvPr>
        </p:nvSpPr>
        <p:spPr>
          <a:xfrm>
            <a:off x="-1" y="1"/>
            <a:ext cx="12192001" cy="6858000"/>
          </a:xfrm>
        </p:spPr>
        <p:txBody>
          <a:bodyPr/>
          <a:lstStyle>
            <a:lvl1pPr marL="0" indent="0" algn="ctr">
              <a:buFontTx/>
              <a:buNone/>
              <a:defRPr>
                <a:solidFill>
                  <a:srgbClr val="C53532"/>
                </a:solidFill>
              </a:defRPr>
            </a:lvl1pPr>
          </a:lstStyle>
          <a:p>
            <a:endParaRPr lang="en-US"/>
          </a:p>
          <a:p>
            <a:endParaRPr lang="en-US"/>
          </a:p>
          <a:p>
            <a:endParaRPr lang="en-US"/>
          </a:p>
          <a:p>
            <a:endParaRPr lang="en-US"/>
          </a:p>
          <a:p>
            <a:endParaRPr lang="en-US"/>
          </a:p>
          <a:p>
            <a:r>
              <a:rPr lang="en-US"/>
              <a:t>Click icon to add picture</a:t>
            </a:r>
          </a:p>
        </p:txBody>
      </p:sp>
      <p:sp>
        <p:nvSpPr>
          <p:cNvPr id="9" name="Text"/>
          <p:cNvSpPr>
            <a:spLocks noGrp="1"/>
          </p:cNvSpPr>
          <p:nvPr>
            <p:ph type="body" sz="quarter" idx="10" hasCustomPrompt="1"/>
          </p:nvPr>
        </p:nvSpPr>
        <p:spPr>
          <a:xfrm>
            <a:off x="-1" y="3429000"/>
            <a:ext cx="6995160" cy="3429000"/>
          </a:xfrm>
          <a:gradFill flip="none" rotWithShape="1">
            <a:gsLst>
              <a:gs pos="35000">
                <a:schemeClr val="accent6"/>
              </a:gs>
              <a:gs pos="100000">
                <a:srgbClr val="9CD9E4"/>
              </a:gs>
            </a:gsLst>
            <a:lin ang="18900000" scaled="0"/>
            <a:tileRect/>
          </a:gradFill>
          <a:ln>
            <a:noFill/>
          </a:ln>
        </p:spPr>
        <p:txBody>
          <a:bodyPr rot="0" spcFirstLastPara="0" vertOverflow="overflow" horzOverflow="overflow" vert="horz" wrap="square" lIns="548640" tIns="0" rIns="548640" bIns="0" numCol="1" spcCol="0" rtlCol="0" fromWordArt="0" anchor="ctr" anchorCtr="0" forceAA="0" compatLnSpc="1">
            <a:prstTxWarp prst="textNoShape">
              <a:avLst/>
            </a:prstTxWarp>
            <a:noAutofit/>
          </a:bodyPr>
          <a:lstStyle>
            <a:lvl1pPr marL="0" indent="0">
              <a:buFontTx/>
              <a:buNone/>
              <a:defRPr kumimoji="0" lang="en-US" sz="5400" b="1" i="0" u="none" strike="noStrike" kern="0" cap="none" spc="0" normalizeH="0" baseline="0" dirty="0">
                <a:ln>
                  <a:noFill/>
                </a:ln>
                <a:solidFill>
                  <a:schemeClr val="bg1"/>
                </a:solidFill>
                <a:effectLst/>
                <a:uLnTx/>
                <a:uFillTx/>
                <a:latin typeface="Arial"/>
                <a:ea typeface="+mj-ea"/>
                <a:cs typeface="+mj-cs"/>
              </a:defRPr>
            </a:lvl1pPr>
          </a:lstStyle>
          <a:p>
            <a:pPr lvl="0">
              <a:spcBef>
                <a:spcPct val="0"/>
              </a:spcBef>
            </a:pPr>
            <a:r>
              <a:rPr kumimoji="0" lang="en-US" sz="5400" b="1" i="0" u="none" strike="noStrike" kern="0" cap="none" spc="0" normalizeH="0" baseline="0" noProof="0">
                <a:ln>
                  <a:noFill/>
                </a:ln>
                <a:solidFill>
                  <a:schemeClr val="bg1"/>
                </a:solidFill>
                <a:effectLst/>
                <a:uLnTx/>
                <a:uFillTx/>
                <a:latin typeface="Arial"/>
                <a:ea typeface="+mj-ea"/>
                <a:cs typeface="+mj-cs"/>
              </a:rPr>
              <a:t>This slide is for divider, statement or takeaway.</a:t>
            </a:r>
            <a:endParaRPr lang="en-US" sz="5400">
              <a:solidFill>
                <a:schemeClr val="bg1"/>
              </a:solidFill>
            </a:endParaRPr>
          </a:p>
        </p:txBody>
      </p:sp>
    </p:spTree>
    <p:extLst>
      <p:ext uri="{BB962C8B-B14F-4D97-AF65-F5344CB8AC3E}">
        <p14:creationId xmlns:p14="http://schemas.microsoft.com/office/powerpoint/2010/main" val="395778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ivider purple pink picture">
    <p:spTree>
      <p:nvGrpSpPr>
        <p:cNvPr id="1" name=""/>
        <p:cNvGrpSpPr/>
        <p:nvPr/>
      </p:nvGrpSpPr>
      <p:grpSpPr>
        <a:xfrm>
          <a:off x="0" y="0"/>
          <a:ext cx="0" cy="0"/>
          <a:chOff x="0" y="0"/>
          <a:chExt cx="0" cy="0"/>
        </a:xfrm>
      </p:grpSpPr>
      <p:sp>
        <p:nvSpPr>
          <p:cNvPr id="4" name="Picture Placeholder 2"/>
          <p:cNvSpPr>
            <a:spLocks noGrp="1" noChangeAspect="1"/>
          </p:cNvSpPr>
          <p:nvPr>
            <p:ph type="pic" sz="quarter" idx="11"/>
          </p:nvPr>
        </p:nvSpPr>
        <p:spPr>
          <a:xfrm>
            <a:off x="-1" y="1"/>
            <a:ext cx="12192001" cy="6858000"/>
          </a:xfrm>
        </p:spPr>
        <p:txBody>
          <a:bodyPr/>
          <a:lstStyle>
            <a:lvl1pPr marL="0" indent="0" algn="ctr">
              <a:buFontTx/>
              <a:buNone/>
              <a:defRPr>
                <a:solidFill>
                  <a:srgbClr val="C53532"/>
                </a:solidFill>
              </a:defRPr>
            </a:lvl1pPr>
          </a:lstStyle>
          <a:p>
            <a:endParaRPr lang="en-US"/>
          </a:p>
          <a:p>
            <a:endParaRPr lang="en-US"/>
          </a:p>
          <a:p>
            <a:endParaRPr lang="en-US"/>
          </a:p>
          <a:p>
            <a:endParaRPr lang="en-US"/>
          </a:p>
          <a:p>
            <a:endParaRPr lang="en-US"/>
          </a:p>
          <a:p>
            <a:r>
              <a:rPr lang="en-US"/>
              <a:t>Click icon to add picture</a:t>
            </a:r>
          </a:p>
        </p:txBody>
      </p:sp>
      <p:sp>
        <p:nvSpPr>
          <p:cNvPr id="9" name="Text"/>
          <p:cNvSpPr>
            <a:spLocks noGrp="1"/>
          </p:cNvSpPr>
          <p:nvPr>
            <p:ph type="body" sz="quarter" idx="10" hasCustomPrompt="1"/>
          </p:nvPr>
        </p:nvSpPr>
        <p:spPr>
          <a:xfrm>
            <a:off x="-1" y="3429000"/>
            <a:ext cx="6995160" cy="3429000"/>
          </a:xfrm>
          <a:gradFill flip="none" rotWithShape="1">
            <a:gsLst>
              <a:gs pos="35000">
                <a:schemeClr val="accent5"/>
              </a:gs>
              <a:gs pos="100000">
                <a:schemeClr val="accent4"/>
              </a:gs>
            </a:gsLst>
            <a:lin ang="18900000" scaled="0"/>
            <a:tileRect/>
          </a:gradFill>
          <a:ln>
            <a:noFill/>
          </a:ln>
        </p:spPr>
        <p:txBody>
          <a:bodyPr rot="0" spcFirstLastPara="0" vertOverflow="overflow" horzOverflow="overflow" vert="horz" wrap="square" lIns="548640" tIns="0" rIns="548640" bIns="0" numCol="1" spcCol="0" rtlCol="0" fromWordArt="0" anchor="ctr" anchorCtr="0" forceAA="0" compatLnSpc="1">
            <a:prstTxWarp prst="textNoShape">
              <a:avLst/>
            </a:prstTxWarp>
            <a:noAutofit/>
          </a:bodyPr>
          <a:lstStyle>
            <a:lvl1pPr marL="0" indent="0">
              <a:buFontTx/>
              <a:buNone/>
              <a:defRPr kumimoji="0" lang="en-US" sz="5400" b="1" i="0" u="none" strike="noStrike" kern="0" cap="none" spc="0" normalizeH="0" baseline="0" dirty="0">
                <a:ln>
                  <a:noFill/>
                </a:ln>
                <a:solidFill>
                  <a:schemeClr val="bg1"/>
                </a:solidFill>
                <a:effectLst/>
                <a:uLnTx/>
                <a:uFillTx/>
                <a:latin typeface="Arial"/>
                <a:ea typeface="+mj-ea"/>
                <a:cs typeface="+mj-cs"/>
              </a:defRPr>
            </a:lvl1pPr>
          </a:lstStyle>
          <a:p>
            <a:pPr lvl="0">
              <a:spcBef>
                <a:spcPct val="0"/>
              </a:spcBef>
            </a:pPr>
            <a:r>
              <a:rPr kumimoji="0" lang="en-US" sz="5400" b="1" i="0" u="none" strike="noStrike" kern="0" cap="none" spc="0" normalizeH="0" baseline="0" noProof="0">
                <a:ln>
                  <a:noFill/>
                </a:ln>
                <a:solidFill>
                  <a:schemeClr val="bg1"/>
                </a:solidFill>
                <a:effectLst/>
                <a:uLnTx/>
                <a:uFillTx/>
                <a:latin typeface="Arial"/>
                <a:ea typeface="+mj-ea"/>
                <a:cs typeface="+mj-cs"/>
              </a:rPr>
              <a:t>This slide is for divider, statement or takeaway.</a:t>
            </a:r>
            <a:endParaRPr lang="en-US" sz="5400">
              <a:solidFill>
                <a:schemeClr val="bg1"/>
              </a:solidFill>
            </a:endParaRPr>
          </a:p>
        </p:txBody>
      </p:sp>
    </p:spTree>
    <p:extLst>
      <p:ext uri="{BB962C8B-B14F-4D97-AF65-F5344CB8AC3E}">
        <p14:creationId xmlns:p14="http://schemas.microsoft.com/office/powerpoint/2010/main" val="4213570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9" name="Content Placeholder 8"/>
          <p:cNvSpPr>
            <a:spLocks noGrp="1"/>
          </p:cNvSpPr>
          <p:nvPr>
            <p:ph sz="quarter" idx="13"/>
          </p:nvPr>
        </p:nvSpPr>
        <p:spPr>
          <a:xfrm>
            <a:off x="457200" y="2266604"/>
            <a:ext cx="11283950" cy="3943696"/>
          </a:xfrm>
        </p:spPr>
        <p:txBody>
          <a:bodyPr/>
          <a:lstStyle>
            <a:lvl1pPr>
              <a:defRPr b="0"/>
            </a:lvl1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4" hasCustomPrompt="1"/>
          </p:nvPr>
        </p:nvSpPr>
        <p:spPr>
          <a:xfrm>
            <a:off x="457200" y="1600200"/>
            <a:ext cx="11283696" cy="548640"/>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b="1">
                <a:solidFill>
                  <a:schemeClr val="tx1"/>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Heading</a:t>
            </a:r>
          </a:p>
        </p:txBody>
      </p:sp>
    </p:spTree>
    <p:extLst>
      <p:ext uri="{BB962C8B-B14F-4D97-AF65-F5344CB8AC3E}">
        <p14:creationId xmlns:p14="http://schemas.microsoft.com/office/powerpoint/2010/main" val="3430132311"/>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Divider orange pink gradi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9588"/>
            <a:ext cx="12209095" cy="6848411"/>
          </a:xfrm>
          <a:prstGeom prst="rect">
            <a:avLst/>
          </a:prstGeom>
        </p:spPr>
      </p:pic>
      <p:sp>
        <p:nvSpPr>
          <p:cNvPr id="5" name="Title 1"/>
          <p:cNvSpPr>
            <a:spLocks noGrp="1"/>
          </p:cNvSpPr>
          <p:nvPr>
            <p:ph type="title" hasCustomPrompt="1"/>
          </p:nvPr>
        </p:nvSpPr>
        <p:spPr>
          <a:xfrm>
            <a:off x="457200" y="928835"/>
            <a:ext cx="8621059" cy="5029200"/>
          </a:xfrm>
          <a:prstGeom prst="rect">
            <a:avLst/>
          </a:prstGeom>
        </p:spPr>
        <p:txBody>
          <a:bodyPr anchor="ctr"/>
          <a:lstStyle>
            <a:lvl1pPr>
              <a:lnSpc>
                <a:spcPct val="90000"/>
              </a:lnSpc>
              <a:defRPr sz="5400">
                <a:gradFill>
                  <a:gsLst>
                    <a:gs pos="35000">
                      <a:schemeClr val="accent3"/>
                    </a:gs>
                    <a:gs pos="100000">
                      <a:schemeClr val="accent4"/>
                    </a:gs>
                  </a:gsLst>
                  <a:lin ang="18900000" scaled="0"/>
                </a:gradFill>
              </a:defRPr>
            </a:lvl1pPr>
          </a:lstStyle>
          <a:p>
            <a:pPr lvl="0"/>
            <a:r>
              <a:rPr lang="en-US"/>
              <a:t>This slide is for </a:t>
            </a:r>
            <a:br>
              <a:rPr lang="en-US"/>
            </a:br>
            <a:r>
              <a:rPr lang="en-US"/>
              <a:t>divider, statement </a:t>
            </a:r>
            <a:br>
              <a:rPr lang="en-US"/>
            </a:br>
            <a:r>
              <a:rPr lang="en-US"/>
              <a:t>or takeaway.</a:t>
            </a:r>
          </a:p>
        </p:txBody>
      </p:sp>
    </p:spTree>
    <p:extLst>
      <p:ext uri="{BB962C8B-B14F-4D97-AF65-F5344CB8AC3E}">
        <p14:creationId xmlns:p14="http://schemas.microsoft.com/office/powerpoint/2010/main" val="1163281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ivider orange pink picture">
    <p:spTree>
      <p:nvGrpSpPr>
        <p:cNvPr id="1" name=""/>
        <p:cNvGrpSpPr/>
        <p:nvPr/>
      </p:nvGrpSpPr>
      <p:grpSpPr>
        <a:xfrm>
          <a:off x="0" y="0"/>
          <a:ext cx="0" cy="0"/>
          <a:chOff x="0" y="0"/>
          <a:chExt cx="0" cy="0"/>
        </a:xfrm>
      </p:grpSpPr>
      <p:sp>
        <p:nvSpPr>
          <p:cNvPr id="4" name="Picture Placeholder 2"/>
          <p:cNvSpPr>
            <a:spLocks noGrp="1" noChangeAspect="1"/>
          </p:cNvSpPr>
          <p:nvPr>
            <p:ph type="pic" sz="quarter" idx="11"/>
          </p:nvPr>
        </p:nvSpPr>
        <p:spPr>
          <a:xfrm>
            <a:off x="-1" y="1"/>
            <a:ext cx="12192001" cy="6858000"/>
          </a:xfrm>
        </p:spPr>
        <p:txBody>
          <a:bodyPr/>
          <a:lstStyle>
            <a:lvl1pPr marL="0" indent="0" algn="ctr">
              <a:buFontTx/>
              <a:buNone/>
              <a:defRPr>
                <a:solidFill>
                  <a:srgbClr val="C53532"/>
                </a:solidFill>
              </a:defRPr>
            </a:lvl1pPr>
          </a:lstStyle>
          <a:p>
            <a:endParaRPr lang="en-US"/>
          </a:p>
          <a:p>
            <a:endParaRPr lang="en-US"/>
          </a:p>
          <a:p>
            <a:endParaRPr lang="en-US"/>
          </a:p>
          <a:p>
            <a:endParaRPr lang="en-US"/>
          </a:p>
          <a:p>
            <a:endParaRPr lang="en-US"/>
          </a:p>
          <a:p>
            <a:r>
              <a:rPr lang="en-US"/>
              <a:t>Click icon to add picture</a:t>
            </a:r>
          </a:p>
        </p:txBody>
      </p:sp>
      <p:sp>
        <p:nvSpPr>
          <p:cNvPr id="9" name="Text"/>
          <p:cNvSpPr>
            <a:spLocks noGrp="1"/>
          </p:cNvSpPr>
          <p:nvPr>
            <p:ph type="body" sz="quarter" idx="10" hasCustomPrompt="1"/>
          </p:nvPr>
        </p:nvSpPr>
        <p:spPr>
          <a:xfrm>
            <a:off x="-1" y="3429000"/>
            <a:ext cx="6995160" cy="3429000"/>
          </a:xfrm>
          <a:gradFill flip="none" rotWithShape="1">
            <a:gsLst>
              <a:gs pos="35000">
                <a:schemeClr val="accent3"/>
              </a:gs>
              <a:gs pos="100000">
                <a:schemeClr val="accent4"/>
              </a:gs>
            </a:gsLst>
            <a:lin ang="18900000" scaled="0"/>
            <a:tileRect/>
          </a:gradFill>
          <a:ln>
            <a:noFill/>
          </a:ln>
        </p:spPr>
        <p:txBody>
          <a:bodyPr rot="0" spcFirstLastPara="0" vertOverflow="overflow" horzOverflow="overflow" vert="horz" wrap="square" lIns="548640" tIns="0" rIns="548640" bIns="0" numCol="1" spcCol="0" rtlCol="0" fromWordArt="0" anchor="ctr" anchorCtr="0" forceAA="0" compatLnSpc="1">
            <a:prstTxWarp prst="textNoShape">
              <a:avLst/>
            </a:prstTxWarp>
            <a:noAutofit/>
          </a:bodyPr>
          <a:lstStyle>
            <a:lvl1pPr marL="0" indent="0">
              <a:buFontTx/>
              <a:buNone/>
              <a:defRPr kumimoji="0" lang="en-US" sz="5400" b="1" i="0" u="none" strike="noStrike" kern="0" cap="none" spc="0" normalizeH="0" baseline="0" dirty="0">
                <a:ln>
                  <a:noFill/>
                </a:ln>
                <a:solidFill>
                  <a:schemeClr val="bg1"/>
                </a:solidFill>
                <a:effectLst/>
                <a:uLnTx/>
                <a:uFillTx/>
                <a:latin typeface="Arial"/>
                <a:ea typeface="+mj-ea"/>
                <a:cs typeface="+mj-cs"/>
              </a:defRPr>
            </a:lvl1pPr>
          </a:lstStyle>
          <a:p>
            <a:pPr lvl="0">
              <a:spcBef>
                <a:spcPct val="0"/>
              </a:spcBef>
            </a:pPr>
            <a:r>
              <a:rPr kumimoji="0" lang="en-US" sz="5400" b="1" i="0" u="none" strike="noStrike" kern="0" cap="none" spc="0" normalizeH="0" baseline="0" noProof="0">
                <a:ln>
                  <a:noFill/>
                </a:ln>
                <a:solidFill>
                  <a:schemeClr val="bg1"/>
                </a:solidFill>
                <a:effectLst/>
                <a:uLnTx/>
                <a:uFillTx/>
                <a:latin typeface="Arial"/>
                <a:ea typeface="+mj-ea"/>
                <a:cs typeface="+mj-cs"/>
              </a:rPr>
              <a:t>This slide is for divider, statement or takeaway.</a:t>
            </a:r>
            <a:endParaRPr lang="en-US" sz="5400">
              <a:solidFill>
                <a:schemeClr val="bg1"/>
              </a:solidFill>
            </a:endParaRPr>
          </a:p>
        </p:txBody>
      </p:sp>
    </p:spTree>
    <p:extLst>
      <p:ext uri="{BB962C8B-B14F-4D97-AF65-F5344CB8AC3E}">
        <p14:creationId xmlns:p14="http://schemas.microsoft.com/office/powerpoint/2010/main" val="3500849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 Blue Gradient ">
    <p:spTree>
      <p:nvGrpSpPr>
        <p:cNvPr id="1" name=""/>
        <p:cNvGrpSpPr/>
        <p:nvPr/>
      </p:nvGrpSpPr>
      <p:grpSpPr>
        <a:xfrm>
          <a:off x="0" y="0"/>
          <a:ext cx="0" cy="0"/>
          <a:chOff x="0" y="0"/>
          <a:chExt cx="0" cy="0"/>
        </a:xfrm>
      </p:grpSpPr>
      <p:pic>
        <p:nvPicPr>
          <p:cNvPr id="8" name="patter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26" y="708660"/>
            <a:ext cx="12209095" cy="6848411"/>
          </a:xfrm>
          <a:prstGeom prst="rect">
            <a:avLst/>
          </a:prstGeom>
        </p:spPr>
      </p:pic>
      <p:pic>
        <p:nvPicPr>
          <p:cNvPr id="2"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4"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4520" y="6238720"/>
            <a:ext cx="2240280" cy="151883"/>
          </a:xfrm>
          <a:prstGeom prst="rect">
            <a:avLst/>
          </a:prstGeom>
        </p:spPr>
      </p:pic>
      <p:sp>
        <p:nvSpPr>
          <p:cNvPr id="10" name="Date">
            <a:extLst>
              <a:ext uri="{FF2B5EF4-FFF2-40B4-BE49-F238E27FC236}">
                <a16:creationId xmlns:a16="http://schemas.microsoft.com/office/drawing/2014/main" id="{1DDC6625-7E16-9441-9929-B3845B79579E}"/>
              </a:ext>
            </a:extLst>
          </p:cNvPr>
          <p:cNvSpPr>
            <a:spLocks noGrp="1"/>
          </p:cNvSpPr>
          <p:nvPr>
            <p:ph type="body" sz="quarter" idx="14" hasCustomPrompt="1"/>
          </p:nvPr>
        </p:nvSpPr>
        <p:spPr>
          <a:xfrm>
            <a:off x="457200" y="5550046"/>
            <a:ext cx="4471894" cy="847167"/>
          </a:xfrm>
        </p:spPr>
        <p:txBody>
          <a:bodyPr anchor="b"/>
          <a:lstStyle>
            <a:lvl1pPr marL="0" indent="0" algn="l">
              <a:lnSpc>
                <a:spcPct val="100000"/>
              </a:lnSpc>
              <a:spcBef>
                <a:spcPts val="0"/>
              </a:spcBef>
              <a:spcAft>
                <a:spcPts val="0"/>
              </a:spcAft>
              <a:buFontTx/>
              <a:buNone/>
              <a:defRPr sz="1200">
                <a:solidFill>
                  <a:schemeClr val="bg1"/>
                </a:solidFill>
              </a:defRPr>
            </a:lvl1pPr>
            <a:lvl2pPr>
              <a:defRPr sz="1050"/>
            </a:lvl2pPr>
            <a:lvl3pPr>
              <a:defRPr sz="900"/>
            </a:lvl3pPr>
            <a:lvl4pPr>
              <a:defRPr sz="900"/>
            </a:lvl4pPr>
            <a:lvl5pPr>
              <a:defRPr sz="900"/>
            </a:lvl5pPr>
          </a:lstStyle>
          <a:p>
            <a:pPr lvl="0"/>
            <a:r>
              <a:rPr lang="en-US"/>
              <a:t>Client name (optional)</a:t>
            </a:r>
            <a:br>
              <a:rPr lang="en-US"/>
            </a:br>
            <a:r>
              <a:rPr lang="en-US"/>
              <a:t>Month 00, 20XX</a:t>
            </a:r>
            <a:br>
              <a:rPr lang="en-US"/>
            </a:br>
            <a:r>
              <a:rPr lang="en-US"/>
              <a:t>Presenter1, Job Title, location  |  Presenter2, Job Title, location</a:t>
            </a:r>
          </a:p>
        </p:txBody>
      </p:sp>
      <p:sp>
        <p:nvSpPr>
          <p:cNvPr id="14" name="Subtitle 2">
            <a:extLst>
              <a:ext uri="{FF2B5EF4-FFF2-40B4-BE49-F238E27FC236}">
                <a16:creationId xmlns:a16="http://schemas.microsoft.com/office/drawing/2014/main" id="{1FB9A167-9FEA-024C-8A51-46532406AD2A}"/>
              </a:ext>
            </a:extLst>
          </p:cNvPr>
          <p:cNvSpPr>
            <a:spLocks noGrp="1"/>
          </p:cNvSpPr>
          <p:nvPr>
            <p:ph type="subTitle" idx="1"/>
          </p:nvPr>
        </p:nvSpPr>
        <p:spPr>
          <a:xfrm>
            <a:off x="457200" y="4514374"/>
            <a:ext cx="10096500" cy="417513"/>
          </a:xfrm>
          <a:prstGeom prst="rect">
            <a:avLst/>
          </a:prstGeo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
            <a:extLst>
              <a:ext uri="{FF2B5EF4-FFF2-40B4-BE49-F238E27FC236}">
                <a16:creationId xmlns:a16="http://schemas.microsoft.com/office/drawing/2014/main" id="{528D7BB6-27CD-6A41-9DF3-4D428FB54BCC}"/>
              </a:ext>
            </a:extLst>
          </p:cNvPr>
          <p:cNvSpPr>
            <a:spLocks noGrp="1"/>
          </p:cNvSpPr>
          <p:nvPr>
            <p:ph type="ctrTitle"/>
          </p:nvPr>
        </p:nvSpPr>
        <p:spPr>
          <a:xfrm>
            <a:off x="457200" y="1929220"/>
            <a:ext cx="10096500" cy="2520475"/>
          </a:xfrm>
          <a:prstGeom prst="rect">
            <a:avLst/>
          </a:prstGeom>
        </p:spPr>
        <p:txBody>
          <a:bodyPr lIns="0" anchor="b"/>
          <a:lstStyle>
            <a:lvl1pPr algn="l">
              <a:defRPr sz="6000">
                <a:solidFill>
                  <a:schemeClr val="bg1"/>
                </a:solidFill>
              </a:defRPr>
            </a:lvl1pPr>
          </a:lstStyle>
          <a:p>
            <a:r>
              <a:rPr lang="en-US"/>
              <a:t>Click to edit Master title style</a:t>
            </a:r>
          </a:p>
        </p:txBody>
      </p:sp>
      <p:sp>
        <p:nvSpPr>
          <p:cNvPr id="9" name="Picture Placeholder 18"/>
          <p:cNvSpPr>
            <a:spLocks noGrp="1"/>
          </p:cNvSpPr>
          <p:nvPr>
            <p:ph type="pic" sz="quarter" idx="15" hasCustomPrompt="1"/>
          </p:nvPr>
        </p:nvSpPr>
        <p:spPr>
          <a:xfrm>
            <a:off x="8853488" y="457200"/>
            <a:ext cx="2881312" cy="502920"/>
          </a:xfrm>
        </p:spPr>
        <p:txBody>
          <a:bodyPr/>
          <a:lstStyle>
            <a:lvl1pPr marL="0" marR="0" indent="0" algn="r" defTabSz="457200" rtl="0" eaLnBrk="1" fontAlgn="auto" latinLnBrk="0" hangingPunct="1">
              <a:lnSpc>
                <a:spcPct val="100000"/>
              </a:lnSpc>
              <a:spcBef>
                <a:spcPts val="0"/>
              </a:spcBef>
              <a:spcAft>
                <a:spcPts val="0"/>
              </a:spcAft>
              <a:buClrTx/>
              <a:buSzTx/>
              <a:buFont typeface="Arial"/>
              <a:buNone/>
              <a:tabLst/>
              <a:defRPr sz="800">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a:t>Placeholder for a third party or a client logo. Click icon to add logo. Use “Crop” feature on “Format” tab to resize or reposition logo once added. Give the logo equal visual weight as MMA’s. Only use white logos on this cover. Delete box if not used.</a:t>
            </a:r>
          </a:p>
        </p:txBody>
      </p:sp>
    </p:spTree>
    <p:extLst>
      <p:ext uri="{BB962C8B-B14F-4D97-AF65-F5344CB8AC3E}">
        <p14:creationId xmlns:p14="http://schemas.microsoft.com/office/powerpoint/2010/main" val="241412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mpare">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10" name="Text Placeholder 9"/>
          <p:cNvSpPr>
            <a:spLocks noGrp="1"/>
          </p:cNvSpPr>
          <p:nvPr>
            <p:ph type="body" sz="quarter" idx="14" hasCustomPrompt="1"/>
          </p:nvPr>
        </p:nvSpPr>
        <p:spPr>
          <a:xfrm>
            <a:off x="457200" y="1600200"/>
            <a:ext cx="5638800" cy="548640"/>
          </a:xfrm>
        </p:spPr>
        <p:txBody>
          <a:bodyPr/>
          <a:lstStyle>
            <a:lvl1pPr marL="0" indent="0">
              <a:buFontTx/>
              <a:buNone/>
              <a:defRPr b="1"/>
            </a:lvl1pPr>
          </a:lstStyle>
          <a:p>
            <a:pPr lvl="0"/>
            <a:r>
              <a:rPr lang="en-US"/>
              <a:t>Heading</a:t>
            </a:r>
          </a:p>
        </p:txBody>
      </p:sp>
      <p:sp>
        <p:nvSpPr>
          <p:cNvPr id="4" name="Content Placeholder 3"/>
          <p:cNvSpPr>
            <a:spLocks noGrp="1"/>
          </p:cNvSpPr>
          <p:nvPr>
            <p:ph sz="quarter" idx="10" hasCustomPrompt="1"/>
          </p:nvPr>
        </p:nvSpPr>
        <p:spPr>
          <a:xfrm>
            <a:off x="457200" y="2148840"/>
            <a:ext cx="5645153" cy="4059936"/>
          </a:xfrm>
        </p:spPr>
        <p:txBody>
          <a:bodyPr/>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6" hasCustomPrompt="1"/>
          </p:nvPr>
        </p:nvSpPr>
        <p:spPr>
          <a:xfrm>
            <a:off x="6096000" y="1600200"/>
            <a:ext cx="5643563" cy="549275"/>
          </a:xfrm>
        </p:spPr>
        <p:txBody>
          <a:bodyPr/>
          <a:lstStyle>
            <a:lvl1pPr marL="0" indent="0">
              <a:buFontTx/>
              <a:buNone/>
              <a:defRPr b="1"/>
            </a:lvl1pPr>
          </a:lstStyle>
          <a:p>
            <a:pPr lvl="0"/>
            <a:r>
              <a:rPr lang="en-US"/>
              <a:t>Heading</a:t>
            </a:r>
          </a:p>
        </p:txBody>
      </p:sp>
      <p:sp>
        <p:nvSpPr>
          <p:cNvPr id="9" name="Content Placeholder 8"/>
          <p:cNvSpPr>
            <a:spLocks noGrp="1"/>
          </p:cNvSpPr>
          <p:nvPr>
            <p:ph sz="quarter" idx="13"/>
          </p:nvPr>
        </p:nvSpPr>
        <p:spPr>
          <a:xfrm>
            <a:off x="6096000" y="2148842"/>
            <a:ext cx="5644896" cy="4059936"/>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68415901"/>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blue gradient background">
    <p:spTree>
      <p:nvGrpSpPr>
        <p:cNvPr id="1" name=""/>
        <p:cNvGrpSpPr/>
        <p:nvPr/>
      </p:nvGrpSpPr>
      <p:grpSpPr>
        <a:xfrm>
          <a:off x="0" y="0"/>
          <a:ext cx="0" cy="0"/>
          <a:chOff x="0" y="0"/>
          <a:chExt cx="0" cy="0"/>
        </a:xfrm>
      </p:grpSpPr>
      <p:pic>
        <p:nvPicPr>
          <p:cNvPr id="8" name="patter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7200"/>
            <a:ext cx="12209095" cy="6848411"/>
          </a:xfrm>
          <a:prstGeom prst="rect">
            <a:avLst/>
          </a:prstGeom>
        </p:spPr>
      </p:pic>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solidFill>
                  <a:schemeClr val="bg1"/>
                </a:solidFill>
              </a:defRPr>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bg1"/>
                </a:solidFill>
              </a:defRPr>
            </a:lvl1pPr>
          </a:lstStyle>
          <a:p>
            <a:pPr lvl="0"/>
            <a:r>
              <a:rPr lang="en-US"/>
              <a:t>Click to add sub title</a:t>
            </a:r>
          </a:p>
        </p:txBody>
      </p:sp>
    </p:spTree>
    <p:extLst>
      <p:ext uri="{BB962C8B-B14F-4D97-AF65-F5344CB8AC3E}">
        <p14:creationId xmlns:p14="http://schemas.microsoft.com/office/powerpoint/2010/main" val="398222692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White">
    <p:spTree>
      <p:nvGrpSpPr>
        <p:cNvPr id="1" name=""/>
        <p:cNvGrpSpPr/>
        <p:nvPr/>
      </p:nvGrpSpPr>
      <p:grpSpPr>
        <a:xfrm>
          <a:off x="0" y="0"/>
          <a:ext cx="0" cy="0"/>
          <a:chOff x="0" y="0"/>
          <a:chExt cx="0" cy="0"/>
        </a:xfrm>
      </p:grpSpPr>
      <p:pic>
        <p:nvPicPr>
          <p:cNvPr id="9" name="patter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0440"/>
            <a:ext cx="12210619" cy="6847559"/>
          </a:xfrm>
          <a:prstGeom prst="rect">
            <a:avLst/>
          </a:prstGeom>
        </p:spPr>
      </p:pic>
      <p:pic>
        <p:nvPicPr>
          <p:cNvPr id="4"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5"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1472" y="6236208"/>
            <a:ext cx="2240280" cy="157358"/>
          </a:xfrm>
          <a:prstGeom prst="rect">
            <a:avLst/>
          </a:prstGeom>
        </p:spPr>
      </p:pic>
      <p:sp>
        <p:nvSpPr>
          <p:cNvPr id="13" name="Date">
            <a:extLst>
              <a:ext uri="{FF2B5EF4-FFF2-40B4-BE49-F238E27FC236}">
                <a16:creationId xmlns:a16="http://schemas.microsoft.com/office/drawing/2014/main" id="{1DDC6625-7E16-9441-9929-B3845B79579E}"/>
              </a:ext>
            </a:extLst>
          </p:cNvPr>
          <p:cNvSpPr>
            <a:spLocks noGrp="1"/>
          </p:cNvSpPr>
          <p:nvPr>
            <p:ph type="body" sz="quarter" idx="14" hasCustomPrompt="1"/>
          </p:nvPr>
        </p:nvSpPr>
        <p:spPr>
          <a:xfrm>
            <a:off x="457200" y="5550046"/>
            <a:ext cx="4471894" cy="847167"/>
          </a:xfrm>
        </p:spPr>
        <p:txBody>
          <a:bodyPr anchor="b"/>
          <a:lstStyle>
            <a:lvl1pPr marL="0" indent="0" algn="l">
              <a:lnSpc>
                <a:spcPct val="100000"/>
              </a:lnSpc>
              <a:spcBef>
                <a:spcPts val="0"/>
              </a:spcBef>
              <a:spcAft>
                <a:spcPts val="0"/>
              </a:spcAft>
              <a:buFontTx/>
              <a:buNone/>
              <a:defRPr sz="1200">
                <a:solidFill>
                  <a:schemeClr val="tx1"/>
                </a:solidFill>
              </a:defRPr>
            </a:lvl1pPr>
            <a:lvl2pPr>
              <a:defRPr sz="1050"/>
            </a:lvl2pPr>
            <a:lvl3pPr>
              <a:defRPr sz="900"/>
            </a:lvl3pPr>
            <a:lvl4pPr>
              <a:defRPr sz="900"/>
            </a:lvl4pPr>
            <a:lvl5pPr>
              <a:defRPr sz="900"/>
            </a:lvl5pPr>
          </a:lstStyle>
          <a:p>
            <a:pPr lvl="0"/>
            <a:r>
              <a:rPr lang="en-US"/>
              <a:t>Client name (optional)</a:t>
            </a:r>
            <a:br>
              <a:rPr lang="en-US"/>
            </a:br>
            <a:r>
              <a:rPr lang="en-US"/>
              <a:t>Month 00, 20XX</a:t>
            </a:r>
            <a:br>
              <a:rPr lang="en-US"/>
            </a:br>
            <a:r>
              <a:rPr lang="en-US"/>
              <a:t>Presenter1, Job Title, location  |  Presenter2, Job Title, location</a:t>
            </a:r>
          </a:p>
        </p:txBody>
      </p:sp>
      <p:sp>
        <p:nvSpPr>
          <p:cNvPr id="3" name="Subtitle 2">
            <a:extLst>
              <a:ext uri="{FF2B5EF4-FFF2-40B4-BE49-F238E27FC236}">
                <a16:creationId xmlns:a16="http://schemas.microsoft.com/office/drawing/2014/main" id="{1FB9A167-9FEA-024C-8A51-46532406AD2A}"/>
              </a:ext>
            </a:extLst>
          </p:cNvPr>
          <p:cNvSpPr>
            <a:spLocks noGrp="1"/>
          </p:cNvSpPr>
          <p:nvPr>
            <p:ph type="subTitle" idx="1"/>
          </p:nvPr>
        </p:nvSpPr>
        <p:spPr>
          <a:xfrm>
            <a:off x="457200" y="4517136"/>
            <a:ext cx="10096500" cy="417513"/>
          </a:xfrm>
          <a:prstGeom prst="rect">
            <a:avLst/>
          </a:prstGeom>
        </p:spPr>
        <p:txBody>
          <a:bodyPr>
            <a:noAutofit/>
          </a:bodyPr>
          <a:lstStyle>
            <a:lvl1pPr marL="0" indent="0" algn="l">
              <a:buNone/>
              <a:defRPr sz="2000">
                <a:solidFill>
                  <a:srgbClr val="5656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528D7BB6-27CD-6A41-9DF3-4D428FB54BCC}"/>
              </a:ext>
            </a:extLst>
          </p:cNvPr>
          <p:cNvSpPr>
            <a:spLocks noGrp="1"/>
          </p:cNvSpPr>
          <p:nvPr>
            <p:ph type="ctrTitle"/>
          </p:nvPr>
        </p:nvSpPr>
        <p:spPr>
          <a:xfrm>
            <a:off x="457200" y="1929384"/>
            <a:ext cx="10096500" cy="2520475"/>
          </a:xfrm>
          <a:prstGeom prst="rect">
            <a:avLst/>
          </a:prstGeom>
        </p:spPr>
        <p:txBody>
          <a:bodyPr lIns="0" anchor="b"/>
          <a:lstStyle>
            <a:lvl1pPr algn="l">
              <a:defRPr sz="6000">
                <a:gradFill flip="none" rotWithShape="1">
                  <a:gsLst>
                    <a:gs pos="35000">
                      <a:schemeClr val="tx2"/>
                    </a:gs>
                    <a:gs pos="100000">
                      <a:srgbClr val="76D3FF"/>
                    </a:gs>
                  </a:gsLst>
                  <a:lin ang="18900000" scaled="1"/>
                  <a:tileRect/>
                </a:gradFill>
              </a:defRPr>
            </a:lvl1pPr>
          </a:lstStyle>
          <a:p>
            <a:r>
              <a:rPr lang="en-US"/>
              <a:t>Click to edit Master title style</a:t>
            </a:r>
          </a:p>
        </p:txBody>
      </p:sp>
    </p:spTree>
    <p:extLst>
      <p:ext uri="{BB962C8B-B14F-4D97-AF65-F5344CB8AC3E}">
        <p14:creationId xmlns:p14="http://schemas.microsoft.com/office/powerpoint/2010/main" val="261872165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ue Title Slide with Image">
    <p:spTree>
      <p:nvGrpSpPr>
        <p:cNvPr id="1" name=""/>
        <p:cNvGrpSpPr/>
        <p:nvPr/>
      </p:nvGrpSpPr>
      <p:grpSpPr>
        <a:xfrm>
          <a:off x="0" y="0"/>
          <a:ext cx="0" cy="0"/>
          <a:chOff x="0" y="0"/>
          <a:chExt cx="0" cy="0"/>
        </a:xfrm>
      </p:grpSpPr>
      <p:grpSp>
        <p:nvGrpSpPr>
          <p:cNvPr id="15" name="Group 14"/>
          <p:cNvGrpSpPr/>
          <p:nvPr userDrawn="1"/>
        </p:nvGrpSpPr>
        <p:grpSpPr>
          <a:xfrm>
            <a:off x="0" y="3176"/>
            <a:ext cx="12181115" cy="6854824"/>
            <a:chOff x="-1" y="3176"/>
            <a:chExt cx="12181115" cy="6854824"/>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l="50189" t="-4039" r="18848" b="46541"/>
            <a:stretch/>
          </p:blipFill>
          <p:spPr>
            <a:xfrm>
              <a:off x="513347" y="1942130"/>
              <a:ext cx="11667767" cy="4883213"/>
            </a:xfrm>
            <a:prstGeom prst="rect">
              <a:avLst/>
            </a:prstGeom>
          </p:spPr>
        </p:pic>
        <p:sp>
          <p:nvSpPr>
            <p:cNvPr id="17" name="Rectangle 16"/>
            <p:cNvSpPr/>
            <p:nvPr userDrawn="1"/>
          </p:nvSpPr>
          <p:spPr>
            <a:xfrm>
              <a:off x="-1" y="3176"/>
              <a:ext cx="9545054" cy="6854824"/>
            </a:xfrm>
            <a:prstGeom prst="rect">
              <a:avLst/>
            </a:prstGeom>
            <a:gradFill>
              <a:gsLst>
                <a:gs pos="38000">
                  <a:schemeClr val="tx2"/>
                </a:gs>
                <a:gs pos="79000">
                  <a:srgbClr val="009DE0">
                    <a:alpha val="0"/>
                  </a:srgbClr>
                </a:gs>
              </a:gsLst>
              <a:lin ang="20400000" scaled="0"/>
            </a:gra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n-US"/>
            </a:p>
          </p:txBody>
        </p:sp>
      </p:grpSp>
      <p:sp>
        <p:nvSpPr>
          <p:cNvPr id="3" name="Picture Placeholder 2"/>
          <p:cNvSpPr>
            <a:spLocks noGrp="1" noChangeAspect="1"/>
          </p:cNvSpPr>
          <p:nvPr>
            <p:ph type="pic" sz="quarter" idx="10"/>
          </p:nvPr>
        </p:nvSpPr>
        <p:spPr>
          <a:xfrm>
            <a:off x="6859003" y="-9330"/>
            <a:ext cx="5332997" cy="5341938"/>
          </a:xfrm>
        </p:spPr>
        <p:txBody>
          <a:bodyPr/>
          <a:lstStyle/>
          <a:p>
            <a:r>
              <a:rPr lang="en-US"/>
              <a:t>Click icon to add picture</a:t>
            </a:r>
          </a:p>
        </p:txBody>
      </p:sp>
      <p:pic>
        <p:nvPicPr>
          <p:cNvPr id="12"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13"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4520" y="6238720"/>
            <a:ext cx="2240280" cy="151883"/>
          </a:xfrm>
          <a:prstGeom prst="rect">
            <a:avLst/>
          </a:prstGeom>
        </p:spPr>
      </p:pic>
      <p:sp>
        <p:nvSpPr>
          <p:cNvPr id="11" name="Subtitle 2">
            <a:extLst>
              <a:ext uri="{FF2B5EF4-FFF2-40B4-BE49-F238E27FC236}">
                <a16:creationId xmlns:a16="http://schemas.microsoft.com/office/drawing/2014/main" id="{1FB9A167-9FEA-024C-8A51-46532406AD2A}"/>
              </a:ext>
            </a:extLst>
          </p:cNvPr>
          <p:cNvSpPr>
            <a:spLocks noGrp="1"/>
          </p:cNvSpPr>
          <p:nvPr>
            <p:ph type="subTitle" idx="1"/>
          </p:nvPr>
        </p:nvSpPr>
        <p:spPr>
          <a:xfrm>
            <a:off x="457200" y="4514374"/>
            <a:ext cx="6116855" cy="417513"/>
          </a:xfrm>
          <a:prstGeom prst="rect">
            <a:avLst/>
          </a:prstGeo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itle 1">
            <a:extLst>
              <a:ext uri="{FF2B5EF4-FFF2-40B4-BE49-F238E27FC236}">
                <a16:creationId xmlns:a16="http://schemas.microsoft.com/office/drawing/2014/main" id="{528D7BB6-27CD-6A41-9DF3-4D428FB54BCC}"/>
              </a:ext>
            </a:extLst>
          </p:cNvPr>
          <p:cNvSpPr>
            <a:spLocks noGrp="1"/>
          </p:cNvSpPr>
          <p:nvPr>
            <p:ph type="ctrTitle"/>
          </p:nvPr>
        </p:nvSpPr>
        <p:spPr>
          <a:xfrm>
            <a:off x="457200" y="1929220"/>
            <a:ext cx="6116855" cy="2520475"/>
          </a:xfrm>
          <a:prstGeom prst="rect">
            <a:avLst/>
          </a:prstGeom>
        </p:spPr>
        <p:txBody>
          <a:bodyPr lIns="0" anchor="b"/>
          <a:lstStyle>
            <a:lvl1pPr algn="l">
              <a:defRPr sz="6000">
                <a:solidFill>
                  <a:schemeClr val="bg1"/>
                </a:solidFill>
              </a:defRPr>
            </a:lvl1pPr>
          </a:lstStyle>
          <a:p>
            <a:r>
              <a:rPr lang="en-US"/>
              <a:t>Click to edit Master title style</a:t>
            </a:r>
          </a:p>
        </p:txBody>
      </p:sp>
      <p:sp>
        <p:nvSpPr>
          <p:cNvPr id="18" name="Date">
            <a:extLst>
              <a:ext uri="{FF2B5EF4-FFF2-40B4-BE49-F238E27FC236}">
                <a16:creationId xmlns:a16="http://schemas.microsoft.com/office/drawing/2014/main" id="{1DDC6625-7E16-9441-9929-B3845B79579E}"/>
              </a:ext>
            </a:extLst>
          </p:cNvPr>
          <p:cNvSpPr>
            <a:spLocks noGrp="1"/>
          </p:cNvSpPr>
          <p:nvPr>
            <p:ph type="body" sz="quarter" idx="14" hasCustomPrompt="1"/>
          </p:nvPr>
        </p:nvSpPr>
        <p:spPr>
          <a:xfrm>
            <a:off x="457200" y="5550046"/>
            <a:ext cx="4471894" cy="847167"/>
          </a:xfrm>
        </p:spPr>
        <p:txBody>
          <a:bodyPr anchor="b"/>
          <a:lstStyle>
            <a:lvl1pPr marL="0" indent="0" algn="l">
              <a:lnSpc>
                <a:spcPct val="100000"/>
              </a:lnSpc>
              <a:spcBef>
                <a:spcPts val="0"/>
              </a:spcBef>
              <a:spcAft>
                <a:spcPts val="0"/>
              </a:spcAft>
              <a:buFontTx/>
              <a:buNone/>
              <a:defRPr sz="1200">
                <a:solidFill>
                  <a:schemeClr val="bg1"/>
                </a:solidFill>
              </a:defRPr>
            </a:lvl1pPr>
            <a:lvl2pPr>
              <a:defRPr sz="1050"/>
            </a:lvl2pPr>
            <a:lvl3pPr>
              <a:defRPr sz="900"/>
            </a:lvl3pPr>
            <a:lvl4pPr>
              <a:defRPr sz="900"/>
            </a:lvl4pPr>
            <a:lvl5pPr>
              <a:defRPr sz="900"/>
            </a:lvl5pPr>
          </a:lstStyle>
          <a:p>
            <a:pPr lvl="0"/>
            <a:r>
              <a:rPr lang="en-US"/>
              <a:t>Client name (optional)</a:t>
            </a:r>
            <a:br>
              <a:rPr lang="en-US"/>
            </a:br>
            <a:r>
              <a:rPr lang="en-US"/>
              <a:t>Month 00, 20XX</a:t>
            </a:r>
            <a:br>
              <a:rPr lang="en-US"/>
            </a:br>
            <a:r>
              <a:rPr lang="en-US"/>
              <a:t>Presenter1, Job Title, location  |  Presenter2, Job Title, location</a:t>
            </a:r>
          </a:p>
        </p:txBody>
      </p:sp>
    </p:spTree>
    <p:extLst>
      <p:ext uri="{BB962C8B-B14F-4D97-AF65-F5344CB8AC3E}">
        <p14:creationId xmlns:p14="http://schemas.microsoft.com/office/powerpoint/2010/main" val="63091653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White Title Slide with Image">
    <p:spTree>
      <p:nvGrpSpPr>
        <p:cNvPr id="1" name=""/>
        <p:cNvGrpSpPr/>
        <p:nvPr/>
      </p:nvGrpSpPr>
      <p:grpSpPr>
        <a:xfrm>
          <a:off x="0" y="0"/>
          <a:ext cx="0" cy="0"/>
          <a:chOff x="0" y="0"/>
          <a:chExt cx="0" cy="0"/>
        </a:xfrm>
      </p:grpSpPr>
      <p:pic>
        <p:nvPicPr>
          <p:cNvPr id="10" name="patter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441"/>
            <a:ext cx="12210619" cy="6847559"/>
          </a:xfrm>
          <a:prstGeom prst="rect">
            <a:avLst/>
          </a:prstGeom>
        </p:spPr>
      </p:pic>
      <p:sp>
        <p:nvSpPr>
          <p:cNvPr id="11" name="Picture Placeholder 2"/>
          <p:cNvSpPr>
            <a:spLocks noGrp="1" noChangeAspect="1"/>
          </p:cNvSpPr>
          <p:nvPr>
            <p:ph type="pic" sz="quarter" idx="10"/>
          </p:nvPr>
        </p:nvSpPr>
        <p:spPr>
          <a:xfrm>
            <a:off x="6819900" y="0"/>
            <a:ext cx="5372100" cy="5341938"/>
          </a:xfrm>
        </p:spPr>
        <p:txBody>
          <a:bodyPr/>
          <a:lstStyle/>
          <a:p>
            <a:r>
              <a:rPr lang="en-US"/>
              <a:t>Click icon to add picture</a:t>
            </a:r>
          </a:p>
        </p:txBody>
      </p:sp>
      <p:pic>
        <p:nvPicPr>
          <p:cNvPr id="13"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14"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1472" y="6236208"/>
            <a:ext cx="2240280" cy="157358"/>
          </a:xfrm>
          <a:prstGeom prst="rect">
            <a:avLst/>
          </a:prstGeom>
        </p:spPr>
      </p:pic>
      <p:sp>
        <p:nvSpPr>
          <p:cNvPr id="9" name="Subtitle"/>
          <p:cNvSpPr>
            <a:spLocks noGrp="1"/>
          </p:cNvSpPr>
          <p:nvPr>
            <p:ph type="body" sz="quarter" idx="12" hasCustomPrompt="1"/>
          </p:nvPr>
        </p:nvSpPr>
        <p:spPr>
          <a:xfrm>
            <a:off x="457200" y="4297680"/>
            <a:ext cx="5943600" cy="457200"/>
          </a:xfrm>
        </p:spPr>
        <p:txBody>
          <a:bodyPr/>
          <a:lstStyle>
            <a:lvl1pPr marL="0" indent="0">
              <a:buFontTx/>
              <a:buNone/>
              <a:defRPr sz="2000" baseline="0"/>
            </a:lvl1pPr>
          </a:lstStyle>
          <a:p>
            <a:pPr lvl="0"/>
            <a:r>
              <a:rPr lang="en-US"/>
              <a:t>Click to add subtitle</a:t>
            </a:r>
          </a:p>
        </p:txBody>
      </p:sp>
      <p:sp>
        <p:nvSpPr>
          <p:cNvPr id="3" name="Title"/>
          <p:cNvSpPr>
            <a:spLocks noGrp="1"/>
          </p:cNvSpPr>
          <p:nvPr>
            <p:ph type="body" sz="quarter" idx="11" hasCustomPrompt="1"/>
          </p:nvPr>
        </p:nvSpPr>
        <p:spPr>
          <a:xfrm>
            <a:off x="457200" y="1828799"/>
            <a:ext cx="5943600" cy="2286000"/>
          </a:xfrm>
        </p:spPr>
        <p:txBody>
          <a:bodyPr anchor="b" anchorCtr="0"/>
          <a:lstStyle>
            <a:lvl1pPr marL="0" indent="0" algn="l" defTabSz="914400" rtl="0" eaLnBrk="1" fontAlgn="base" latinLnBrk="0" hangingPunct="1">
              <a:lnSpc>
                <a:spcPct val="90000"/>
              </a:lnSpc>
              <a:spcBef>
                <a:spcPct val="0"/>
              </a:spcBef>
              <a:spcAft>
                <a:spcPct val="0"/>
              </a:spcAft>
              <a:buFontTx/>
              <a:buNone/>
              <a:defRPr lang="en-US" sz="5400" b="1" i="0" kern="1200" cap="none" baseline="0" dirty="0">
                <a:gradFill>
                  <a:gsLst>
                    <a:gs pos="35000">
                      <a:srgbClr val="00B0F0"/>
                    </a:gs>
                    <a:gs pos="100000">
                      <a:srgbClr val="75D2FF"/>
                    </a:gs>
                  </a:gsLst>
                  <a:lin ang="2700000" scaled="0"/>
                </a:gradFill>
                <a:latin typeface="+mj-lt"/>
                <a:ea typeface="Noto Sans" panose="020B0502040504020204" pitchFamily="34"/>
                <a:cs typeface="Noto Sans" panose="020B0502040504020204" pitchFamily="34"/>
              </a:defRPr>
            </a:lvl1pPr>
          </a:lstStyle>
          <a:p>
            <a:pPr lvl="0"/>
            <a:r>
              <a:rPr lang="en-US"/>
              <a:t>Click to add title</a:t>
            </a:r>
          </a:p>
        </p:txBody>
      </p:sp>
      <p:sp>
        <p:nvSpPr>
          <p:cNvPr id="17" name="Date">
            <a:extLst>
              <a:ext uri="{FF2B5EF4-FFF2-40B4-BE49-F238E27FC236}">
                <a16:creationId xmlns:a16="http://schemas.microsoft.com/office/drawing/2014/main" id="{1DDC6625-7E16-9441-9929-B3845B79579E}"/>
              </a:ext>
            </a:extLst>
          </p:cNvPr>
          <p:cNvSpPr>
            <a:spLocks noGrp="1"/>
          </p:cNvSpPr>
          <p:nvPr>
            <p:ph type="body" sz="quarter" idx="14" hasCustomPrompt="1"/>
          </p:nvPr>
        </p:nvSpPr>
        <p:spPr>
          <a:xfrm>
            <a:off x="457200" y="5550046"/>
            <a:ext cx="4471894" cy="847167"/>
          </a:xfrm>
        </p:spPr>
        <p:txBody>
          <a:bodyPr anchor="b"/>
          <a:lstStyle>
            <a:lvl1pPr marL="0" indent="0" algn="l">
              <a:lnSpc>
                <a:spcPct val="100000"/>
              </a:lnSpc>
              <a:spcBef>
                <a:spcPts val="0"/>
              </a:spcBef>
              <a:spcAft>
                <a:spcPts val="0"/>
              </a:spcAft>
              <a:buFontTx/>
              <a:buNone/>
              <a:defRPr sz="1200">
                <a:solidFill>
                  <a:schemeClr val="tx1"/>
                </a:solidFill>
              </a:defRPr>
            </a:lvl1pPr>
            <a:lvl2pPr>
              <a:defRPr sz="1050"/>
            </a:lvl2pPr>
            <a:lvl3pPr>
              <a:defRPr sz="900"/>
            </a:lvl3pPr>
            <a:lvl4pPr>
              <a:defRPr sz="900"/>
            </a:lvl4pPr>
            <a:lvl5pPr>
              <a:defRPr sz="900"/>
            </a:lvl5pPr>
          </a:lstStyle>
          <a:p>
            <a:pPr lvl="0"/>
            <a:r>
              <a:rPr lang="en-US"/>
              <a:t>Client name (optional)</a:t>
            </a:r>
            <a:br>
              <a:rPr lang="en-US"/>
            </a:br>
            <a:r>
              <a:rPr lang="en-US"/>
              <a:t>Month 00, 20XX</a:t>
            </a:r>
            <a:br>
              <a:rPr lang="en-US"/>
            </a:br>
            <a:r>
              <a:rPr lang="en-US"/>
              <a:t>Presenter1, Job Title, location  |  Presenter2, Job Title, location</a:t>
            </a:r>
          </a:p>
        </p:txBody>
      </p:sp>
    </p:spTree>
    <p:extLst>
      <p:ext uri="{BB962C8B-B14F-4D97-AF65-F5344CB8AC3E}">
        <p14:creationId xmlns:p14="http://schemas.microsoft.com/office/powerpoint/2010/main" val="209032005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ivider plai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0440"/>
            <a:ext cx="12210619" cy="6847559"/>
          </a:xfrm>
          <a:prstGeom prst="rect">
            <a:avLst/>
          </a:prstGeom>
        </p:spPr>
      </p:pic>
      <p:sp>
        <p:nvSpPr>
          <p:cNvPr id="5" name="Title 1"/>
          <p:cNvSpPr>
            <a:spLocks noGrp="1"/>
          </p:cNvSpPr>
          <p:nvPr>
            <p:ph type="title" hasCustomPrompt="1"/>
          </p:nvPr>
        </p:nvSpPr>
        <p:spPr>
          <a:xfrm>
            <a:off x="457200" y="928835"/>
            <a:ext cx="8621059" cy="5029200"/>
          </a:xfrm>
          <a:prstGeom prst="rect">
            <a:avLst/>
          </a:prstGeom>
        </p:spPr>
        <p:txBody>
          <a:bodyPr anchor="ctr"/>
          <a:lstStyle>
            <a:lvl1pPr>
              <a:lnSpc>
                <a:spcPct val="90000"/>
              </a:lnSpc>
              <a:defRPr sz="5400">
                <a:gradFill>
                  <a:gsLst>
                    <a:gs pos="35000">
                      <a:schemeClr val="tx2"/>
                    </a:gs>
                    <a:gs pos="100000">
                      <a:schemeClr val="accent2"/>
                    </a:gs>
                  </a:gsLst>
                  <a:lin ang="18900000" scaled="0"/>
                </a:gradFill>
              </a:defRPr>
            </a:lvl1pPr>
          </a:lstStyle>
          <a:p>
            <a:pPr lvl="0"/>
            <a:r>
              <a:rPr lang="en-US"/>
              <a:t>This slide is for </a:t>
            </a:r>
            <a:br>
              <a:rPr lang="en-US"/>
            </a:br>
            <a:r>
              <a:rPr lang="en-US"/>
              <a:t>divider, statement </a:t>
            </a:r>
            <a:br>
              <a:rPr lang="en-US"/>
            </a:br>
            <a:r>
              <a:rPr lang="en-US"/>
              <a:t>or takeaway.</a:t>
            </a:r>
          </a:p>
        </p:txBody>
      </p:sp>
    </p:spTree>
    <p:extLst>
      <p:ext uri="{BB962C8B-B14F-4D97-AF65-F5344CB8AC3E}">
        <p14:creationId xmlns:p14="http://schemas.microsoft.com/office/powerpoint/2010/main" val="22693535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Divider picture">
    <p:spTree>
      <p:nvGrpSpPr>
        <p:cNvPr id="1" name=""/>
        <p:cNvGrpSpPr/>
        <p:nvPr/>
      </p:nvGrpSpPr>
      <p:grpSpPr>
        <a:xfrm>
          <a:off x="0" y="0"/>
          <a:ext cx="0" cy="0"/>
          <a:chOff x="0" y="0"/>
          <a:chExt cx="0" cy="0"/>
        </a:xfrm>
      </p:grpSpPr>
      <p:sp>
        <p:nvSpPr>
          <p:cNvPr id="3" name="Picture Placeholder 2"/>
          <p:cNvSpPr>
            <a:spLocks noGrp="1" noChangeAspect="1"/>
          </p:cNvSpPr>
          <p:nvPr>
            <p:ph type="pic" sz="quarter" idx="11"/>
          </p:nvPr>
        </p:nvSpPr>
        <p:spPr>
          <a:xfrm>
            <a:off x="0" y="0"/>
            <a:ext cx="12192000" cy="6858000"/>
          </a:xfrm>
        </p:spPr>
        <p:txBody>
          <a:bodyPr/>
          <a:lstStyle>
            <a:lvl1pPr marL="0" indent="0" algn="ctr">
              <a:buFontTx/>
              <a:buNone/>
              <a:defRPr>
                <a:solidFill>
                  <a:srgbClr val="C53532"/>
                </a:solidFill>
              </a:defRPr>
            </a:lvl1pPr>
          </a:lstStyle>
          <a:p>
            <a:r>
              <a:rPr lang="en-US"/>
              <a:t>Click icon to add picture</a:t>
            </a:r>
          </a:p>
        </p:txBody>
      </p:sp>
      <p:sp>
        <p:nvSpPr>
          <p:cNvPr id="9" name="Text"/>
          <p:cNvSpPr>
            <a:spLocks noGrp="1"/>
          </p:cNvSpPr>
          <p:nvPr>
            <p:ph type="body" sz="quarter" idx="10" hasCustomPrompt="1"/>
          </p:nvPr>
        </p:nvSpPr>
        <p:spPr>
          <a:xfrm>
            <a:off x="-1" y="3429000"/>
            <a:ext cx="6995160" cy="3429000"/>
          </a:xfrm>
          <a:gradFill flip="none" rotWithShape="1">
            <a:gsLst>
              <a:gs pos="35000">
                <a:schemeClr val="tx2">
                  <a:alpha val="91000"/>
                </a:schemeClr>
              </a:gs>
              <a:gs pos="100000">
                <a:schemeClr val="accent2"/>
              </a:gs>
            </a:gsLst>
            <a:lin ang="18900000" scaled="0"/>
            <a:tileRect/>
          </a:gradFill>
          <a:ln>
            <a:noFill/>
          </a:ln>
        </p:spPr>
        <p:txBody>
          <a:bodyPr rot="0" spcFirstLastPara="0" vertOverflow="overflow" horzOverflow="overflow" vert="horz" wrap="square" lIns="548640" tIns="0" rIns="548640" bIns="0" numCol="1" spcCol="0" rtlCol="0" fromWordArt="0" anchor="ctr" anchorCtr="0" forceAA="0" compatLnSpc="1">
            <a:prstTxWarp prst="textNoShape">
              <a:avLst/>
            </a:prstTxWarp>
            <a:noAutofit/>
          </a:bodyPr>
          <a:lstStyle>
            <a:lvl1pPr marL="0" indent="0">
              <a:buFontTx/>
              <a:buNone/>
              <a:defRPr kumimoji="0" lang="en-US" sz="5400" b="1" i="0" u="none" strike="noStrike" kern="0" cap="none" spc="0" normalizeH="0" baseline="0" dirty="0">
                <a:ln>
                  <a:noFill/>
                </a:ln>
                <a:solidFill>
                  <a:schemeClr val="bg1"/>
                </a:solidFill>
                <a:effectLst/>
                <a:uLnTx/>
                <a:uFillTx/>
                <a:latin typeface="Arial"/>
                <a:ea typeface="+mj-ea"/>
                <a:cs typeface="+mj-cs"/>
              </a:defRPr>
            </a:lvl1pPr>
          </a:lstStyle>
          <a:p>
            <a:pPr lvl="0">
              <a:spcBef>
                <a:spcPct val="0"/>
              </a:spcBef>
            </a:pPr>
            <a:r>
              <a:rPr kumimoji="0" lang="en-US" sz="5400" b="1" i="0" u="none" strike="noStrike" kern="0" cap="none" spc="0" normalizeH="0" baseline="0" noProof="0">
                <a:ln>
                  <a:noFill/>
                </a:ln>
                <a:solidFill>
                  <a:schemeClr val="bg1"/>
                </a:solidFill>
                <a:effectLst/>
                <a:uLnTx/>
                <a:uFillTx/>
                <a:latin typeface="Arial"/>
                <a:ea typeface="+mj-ea"/>
                <a:cs typeface="+mj-cs"/>
              </a:rPr>
              <a:t>This slide is for divider, statement or takeaway.</a:t>
            </a:r>
            <a:endParaRPr lang="en-US" sz="5400">
              <a:solidFill>
                <a:schemeClr val="bg1"/>
              </a:solidFill>
            </a:endParaRPr>
          </a:p>
        </p:txBody>
      </p:sp>
    </p:spTree>
    <p:extLst>
      <p:ext uri="{BB962C8B-B14F-4D97-AF65-F5344CB8AC3E}">
        <p14:creationId xmlns:p14="http://schemas.microsoft.com/office/powerpoint/2010/main" val="4070940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hart and bullets">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9" name="Content Placeholder 8"/>
          <p:cNvSpPr>
            <a:spLocks noGrp="1"/>
          </p:cNvSpPr>
          <p:nvPr>
            <p:ph sz="quarter" idx="13" hasCustomPrompt="1"/>
          </p:nvPr>
        </p:nvSpPr>
        <p:spPr>
          <a:xfrm>
            <a:off x="457200" y="2675466"/>
            <a:ext cx="11283950" cy="3534833"/>
          </a:xfrm>
        </p:spPr>
        <p:txBody>
          <a:bodyPr/>
          <a:lstStyle>
            <a:lvl1pPr>
              <a:defRPr b="0"/>
            </a:lvl1pPr>
          </a:lstStyle>
          <a:p>
            <a:pPr lvl="0"/>
            <a:r>
              <a:rPr lang="en-US"/>
              <a:t>Insert chart or table</a:t>
            </a:r>
          </a:p>
        </p:txBody>
      </p:sp>
      <p:sp>
        <p:nvSpPr>
          <p:cNvPr id="10" name="Text Placeholder 9"/>
          <p:cNvSpPr>
            <a:spLocks noGrp="1"/>
          </p:cNvSpPr>
          <p:nvPr>
            <p:ph type="body" sz="quarter" idx="14" hasCustomPrompt="1"/>
          </p:nvPr>
        </p:nvSpPr>
        <p:spPr>
          <a:xfrm>
            <a:off x="457200" y="1600199"/>
            <a:ext cx="11283950" cy="948267"/>
          </a:xfrm>
        </p:spPr>
        <p:txBody>
          <a:bodyPr/>
          <a:lstStyle>
            <a:lvl1pPr>
              <a:spcBef>
                <a:spcPts val="600"/>
              </a:spcBef>
              <a:defRPr sz="1400"/>
            </a:lvl1pPr>
          </a:lstStyle>
          <a:p>
            <a:pPr lvl="0"/>
            <a:r>
              <a:rPr lang="en-US"/>
              <a:t>bullets</a:t>
            </a:r>
          </a:p>
        </p:txBody>
      </p:sp>
    </p:spTree>
    <p:extLst>
      <p:ext uri="{BB962C8B-B14F-4D97-AF65-F5344CB8AC3E}">
        <p14:creationId xmlns:p14="http://schemas.microsoft.com/office/powerpoint/2010/main" val="137219318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C5FB65BA-10F3-495F-A5EA-28E2F14FDA6C}" type="slidenum">
              <a:rPr lang="en-US" altLang="en-US" smtClean="0"/>
              <a:pPr/>
              <a:t>‹#›</a:t>
            </a:fld>
            <a:endParaRPr lang="en-US" altLang="en-US"/>
          </a:p>
        </p:txBody>
      </p:sp>
      <p:sp>
        <p:nvSpPr>
          <p:cNvPr id="4" name="Date Placeholder 3"/>
          <p:cNvSpPr>
            <a:spLocks noGrp="1"/>
          </p:cNvSpPr>
          <p:nvPr>
            <p:ph type="dt" sz="half" idx="11"/>
          </p:nvPr>
        </p:nvSpPr>
        <p:spPr/>
        <p:txBody>
          <a:bodyPr/>
          <a:lstStyle/>
          <a:p>
            <a:fld id="{D200D4EE-3B1B-499B-BA64-790AF9F081E3}" type="datetime4">
              <a:rPr lang="en-US" altLang="en-US" smtClean="0"/>
              <a:pPr/>
              <a:t>February 21, 2024</a:t>
            </a:fld>
            <a:endParaRPr lang="en-US" altLang="en-US"/>
          </a:p>
        </p:txBody>
      </p:sp>
    </p:spTree>
    <p:extLst>
      <p:ext uri="{BB962C8B-B14F-4D97-AF65-F5344CB8AC3E}">
        <p14:creationId xmlns:p14="http://schemas.microsoft.com/office/powerpoint/2010/main" val="3287624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White Title Slide with Image">
    <p:bg>
      <p:bgRef idx="1001">
        <a:schemeClr val="bg1"/>
      </p:bgRef>
    </p:bg>
    <p:spTree>
      <p:nvGrpSpPr>
        <p:cNvPr id="1" name=""/>
        <p:cNvGrpSpPr/>
        <p:nvPr/>
      </p:nvGrpSpPr>
      <p:grpSpPr>
        <a:xfrm>
          <a:off x="0" y="0"/>
          <a:ext cx="0" cy="0"/>
          <a:chOff x="0" y="0"/>
          <a:chExt cx="0" cy="0"/>
        </a:xfrm>
      </p:grpSpPr>
      <p:pic>
        <p:nvPicPr>
          <p:cNvPr id="10" name="patter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441"/>
            <a:ext cx="12210619" cy="6847559"/>
          </a:xfrm>
          <a:prstGeom prst="rect">
            <a:avLst/>
          </a:prstGeom>
        </p:spPr>
      </p:pic>
      <p:sp>
        <p:nvSpPr>
          <p:cNvPr id="11" name="Picture Placeholder 2"/>
          <p:cNvSpPr>
            <a:spLocks noGrp="1" noChangeAspect="1"/>
          </p:cNvSpPr>
          <p:nvPr>
            <p:ph type="pic" sz="quarter" idx="10"/>
          </p:nvPr>
        </p:nvSpPr>
        <p:spPr>
          <a:xfrm>
            <a:off x="6819900" y="0"/>
            <a:ext cx="5372100" cy="5341938"/>
          </a:xfrm>
        </p:spPr>
        <p:txBody>
          <a:bodyPr/>
          <a:lstStyle/>
          <a:p>
            <a:r>
              <a:rPr lang="en-US"/>
              <a:t>Click icon to add picture</a:t>
            </a:r>
          </a:p>
        </p:txBody>
      </p:sp>
      <p:pic>
        <p:nvPicPr>
          <p:cNvPr id="13"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14"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1472" y="6236208"/>
            <a:ext cx="2240280" cy="157358"/>
          </a:xfrm>
          <a:prstGeom prst="rect">
            <a:avLst/>
          </a:prstGeom>
        </p:spPr>
      </p:pic>
      <p:sp>
        <p:nvSpPr>
          <p:cNvPr id="9" name="Subtitle"/>
          <p:cNvSpPr>
            <a:spLocks noGrp="1"/>
          </p:cNvSpPr>
          <p:nvPr>
            <p:ph type="body" sz="quarter" idx="12" hasCustomPrompt="1"/>
          </p:nvPr>
        </p:nvSpPr>
        <p:spPr>
          <a:xfrm>
            <a:off x="457200" y="4297680"/>
            <a:ext cx="5943600" cy="457200"/>
          </a:xfrm>
        </p:spPr>
        <p:txBody>
          <a:bodyPr/>
          <a:lstStyle>
            <a:lvl1pPr marL="0" indent="0">
              <a:buFontTx/>
              <a:buNone/>
              <a:defRPr sz="2000" baseline="0"/>
            </a:lvl1pPr>
          </a:lstStyle>
          <a:p>
            <a:pPr lvl="0"/>
            <a:r>
              <a:rPr lang="en-US"/>
              <a:t>Click to add subtitle</a:t>
            </a:r>
          </a:p>
        </p:txBody>
      </p:sp>
      <p:sp>
        <p:nvSpPr>
          <p:cNvPr id="3" name="Title"/>
          <p:cNvSpPr>
            <a:spLocks noGrp="1"/>
          </p:cNvSpPr>
          <p:nvPr>
            <p:ph type="body" sz="quarter" idx="11" hasCustomPrompt="1"/>
          </p:nvPr>
        </p:nvSpPr>
        <p:spPr>
          <a:xfrm>
            <a:off x="457200" y="1828799"/>
            <a:ext cx="5943600" cy="2286000"/>
          </a:xfrm>
        </p:spPr>
        <p:txBody>
          <a:bodyPr anchor="b" anchorCtr="0"/>
          <a:lstStyle>
            <a:lvl1pPr marL="0" indent="0" algn="l" defTabSz="914400" rtl="0" eaLnBrk="1" fontAlgn="base" latinLnBrk="0" hangingPunct="1">
              <a:lnSpc>
                <a:spcPct val="90000"/>
              </a:lnSpc>
              <a:spcBef>
                <a:spcPct val="0"/>
              </a:spcBef>
              <a:spcAft>
                <a:spcPct val="0"/>
              </a:spcAft>
              <a:buFontTx/>
              <a:buNone/>
              <a:defRPr lang="en-US" sz="5400" b="1" i="0" kern="1200" cap="none" baseline="0" dirty="0">
                <a:gradFill>
                  <a:gsLst>
                    <a:gs pos="35000">
                      <a:srgbClr val="00B0F0"/>
                    </a:gs>
                    <a:gs pos="100000">
                      <a:srgbClr val="75D2FF"/>
                    </a:gs>
                  </a:gsLst>
                  <a:lin ang="2700000" scaled="0"/>
                </a:gradFill>
                <a:latin typeface="+mj-lt"/>
                <a:ea typeface="Noto Sans" panose="020B0502040504020204" pitchFamily="34"/>
                <a:cs typeface="Noto Sans" panose="020B0502040504020204" pitchFamily="34"/>
              </a:defRPr>
            </a:lvl1pPr>
          </a:lstStyle>
          <a:p>
            <a:pPr lvl="0"/>
            <a:r>
              <a:rPr lang="en-US"/>
              <a:t>Click to add title</a:t>
            </a:r>
          </a:p>
        </p:txBody>
      </p:sp>
      <p:sp>
        <p:nvSpPr>
          <p:cNvPr id="17" name="Date">
            <a:extLst>
              <a:ext uri="{FF2B5EF4-FFF2-40B4-BE49-F238E27FC236}">
                <a16:creationId xmlns:a16="http://schemas.microsoft.com/office/drawing/2014/main" id="{1DDC6625-7E16-9441-9929-B3845B79579E}"/>
              </a:ext>
            </a:extLst>
          </p:cNvPr>
          <p:cNvSpPr>
            <a:spLocks noGrp="1"/>
          </p:cNvSpPr>
          <p:nvPr>
            <p:ph type="body" sz="quarter" idx="14" hasCustomPrompt="1"/>
          </p:nvPr>
        </p:nvSpPr>
        <p:spPr>
          <a:xfrm>
            <a:off x="457200" y="5550046"/>
            <a:ext cx="4471894" cy="847167"/>
          </a:xfrm>
        </p:spPr>
        <p:txBody>
          <a:bodyPr anchor="b"/>
          <a:lstStyle>
            <a:lvl1pPr marL="0" indent="0" algn="l">
              <a:lnSpc>
                <a:spcPct val="100000"/>
              </a:lnSpc>
              <a:spcBef>
                <a:spcPts val="0"/>
              </a:spcBef>
              <a:spcAft>
                <a:spcPts val="0"/>
              </a:spcAft>
              <a:buFontTx/>
              <a:buNone/>
              <a:defRPr sz="1200">
                <a:solidFill>
                  <a:schemeClr val="tx1"/>
                </a:solidFill>
              </a:defRPr>
            </a:lvl1pPr>
            <a:lvl2pPr>
              <a:defRPr sz="1050"/>
            </a:lvl2pPr>
            <a:lvl3pPr>
              <a:defRPr sz="900"/>
            </a:lvl3pPr>
            <a:lvl4pPr>
              <a:defRPr sz="900"/>
            </a:lvl4pPr>
            <a:lvl5pPr>
              <a:defRPr sz="900"/>
            </a:lvl5pPr>
          </a:lstStyle>
          <a:p>
            <a:pPr lvl="0"/>
            <a:r>
              <a:rPr lang="en-US"/>
              <a:t>Client name (optional)</a:t>
            </a:r>
            <a:br>
              <a:rPr lang="en-US"/>
            </a:br>
            <a:r>
              <a:rPr lang="en-US"/>
              <a:t>Month 00, 20XX</a:t>
            </a:r>
            <a:br>
              <a:rPr lang="en-US"/>
            </a:br>
            <a:r>
              <a:rPr lang="en-US"/>
              <a:t>Presenter1, Job Title, location  |  Presenter2, Job Title, location</a:t>
            </a:r>
          </a:p>
        </p:txBody>
      </p:sp>
    </p:spTree>
    <p:extLst>
      <p:ext uri="{BB962C8B-B14F-4D97-AF65-F5344CB8AC3E}">
        <p14:creationId xmlns:p14="http://schemas.microsoft.com/office/powerpoint/2010/main" val="2064115600"/>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Divider Turquoise light teal picture">
    <p:bg>
      <p:bgPr>
        <a:solidFill>
          <a:schemeClr val="bg1">
            <a:alpha val="50000"/>
          </a:schemeClr>
        </a:solidFill>
        <a:effectLst/>
      </p:bgPr>
    </p:bg>
    <p:spTree>
      <p:nvGrpSpPr>
        <p:cNvPr id="1" name=""/>
        <p:cNvGrpSpPr/>
        <p:nvPr/>
      </p:nvGrpSpPr>
      <p:grpSpPr>
        <a:xfrm>
          <a:off x="0" y="0"/>
          <a:ext cx="0" cy="0"/>
          <a:chOff x="0" y="0"/>
          <a:chExt cx="0" cy="0"/>
        </a:xfrm>
      </p:grpSpPr>
      <p:sp>
        <p:nvSpPr>
          <p:cNvPr id="4" name="Picture Placeholder 2"/>
          <p:cNvSpPr>
            <a:spLocks noGrp="1" noChangeAspect="1"/>
          </p:cNvSpPr>
          <p:nvPr>
            <p:ph type="pic" sz="quarter" idx="11"/>
          </p:nvPr>
        </p:nvSpPr>
        <p:spPr>
          <a:xfrm>
            <a:off x="-1" y="1"/>
            <a:ext cx="12192001" cy="6858000"/>
          </a:xfrm>
        </p:spPr>
        <p:txBody>
          <a:bodyPr/>
          <a:lstStyle>
            <a:lvl1pPr marL="0" indent="0" algn="ctr">
              <a:buFontTx/>
              <a:buNone/>
              <a:defRPr>
                <a:solidFill>
                  <a:srgbClr val="C53532"/>
                </a:solidFill>
              </a:defRPr>
            </a:lvl1pPr>
          </a:lstStyle>
          <a:p>
            <a:endParaRPr lang="en-US"/>
          </a:p>
          <a:p>
            <a:endParaRPr lang="en-US"/>
          </a:p>
          <a:p>
            <a:endParaRPr lang="en-US"/>
          </a:p>
          <a:p>
            <a:endParaRPr lang="en-US"/>
          </a:p>
          <a:p>
            <a:endParaRPr lang="en-US"/>
          </a:p>
          <a:p>
            <a:r>
              <a:rPr lang="en-US"/>
              <a:t>Click icon to add picture</a:t>
            </a:r>
          </a:p>
        </p:txBody>
      </p:sp>
      <p:sp>
        <p:nvSpPr>
          <p:cNvPr id="9" name="Text"/>
          <p:cNvSpPr>
            <a:spLocks noGrp="1"/>
          </p:cNvSpPr>
          <p:nvPr>
            <p:ph type="body" sz="quarter" idx="10" hasCustomPrompt="1"/>
          </p:nvPr>
        </p:nvSpPr>
        <p:spPr>
          <a:xfrm>
            <a:off x="-1" y="3429000"/>
            <a:ext cx="6995160" cy="3429000"/>
          </a:xfrm>
          <a:gradFill flip="none" rotWithShape="1">
            <a:gsLst>
              <a:gs pos="35000">
                <a:schemeClr val="accent6"/>
              </a:gs>
              <a:gs pos="100000">
                <a:srgbClr val="9CD9E4"/>
              </a:gs>
            </a:gsLst>
            <a:lin ang="18900000" scaled="0"/>
            <a:tileRect/>
          </a:gradFill>
          <a:ln>
            <a:noFill/>
          </a:ln>
        </p:spPr>
        <p:txBody>
          <a:bodyPr rot="0" spcFirstLastPara="0" vertOverflow="overflow" horzOverflow="overflow" vert="horz" wrap="square" lIns="548640" tIns="0" rIns="548640" bIns="0" numCol="1" spcCol="0" rtlCol="0" fromWordArt="0" anchor="ctr" anchorCtr="0" forceAA="0" compatLnSpc="1">
            <a:prstTxWarp prst="textNoShape">
              <a:avLst/>
            </a:prstTxWarp>
            <a:noAutofit/>
          </a:bodyPr>
          <a:lstStyle>
            <a:lvl1pPr marL="0" indent="0">
              <a:buFontTx/>
              <a:buNone/>
              <a:defRPr kumimoji="0" lang="en-US" sz="5400" b="1" i="0" u="none" strike="noStrike" kern="0" cap="none" spc="0" normalizeH="0" baseline="0" dirty="0">
                <a:ln>
                  <a:noFill/>
                </a:ln>
                <a:solidFill>
                  <a:schemeClr val="bg1"/>
                </a:solidFill>
                <a:effectLst/>
                <a:uLnTx/>
                <a:uFillTx/>
                <a:latin typeface="Arial"/>
                <a:ea typeface="+mj-ea"/>
                <a:cs typeface="+mj-cs"/>
              </a:defRPr>
            </a:lvl1pPr>
          </a:lstStyle>
          <a:p>
            <a:pPr lvl="0">
              <a:spcBef>
                <a:spcPct val="0"/>
              </a:spcBef>
            </a:pPr>
            <a:r>
              <a:rPr kumimoji="0" lang="en-US" sz="5400" b="1" i="0" u="none" strike="noStrike" kern="0" cap="none" spc="0" normalizeH="0" baseline="0" noProof="0">
                <a:ln>
                  <a:noFill/>
                </a:ln>
                <a:solidFill>
                  <a:schemeClr val="bg1"/>
                </a:solidFill>
                <a:effectLst/>
                <a:uLnTx/>
                <a:uFillTx/>
                <a:latin typeface="Arial"/>
                <a:ea typeface="+mj-ea"/>
                <a:cs typeface="+mj-cs"/>
              </a:rPr>
              <a:t>This slide is for divider, statement or takeaway.</a:t>
            </a:r>
            <a:endParaRPr lang="en-US" sz="5400">
              <a:solidFill>
                <a:schemeClr val="bg1"/>
              </a:solidFill>
            </a:endParaRPr>
          </a:p>
        </p:txBody>
      </p:sp>
    </p:spTree>
    <p:extLst>
      <p:ext uri="{BB962C8B-B14F-4D97-AF65-F5344CB8AC3E}">
        <p14:creationId xmlns:p14="http://schemas.microsoft.com/office/powerpoint/2010/main" val="56566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788" y="916623"/>
            <a:ext cx="8314721" cy="690563"/>
          </a:xfrm>
        </p:spPr>
        <p:txBody>
          <a:bodyPr anchor="t"/>
          <a:lstStyle/>
          <a:p>
            <a:r>
              <a:rPr lang="en-US"/>
              <a:t>Click to edit Master title style</a:t>
            </a:r>
          </a:p>
        </p:txBody>
      </p:sp>
      <p:sp>
        <p:nvSpPr>
          <p:cNvPr id="3" name="Content Placeholder 2"/>
          <p:cNvSpPr>
            <a:spLocks noGrp="1"/>
          </p:cNvSpPr>
          <p:nvPr>
            <p:ph idx="1"/>
          </p:nvPr>
        </p:nvSpPr>
        <p:spPr>
          <a:xfrm>
            <a:off x="765788" y="1828806"/>
            <a:ext cx="8314721" cy="4643621"/>
          </a:xfrm>
        </p:spPr>
        <p:txBody>
          <a:bodyPr/>
          <a:lstStyle>
            <a:lvl1pPr marL="5039" indent="0">
              <a:tabLst/>
              <a:defRPr/>
            </a:lvl1pPr>
            <a:lvl3pPr>
              <a:spcBef>
                <a:spcPts val="908"/>
              </a:spcBef>
              <a:defRPr/>
            </a:lvl3pPr>
            <a:lvl4pPr>
              <a:spcBef>
                <a:spcPts val="908"/>
              </a:spcBef>
              <a:defRPr/>
            </a:lvl4pPr>
            <a:lvl5pPr marL="1390387" indent="-183035">
              <a:spcBef>
                <a:spcPts val="908"/>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solidFill>
                  <a:schemeClr val="tx1"/>
                </a:solidFill>
              </a:defRPr>
            </a:lvl1pPr>
          </a:lstStyle>
          <a:p>
            <a:fld id="{1A405E7D-94DA-49BD-BCA1-24437756CCF6}" type="slidenum">
              <a:rPr lang="en-US" altLang="en-US" smtClean="0"/>
              <a:pPr/>
              <a:t>‹#›</a:t>
            </a:fld>
            <a:endParaRPr lang="en-US" altLang="en-US"/>
          </a:p>
        </p:txBody>
      </p:sp>
      <p:sp>
        <p:nvSpPr>
          <p:cNvPr id="7" name="Content Placeholder 6">
            <a:extLst>
              <a:ext uri="{FF2B5EF4-FFF2-40B4-BE49-F238E27FC236}">
                <a16:creationId xmlns:a16="http://schemas.microsoft.com/office/drawing/2014/main" id="{8F29F82C-E087-EF43-9326-E8F7B8C8FC45}"/>
              </a:ext>
            </a:extLst>
          </p:cNvPr>
          <p:cNvSpPr>
            <a:spLocks noGrp="1"/>
          </p:cNvSpPr>
          <p:nvPr>
            <p:ph sz="quarter" idx="11"/>
          </p:nvPr>
        </p:nvSpPr>
        <p:spPr>
          <a:xfrm>
            <a:off x="9731026" y="916521"/>
            <a:ext cx="2201333" cy="5439833"/>
          </a:xfrm>
        </p:spPr>
        <p:txBody>
          <a:bodyPr/>
          <a:lstStyle>
            <a:lvl1pPr>
              <a:defRPr sz="1269">
                <a:solidFill>
                  <a:schemeClr val="bg1"/>
                </a:solidFill>
              </a:defRPr>
            </a:lvl1pPr>
          </a:lstStyle>
          <a:p>
            <a:pPr lvl="0"/>
            <a:r>
              <a:rPr lang="en-US"/>
              <a:t>Edit Master text styles</a:t>
            </a:r>
          </a:p>
        </p:txBody>
      </p:sp>
    </p:spTree>
    <p:extLst>
      <p:ext uri="{BB962C8B-B14F-4D97-AF65-F5344CB8AC3E}">
        <p14:creationId xmlns:p14="http://schemas.microsoft.com/office/powerpoint/2010/main" val="2747478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baseline="0">
                <a:solidFill>
                  <a:schemeClr val="tx2"/>
                </a:solidFill>
              </a:defRPr>
            </a:lvl1pPr>
          </a:lstStyle>
          <a:p>
            <a:fld id="{22710089-84E2-4BA9-BD58-11176BBF32C3}" type="slidenum">
              <a:rPr lang="en-US" altLang="en-US" smtClean="0"/>
              <a:pPr/>
              <a:t>‹#›</a:t>
            </a:fld>
            <a:endParaRPr lang="en-US" altLang="en-US"/>
          </a:p>
        </p:txBody>
      </p:sp>
      <p:sp>
        <p:nvSpPr>
          <p:cNvPr id="4" name="Text Placeholder 3">
            <a:extLst>
              <a:ext uri="{FF2B5EF4-FFF2-40B4-BE49-F238E27FC236}">
                <a16:creationId xmlns:a16="http://schemas.microsoft.com/office/drawing/2014/main" id="{CCF66F16-A99B-B34D-9F9D-7ED4E79EF348}"/>
              </a:ext>
            </a:extLst>
          </p:cNvPr>
          <p:cNvSpPr>
            <a:spLocks noGrp="1"/>
          </p:cNvSpPr>
          <p:nvPr>
            <p:ph type="body" sz="quarter" idx="11"/>
          </p:nvPr>
        </p:nvSpPr>
        <p:spPr>
          <a:xfrm>
            <a:off x="0" y="3822701"/>
            <a:ext cx="12192000" cy="1422400"/>
          </a:xfrm>
        </p:spPr>
        <p:txBody>
          <a:bodyPr anchor="ctr"/>
          <a:lstStyle>
            <a:lvl1pPr algn="ctr">
              <a:defRPr sz="2961" b="1">
                <a:solidFill>
                  <a:schemeClr val="accent2"/>
                </a:solidFill>
              </a:defRPr>
            </a:lvl1pPr>
          </a:lstStyle>
          <a:p>
            <a:pPr lvl="0"/>
            <a:r>
              <a:rPr lang="en-US"/>
              <a:t>Edit Master text styles</a:t>
            </a:r>
          </a:p>
        </p:txBody>
      </p:sp>
    </p:spTree>
    <p:extLst>
      <p:ext uri="{BB962C8B-B14F-4D97-AF65-F5344CB8AC3E}">
        <p14:creationId xmlns:p14="http://schemas.microsoft.com/office/powerpoint/2010/main" val="42917268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tx2"/>
                </a:solidFill>
              </a:defRPr>
            </a:lvl1pPr>
          </a:lstStyle>
          <a:p>
            <a:fld id="{22710089-84E2-4BA9-BD58-11176BBF32C3}" type="slidenum">
              <a:rPr lang="en-US" altLang="en-US" smtClean="0"/>
              <a:pPr/>
              <a:t>‹#›</a:t>
            </a:fld>
            <a:endParaRPr lang="en-US" altLang="en-US"/>
          </a:p>
        </p:txBody>
      </p:sp>
      <p:sp>
        <p:nvSpPr>
          <p:cNvPr id="4" name="Text Placeholder 3">
            <a:extLst>
              <a:ext uri="{FF2B5EF4-FFF2-40B4-BE49-F238E27FC236}">
                <a16:creationId xmlns:a16="http://schemas.microsoft.com/office/drawing/2014/main" id="{CCF66F16-A99B-B34D-9F9D-7ED4E79EF348}"/>
              </a:ext>
            </a:extLst>
          </p:cNvPr>
          <p:cNvSpPr>
            <a:spLocks noGrp="1"/>
          </p:cNvSpPr>
          <p:nvPr>
            <p:ph type="body" sz="quarter" idx="11"/>
          </p:nvPr>
        </p:nvSpPr>
        <p:spPr>
          <a:xfrm>
            <a:off x="0" y="3822701"/>
            <a:ext cx="12192000" cy="1422400"/>
          </a:xfrm>
        </p:spPr>
        <p:txBody>
          <a:bodyPr anchor="ctr"/>
          <a:lstStyle>
            <a:lvl1pPr algn="ctr">
              <a:defRPr sz="2961" b="1">
                <a:solidFill>
                  <a:schemeClr val="bg1"/>
                </a:solidFill>
              </a:defRPr>
            </a:lvl1pPr>
          </a:lstStyle>
          <a:p>
            <a:pPr lvl="0"/>
            <a:r>
              <a:rPr lang="en-US"/>
              <a:t>Edit Master text styles</a:t>
            </a:r>
          </a:p>
        </p:txBody>
      </p:sp>
    </p:spTree>
    <p:extLst>
      <p:ext uri="{BB962C8B-B14F-4D97-AF65-F5344CB8AC3E}">
        <p14:creationId xmlns:p14="http://schemas.microsoft.com/office/powerpoint/2010/main" val="3702446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tx2"/>
                </a:solidFill>
              </a:defRPr>
            </a:lvl1pPr>
          </a:lstStyle>
          <a:p>
            <a:fld id="{22710089-84E2-4BA9-BD58-11176BBF32C3}" type="slidenum">
              <a:rPr lang="en-US" altLang="en-US" smtClean="0"/>
              <a:pPr/>
              <a:t>‹#›</a:t>
            </a:fld>
            <a:endParaRPr lang="en-US" altLang="en-US"/>
          </a:p>
        </p:txBody>
      </p:sp>
      <p:sp>
        <p:nvSpPr>
          <p:cNvPr id="3" name="Text Placeholder 3">
            <a:extLst>
              <a:ext uri="{FF2B5EF4-FFF2-40B4-BE49-F238E27FC236}">
                <a16:creationId xmlns:a16="http://schemas.microsoft.com/office/drawing/2014/main" id="{2D3F3B73-4106-9C4D-A123-6284AF236068}"/>
              </a:ext>
            </a:extLst>
          </p:cNvPr>
          <p:cNvSpPr>
            <a:spLocks noGrp="1"/>
          </p:cNvSpPr>
          <p:nvPr>
            <p:ph type="body" sz="quarter" idx="11"/>
          </p:nvPr>
        </p:nvSpPr>
        <p:spPr>
          <a:xfrm>
            <a:off x="0" y="3822701"/>
            <a:ext cx="12192000" cy="1422400"/>
          </a:xfrm>
        </p:spPr>
        <p:txBody>
          <a:bodyPr anchor="ctr"/>
          <a:lstStyle>
            <a:lvl1pPr algn="ctr">
              <a:defRPr sz="2961" b="1">
                <a:solidFill>
                  <a:schemeClr val="bg1"/>
                </a:solidFill>
              </a:defRPr>
            </a:lvl1pPr>
          </a:lstStyle>
          <a:p>
            <a:pPr lvl="0"/>
            <a:r>
              <a:rPr lang="en-US"/>
              <a:t>Edit Master text styles</a:t>
            </a:r>
          </a:p>
        </p:txBody>
      </p:sp>
    </p:spTree>
    <p:extLst>
      <p:ext uri="{BB962C8B-B14F-4D97-AF65-F5344CB8AC3E}">
        <p14:creationId xmlns:p14="http://schemas.microsoft.com/office/powerpoint/2010/main" val="3756785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tx2"/>
                </a:solidFill>
              </a:defRPr>
            </a:lvl1pPr>
          </a:lstStyle>
          <a:p>
            <a:fld id="{22710089-84E2-4BA9-BD58-11176BBF32C3}" type="slidenum">
              <a:rPr lang="en-US" altLang="en-US" smtClean="0"/>
              <a:pPr/>
              <a:t>‹#›</a:t>
            </a:fld>
            <a:endParaRPr lang="en-US" altLang="en-US"/>
          </a:p>
        </p:txBody>
      </p:sp>
      <p:sp>
        <p:nvSpPr>
          <p:cNvPr id="3" name="Text Placeholder 3">
            <a:extLst>
              <a:ext uri="{FF2B5EF4-FFF2-40B4-BE49-F238E27FC236}">
                <a16:creationId xmlns:a16="http://schemas.microsoft.com/office/drawing/2014/main" id="{1B8111D3-8DD3-9E41-AD81-D20B5644C3CB}"/>
              </a:ext>
            </a:extLst>
          </p:cNvPr>
          <p:cNvSpPr>
            <a:spLocks noGrp="1"/>
          </p:cNvSpPr>
          <p:nvPr>
            <p:ph type="body" sz="quarter" idx="11"/>
          </p:nvPr>
        </p:nvSpPr>
        <p:spPr>
          <a:xfrm>
            <a:off x="0" y="3822701"/>
            <a:ext cx="12192000" cy="1422400"/>
          </a:xfrm>
        </p:spPr>
        <p:txBody>
          <a:bodyPr anchor="ctr"/>
          <a:lstStyle>
            <a:lvl1pPr algn="ctr">
              <a:defRPr sz="2961" b="1">
                <a:solidFill>
                  <a:schemeClr val="bg1"/>
                </a:solidFill>
              </a:defRPr>
            </a:lvl1pPr>
          </a:lstStyle>
          <a:p>
            <a:pPr lvl="0"/>
            <a:r>
              <a:rPr lang="en-US"/>
              <a:t>Edit Master text styles</a:t>
            </a:r>
          </a:p>
        </p:txBody>
      </p:sp>
    </p:spTree>
    <p:extLst>
      <p:ext uri="{BB962C8B-B14F-4D97-AF65-F5344CB8AC3E}">
        <p14:creationId xmlns:p14="http://schemas.microsoft.com/office/powerpoint/2010/main" val="2552153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tx2"/>
                </a:solidFill>
              </a:defRPr>
            </a:lvl1pPr>
          </a:lstStyle>
          <a:p>
            <a:fld id="{22710089-84E2-4BA9-BD58-11176BBF32C3}" type="slidenum">
              <a:rPr lang="en-US" altLang="en-US" smtClean="0"/>
              <a:pPr/>
              <a:t>‹#›</a:t>
            </a:fld>
            <a:endParaRPr lang="en-US" altLang="en-US"/>
          </a:p>
        </p:txBody>
      </p:sp>
      <p:sp>
        <p:nvSpPr>
          <p:cNvPr id="3" name="Text Placeholder 3">
            <a:extLst>
              <a:ext uri="{FF2B5EF4-FFF2-40B4-BE49-F238E27FC236}">
                <a16:creationId xmlns:a16="http://schemas.microsoft.com/office/drawing/2014/main" id="{A0051D48-6995-6744-AEFE-B6DFE4AB7AD2}"/>
              </a:ext>
            </a:extLst>
          </p:cNvPr>
          <p:cNvSpPr>
            <a:spLocks noGrp="1"/>
          </p:cNvSpPr>
          <p:nvPr>
            <p:ph type="body" sz="quarter" idx="11"/>
          </p:nvPr>
        </p:nvSpPr>
        <p:spPr>
          <a:xfrm>
            <a:off x="0" y="3822701"/>
            <a:ext cx="12192000" cy="1422400"/>
          </a:xfrm>
        </p:spPr>
        <p:txBody>
          <a:bodyPr anchor="ctr"/>
          <a:lstStyle>
            <a:lvl1pPr algn="ctr">
              <a:defRPr sz="2961" b="1">
                <a:solidFill>
                  <a:schemeClr val="bg1"/>
                </a:solidFill>
              </a:defRPr>
            </a:lvl1pPr>
          </a:lstStyle>
          <a:p>
            <a:pPr lvl="0"/>
            <a:r>
              <a:rPr lang="en-US"/>
              <a:t>Edit Master text styles</a:t>
            </a:r>
          </a:p>
        </p:txBody>
      </p:sp>
    </p:spTree>
    <p:extLst>
      <p:ext uri="{BB962C8B-B14F-4D97-AF65-F5344CB8AC3E}">
        <p14:creationId xmlns:p14="http://schemas.microsoft.com/office/powerpoint/2010/main" val="7254975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2710089-84E2-4BA9-BD58-11176BBF32C3}" type="slidenum">
              <a:rPr lang="en-US" altLang="en-US"/>
              <a:pPr/>
              <a:t>‹#›</a:t>
            </a:fld>
            <a:endParaRPr lang="en-US" altLang="en-US"/>
          </a:p>
        </p:txBody>
      </p:sp>
      <p:sp>
        <p:nvSpPr>
          <p:cNvPr id="3" name="Text Placeholder 3">
            <a:extLst>
              <a:ext uri="{FF2B5EF4-FFF2-40B4-BE49-F238E27FC236}">
                <a16:creationId xmlns:a16="http://schemas.microsoft.com/office/drawing/2014/main" id="{29D23841-3BD3-434E-92CE-DD0AB9DB510C}"/>
              </a:ext>
            </a:extLst>
          </p:cNvPr>
          <p:cNvSpPr>
            <a:spLocks noGrp="1"/>
          </p:cNvSpPr>
          <p:nvPr>
            <p:ph type="body" sz="quarter" idx="11"/>
          </p:nvPr>
        </p:nvSpPr>
        <p:spPr>
          <a:xfrm>
            <a:off x="0" y="3822701"/>
            <a:ext cx="12192000" cy="1422400"/>
          </a:xfrm>
        </p:spPr>
        <p:txBody>
          <a:bodyPr anchor="ctr"/>
          <a:lstStyle>
            <a:lvl1pPr algn="ctr">
              <a:defRPr sz="2961" b="1">
                <a:solidFill>
                  <a:schemeClr val="bg1"/>
                </a:solidFill>
              </a:defRPr>
            </a:lvl1pPr>
          </a:lstStyle>
          <a:p>
            <a:pPr lvl="0"/>
            <a:r>
              <a:rPr lang="en-US"/>
              <a:t>Edit Master text styles</a:t>
            </a:r>
          </a:p>
        </p:txBody>
      </p:sp>
    </p:spTree>
    <p:extLst>
      <p:ext uri="{BB962C8B-B14F-4D97-AF65-F5344CB8AC3E}">
        <p14:creationId xmlns:p14="http://schemas.microsoft.com/office/powerpoint/2010/main" val="37458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1600200"/>
            <a:ext cx="5645153" cy="4652942"/>
          </a:xfrm>
        </p:spPr>
        <p:txBody>
          <a:bodyPr rIns="182880"/>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3"/>
          </p:nvPr>
        </p:nvSpPr>
        <p:spPr>
          <a:xfrm>
            <a:off x="6096000" y="1600200"/>
            <a:ext cx="5644896" cy="4652963"/>
          </a:xfrm>
        </p:spPr>
        <p:txBody>
          <a:bodyPr rIns="182880"/>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22384419"/>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Blank">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baseline="0">
                <a:solidFill>
                  <a:schemeClr val="tx2"/>
                </a:solidFill>
              </a:defRPr>
            </a:lvl1pPr>
          </a:lstStyle>
          <a:p>
            <a:fld id="{22710089-84E2-4BA9-BD58-11176BBF32C3}" type="slidenum">
              <a:rPr lang="en-US" altLang="en-US" smtClean="0"/>
              <a:pPr/>
              <a:t>‹#›</a:t>
            </a:fld>
            <a:endParaRPr lang="en-US" altLang="en-US"/>
          </a:p>
        </p:txBody>
      </p:sp>
      <p:sp>
        <p:nvSpPr>
          <p:cNvPr id="4" name="Text Placeholder 3">
            <a:extLst>
              <a:ext uri="{FF2B5EF4-FFF2-40B4-BE49-F238E27FC236}">
                <a16:creationId xmlns:a16="http://schemas.microsoft.com/office/drawing/2014/main" id="{EC097214-6113-1947-B81B-42D2021D0855}"/>
              </a:ext>
            </a:extLst>
          </p:cNvPr>
          <p:cNvSpPr>
            <a:spLocks noGrp="1"/>
          </p:cNvSpPr>
          <p:nvPr>
            <p:ph type="body" sz="quarter" idx="11"/>
          </p:nvPr>
        </p:nvSpPr>
        <p:spPr>
          <a:xfrm>
            <a:off x="0" y="5250580"/>
            <a:ext cx="12192000" cy="779572"/>
          </a:xfrm>
          <a:solidFill>
            <a:schemeClr val="accent2"/>
          </a:solidFill>
        </p:spPr>
        <p:txBody>
          <a:bodyPr wrap="square" lIns="274320" tIns="182880" bIns="182880" anchor="ctr">
            <a:spAutoFit/>
          </a:bodyPr>
          <a:lstStyle>
            <a:lvl1pPr algn="l">
              <a:defRPr sz="2539" b="0">
                <a:solidFill>
                  <a:schemeClr val="bg1"/>
                </a:solidFill>
              </a:defRPr>
            </a:lvl1pPr>
          </a:lstStyle>
          <a:p>
            <a:pPr lvl="0"/>
            <a:r>
              <a:rPr lang="en-US"/>
              <a:t>Edit Master text styles</a:t>
            </a:r>
          </a:p>
        </p:txBody>
      </p:sp>
    </p:spTree>
    <p:extLst>
      <p:ext uri="{BB962C8B-B14F-4D97-AF65-F5344CB8AC3E}">
        <p14:creationId xmlns:p14="http://schemas.microsoft.com/office/powerpoint/2010/main" val="34835078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Blank">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2710089-84E2-4BA9-BD58-11176BBF32C3}" type="slidenum">
              <a:rPr lang="en-US" altLang="en-US"/>
              <a:pPr/>
              <a:t>‹#›</a:t>
            </a:fld>
            <a:endParaRPr lang="en-US" altLang="en-US"/>
          </a:p>
        </p:txBody>
      </p:sp>
      <p:sp>
        <p:nvSpPr>
          <p:cNvPr id="7" name="Text Placeholder 3">
            <a:extLst>
              <a:ext uri="{FF2B5EF4-FFF2-40B4-BE49-F238E27FC236}">
                <a16:creationId xmlns:a16="http://schemas.microsoft.com/office/drawing/2014/main" id="{B3D21A15-5146-0745-B27A-EDD0039D7C66}"/>
              </a:ext>
            </a:extLst>
          </p:cNvPr>
          <p:cNvSpPr>
            <a:spLocks noGrp="1"/>
          </p:cNvSpPr>
          <p:nvPr>
            <p:ph type="body" sz="quarter" idx="11"/>
          </p:nvPr>
        </p:nvSpPr>
        <p:spPr>
          <a:xfrm>
            <a:off x="0" y="5075710"/>
            <a:ext cx="12192000" cy="1129337"/>
          </a:xfrm>
          <a:solidFill>
            <a:schemeClr val="accent2"/>
          </a:solidFill>
        </p:spPr>
        <p:txBody>
          <a:bodyPr wrap="square" lIns="274320" tIns="182880" bIns="182880" anchor="ctr">
            <a:normAutofit/>
          </a:bodyPr>
          <a:lstStyle>
            <a:lvl1pPr algn="l">
              <a:defRPr sz="2539" b="0">
                <a:solidFill>
                  <a:schemeClr val="bg1"/>
                </a:solidFill>
              </a:defRPr>
            </a:lvl1pPr>
          </a:lstStyle>
          <a:p>
            <a:pPr lvl="0"/>
            <a:r>
              <a:rPr lang="en-US"/>
              <a:t>Edit Master text styles</a:t>
            </a:r>
          </a:p>
        </p:txBody>
      </p:sp>
    </p:spTree>
    <p:extLst>
      <p:ext uri="{BB962C8B-B14F-4D97-AF65-F5344CB8AC3E}">
        <p14:creationId xmlns:p14="http://schemas.microsoft.com/office/powerpoint/2010/main" val="14443713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Blank">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baseline="0">
                <a:solidFill>
                  <a:schemeClr val="tx2"/>
                </a:solidFill>
              </a:defRPr>
            </a:lvl1pPr>
          </a:lstStyle>
          <a:p>
            <a:fld id="{22710089-84E2-4BA9-BD58-11176BBF32C3}" type="slidenum">
              <a:rPr lang="en-US" altLang="en-US" smtClean="0"/>
              <a:pPr/>
              <a:t>‹#›</a:t>
            </a:fld>
            <a:endParaRPr lang="en-US" altLang="en-US"/>
          </a:p>
        </p:txBody>
      </p:sp>
      <p:sp>
        <p:nvSpPr>
          <p:cNvPr id="4" name="Text Placeholder 3">
            <a:extLst>
              <a:ext uri="{FF2B5EF4-FFF2-40B4-BE49-F238E27FC236}">
                <a16:creationId xmlns:a16="http://schemas.microsoft.com/office/drawing/2014/main" id="{5671E6BB-D559-F04C-B3C8-9ED594A0632E}"/>
              </a:ext>
            </a:extLst>
          </p:cNvPr>
          <p:cNvSpPr>
            <a:spLocks noGrp="1"/>
          </p:cNvSpPr>
          <p:nvPr>
            <p:ph type="body" sz="quarter" idx="11"/>
          </p:nvPr>
        </p:nvSpPr>
        <p:spPr>
          <a:xfrm>
            <a:off x="0" y="5075710"/>
            <a:ext cx="12192000" cy="1129337"/>
          </a:xfrm>
          <a:solidFill>
            <a:schemeClr val="accent2"/>
          </a:solidFill>
        </p:spPr>
        <p:txBody>
          <a:bodyPr wrap="square" lIns="274320" tIns="182880" bIns="182880" anchor="ctr">
            <a:normAutofit/>
          </a:bodyPr>
          <a:lstStyle>
            <a:lvl1pPr algn="l">
              <a:defRPr sz="2539" b="0">
                <a:solidFill>
                  <a:schemeClr val="bg1"/>
                </a:solidFill>
              </a:defRPr>
            </a:lvl1pPr>
          </a:lstStyle>
          <a:p>
            <a:pPr lvl="0"/>
            <a:r>
              <a:rPr lang="en-US"/>
              <a:t>Edit Master text styles</a:t>
            </a:r>
          </a:p>
        </p:txBody>
      </p:sp>
    </p:spTree>
    <p:extLst>
      <p:ext uri="{BB962C8B-B14F-4D97-AF65-F5344CB8AC3E}">
        <p14:creationId xmlns:p14="http://schemas.microsoft.com/office/powerpoint/2010/main" val="2437006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chor="t"/>
          <a:lstStyle/>
          <a:p>
            <a:r>
              <a:rPr lang="en-US"/>
              <a:t>Click to edit Master title style</a:t>
            </a:r>
          </a:p>
        </p:txBody>
      </p:sp>
      <p:sp>
        <p:nvSpPr>
          <p:cNvPr id="3" name="Content Placeholder 2"/>
          <p:cNvSpPr>
            <a:spLocks noGrp="1"/>
          </p:cNvSpPr>
          <p:nvPr>
            <p:ph idx="1"/>
          </p:nvPr>
        </p:nvSpPr>
        <p:spPr>
          <a:xfrm>
            <a:off x="765783" y="1828806"/>
            <a:ext cx="10756116" cy="4643621"/>
          </a:xfrm>
        </p:spPr>
        <p:txBody>
          <a:bodyPr/>
          <a:lstStyle>
            <a:lvl1pPr marL="7936" indent="0">
              <a:tabLst/>
              <a:defRPr/>
            </a:lvl1pPr>
            <a:lvl3pPr>
              <a:spcBef>
                <a:spcPts val="858"/>
              </a:spcBef>
              <a:defRPr/>
            </a:lvl3pPr>
            <a:lvl4pPr>
              <a:spcBef>
                <a:spcPts val="858"/>
              </a:spcBef>
              <a:defRPr/>
            </a:lvl4pPr>
            <a:lvl5pPr marL="1313967" indent="-172975">
              <a:spcBef>
                <a:spcPts val="858"/>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1A405E7D-94DA-49BD-BCA1-24437756CCF6}" type="slidenum">
              <a:rPr lang="en-US" altLang="en-US"/>
              <a:pPr/>
              <a:t>‹#›</a:t>
            </a:fld>
            <a:endParaRPr lang="en-US" altLang="en-US"/>
          </a:p>
        </p:txBody>
      </p:sp>
    </p:spTree>
    <p:extLst>
      <p:ext uri="{BB962C8B-B14F-4D97-AF65-F5344CB8AC3E}">
        <p14:creationId xmlns:p14="http://schemas.microsoft.com/office/powerpoint/2010/main" val="9092909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3" name="Content Placeholder 2"/>
          <p:cNvSpPr>
            <a:spLocks noGrp="1"/>
          </p:cNvSpPr>
          <p:nvPr>
            <p:ph sz="half" idx="1"/>
          </p:nvPr>
        </p:nvSpPr>
        <p:spPr>
          <a:xfrm>
            <a:off x="765783" y="1828808"/>
            <a:ext cx="5230452" cy="4481399"/>
          </a:xfrm>
        </p:spPr>
        <p:txBody>
          <a:bodyPr/>
          <a:lstStyle>
            <a:lvl1pPr>
              <a:defRPr sz="2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726" y="1828808"/>
            <a:ext cx="5332172" cy="4481399"/>
          </a:xfrm>
        </p:spPr>
        <p:txBody>
          <a:bodyPr/>
          <a:lstStyle>
            <a:lvl1pPr>
              <a:defRPr sz="2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0D226E36-1284-42E8-9ECA-E86E8FDD2FC7}" type="slidenum">
              <a:rPr lang="en-US" altLang="en-US"/>
              <a:pPr/>
              <a:t>‹#›</a:t>
            </a:fld>
            <a:endParaRPr lang="en-US" altLang="en-US"/>
          </a:p>
        </p:txBody>
      </p:sp>
    </p:spTree>
    <p:extLst>
      <p:ext uri="{BB962C8B-B14F-4D97-AF65-F5344CB8AC3E}">
        <p14:creationId xmlns:p14="http://schemas.microsoft.com/office/powerpoint/2010/main" val="187083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0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889685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9_Blank">
    <p:spTree>
      <p:nvGrpSpPr>
        <p:cNvPr id="1" name=""/>
        <p:cNvGrpSpPr/>
        <p:nvPr/>
      </p:nvGrpSpPr>
      <p:grpSpPr>
        <a:xfrm>
          <a:off x="0" y="0"/>
          <a:ext cx="0" cy="0"/>
          <a:chOff x="0" y="0"/>
          <a:chExt cx="0" cy="0"/>
        </a:xfrm>
      </p:grpSpPr>
      <p:sp>
        <p:nvSpPr>
          <p:cNvPr id="2" name="SlideNumber"/>
          <p:cNvSpPr>
            <a:spLocks noGrp="1" noChangeArrowheads="1"/>
          </p:cNvSpPr>
          <p:nvPr>
            <p:ph type="sldNum" sz="quarter" idx="10"/>
            <p:custDataLst>
              <p:tags r:id="rId1"/>
            </p:custDataLst>
          </p:nvPr>
        </p:nvSpPr>
        <p:spPr>
          <a:ln/>
        </p:spPr>
        <p:txBody>
          <a:bodyPr/>
          <a:lstStyle>
            <a:lvl1pPr>
              <a:defRPr/>
            </a:lvl1pPr>
          </a:lstStyle>
          <a:p>
            <a:fld id="{70EB8CB1-79DB-4297-B190-ABC33EA4FF2A}" type="slidenum">
              <a:rPr lang="en-US" altLang="en-US" smtClean="0"/>
              <a:pPr/>
              <a:t>‹#›</a:t>
            </a:fld>
            <a:endParaRPr lang="en-US" altLang="en-US"/>
          </a:p>
        </p:txBody>
      </p:sp>
      <p:sp>
        <p:nvSpPr>
          <p:cNvPr id="3" name="Date" hidden="1"/>
          <p:cNvSpPr>
            <a:spLocks noGrp="1" noChangeArrowheads="1"/>
          </p:cNvSpPr>
          <p:nvPr>
            <p:ph type="dt" sz="half" idx="11"/>
            <p:custDataLst>
              <p:tags r:id="rId2"/>
            </p:custDataLst>
          </p:nvPr>
        </p:nvSpPr>
        <p:spPr>
          <a:ln/>
        </p:spPr>
        <p:txBody>
          <a:bodyPr/>
          <a:lstStyle>
            <a:lvl1pPr>
              <a:defRPr/>
            </a:lvl1pPr>
          </a:lstStyle>
          <a:p>
            <a:endParaRPr lang="en-US" altLang="en-US"/>
          </a:p>
        </p:txBody>
      </p:sp>
    </p:spTree>
    <p:extLst>
      <p:ext uri="{BB962C8B-B14F-4D97-AF65-F5344CB8AC3E}">
        <p14:creationId xmlns:p14="http://schemas.microsoft.com/office/powerpoint/2010/main" val="36285094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White Title Slide with Image">
    <p:bg>
      <p:bgRef idx="1001">
        <a:schemeClr val="bg1"/>
      </p:bgRef>
    </p:bg>
    <p:spTree>
      <p:nvGrpSpPr>
        <p:cNvPr id="1" name=""/>
        <p:cNvGrpSpPr/>
        <p:nvPr/>
      </p:nvGrpSpPr>
      <p:grpSpPr>
        <a:xfrm>
          <a:off x="0" y="0"/>
          <a:ext cx="0" cy="0"/>
          <a:chOff x="0" y="0"/>
          <a:chExt cx="0" cy="0"/>
        </a:xfrm>
      </p:grpSpPr>
      <p:pic>
        <p:nvPicPr>
          <p:cNvPr id="10" name="patter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441"/>
            <a:ext cx="12210619" cy="6847559"/>
          </a:xfrm>
          <a:prstGeom prst="rect">
            <a:avLst/>
          </a:prstGeom>
        </p:spPr>
      </p:pic>
      <p:sp>
        <p:nvSpPr>
          <p:cNvPr id="11" name="Picture Placeholder 2"/>
          <p:cNvSpPr>
            <a:spLocks noGrp="1" noChangeAspect="1"/>
          </p:cNvSpPr>
          <p:nvPr>
            <p:ph type="pic" sz="quarter" idx="10"/>
          </p:nvPr>
        </p:nvSpPr>
        <p:spPr>
          <a:xfrm>
            <a:off x="6819900" y="0"/>
            <a:ext cx="5372100" cy="5341938"/>
          </a:xfrm>
        </p:spPr>
        <p:txBody>
          <a:bodyPr/>
          <a:lstStyle/>
          <a:p>
            <a:r>
              <a:rPr lang="en-US"/>
              <a:t>Click icon to add picture</a:t>
            </a:r>
          </a:p>
        </p:txBody>
      </p:sp>
      <p:pic>
        <p:nvPicPr>
          <p:cNvPr id="13"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14"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1472" y="6236208"/>
            <a:ext cx="2240280" cy="157358"/>
          </a:xfrm>
          <a:prstGeom prst="rect">
            <a:avLst/>
          </a:prstGeom>
        </p:spPr>
      </p:pic>
      <p:sp>
        <p:nvSpPr>
          <p:cNvPr id="9" name="Subtitle"/>
          <p:cNvSpPr>
            <a:spLocks noGrp="1"/>
          </p:cNvSpPr>
          <p:nvPr>
            <p:ph type="body" sz="quarter" idx="12" hasCustomPrompt="1"/>
          </p:nvPr>
        </p:nvSpPr>
        <p:spPr>
          <a:xfrm>
            <a:off x="457200" y="4297680"/>
            <a:ext cx="5943600" cy="457200"/>
          </a:xfrm>
        </p:spPr>
        <p:txBody>
          <a:bodyPr/>
          <a:lstStyle>
            <a:lvl1pPr marL="0" indent="0">
              <a:buFontTx/>
              <a:buNone/>
              <a:defRPr sz="2000" baseline="0"/>
            </a:lvl1pPr>
          </a:lstStyle>
          <a:p>
            <a:pPr lvl="0"/>
            <a:r>
              <a:rPr lang="en-US"/>
              <a:t>Click to add subtitle</a:t>
            </a:r>
          </a:p>
        </p:txBody>
      </p:sp>
      <p:sp>
        <p:nvSpPr>
          <p:cNvPr id="3" name="Title"/>
          <p:cNvSpPr>
            <a:spLocks noGrp="1"/>
          </p:cNvSpPr>
          <p:nvPr>
            <p:ph type="body" sz="quarter" idx="11" hasCustomPrompt="1"/>
          </p:nvPr>
        </p:nvSpPr>
        <p:spPr>
          <a:xfrm>
            <a:off x="457200" y="1828799"/>
            <a:ext cx="5943600" cy="2286000"/>
          </a:xfrm>
        </p:spPr>
        <p:txBody>
          <a:bodyPr anchor="b" anchorCtr="0"/>
          <a:lstStyle>
            <a:lvl1pPr marL="0" indent="0" algn="l" defTabSz="914400" rtl="0" eaLnBrk="1" fontAlgn="base" latinLnBrk="0" hangingPunct="1">
              <a:lnSpc>
                <a:spcPct val="90000"/>
              </a:lnSpc>
              <a:spcBef>
                <a:spcPct val="0"/>
              </a:spcBef>
              <a:spcAft>
                <a:spcPct val="0"/>
              </a:spcAft>
              <a:buFontTx/>
              <a:buNone/>
              <a:defRPr lang="en-US" sz="5400" b="1" i="0" kern="1200" cap="none" baseline="0" dirty="0">
                <a:gradFill>
                  <a:gsLst>
                    <a:gs pos="35000">
                      <a:srgbClr val="00B0F0"/>
                    </a:gs>
                    <a:gs pos="100000">
                      <a:srgbClr val="75D2FF"/>
                    </a:gs>
                  </a:gsLst>
                  <a:lin ang="2700000" scaled="0"/>
                </a:gradFill>
                <a:latin typeface="+mj-lt"/>
                <a:ea typeface="Noto Sans" panose="020B0502040504020204" pitchFamily="34"/>
                <a:cs typeface="Noto Sans" panose="020B0502040504020204" pitchFamily="34"/>
              </a:defRPr>
            </a:lvl1pPr>
          </a:lstStyle>
          <a:p>
            <a:pPr lvl="0"/>
            <a:r>
              <a:rPr lang="en-US"/>
              <a:t>Click to add title</a:t>
            </a:r>
          </a:p>
        </p:txBody>
      </p:sp>
      <p:sp>
        <p:nvSpPr>
          <p:cNvPr id="17" name="Date">
            <a:extLst>
              <a:ext uri="{FF2B5EF4-FFF2-40B4-BE49-F238E27FC236}">
                <a16:creationId xmlns:a16="http://schemas.microsoft.com/office/drawing/2014/main" id="{1DDC6625-7E16-9441-9929-B3845B79579E}"/>
              </a:ext>
            </a:extLst>
          </p:cNvPr>
          <p:cNvSpPr>
            <a:spLocks noGrp="1"/>
          </p:cNvSpPr>
          <p:nvPr>
            <p:ph type="body" sz="quarter" idx="14" hasCustomPrompt="1"/>
          </p:nvPr>
        </p:nvSpPr>
        <p:spPr>
          <a:xfrm>
            <a:off x="457200" y="5550046"/>
            <a:ext cx="4471894" cy="847167"/>
          </a:xfrm>
        </p:spPr>
        <p:txBody>
          <a:bodyPr anchor="b"/>
          <a:lstStyle>
            <a:lvl1pPr marL="0" indent="0" algn="l">
              <a:lnSpc>
                <a:spcPct val="100000"/>
              </a:lnSpc>
              <a:spcBef>
                <a:spcPts val="0"/>
              </a:spcBef>
              <a:spcAft>
                <a:spcPts val="0"/>
              </a:spcAft>
              <a:buFontTx/>
              <a:buNone/>
              <a:defRPr sz="1200">
                <a:solidFill>
                  <a:schemeClr val="tx1"/>
                </a:solidFill>
              </a:defRPr>
            </a:lvl1pPr>
            <a:lvl2pPr>
              <a:defRPr sz="1050"/>
            </a:lvl2pPr>
            <a:lvl3pPr>
              <a:defRPr sz="900"/>
            </a:lvl3pPr>
            <a:lvl4pPr>
              <a:defRPr sz="900"/>
            </a:lvl4pPr>
            <a:lvl5pPr>
              <a:defRPr sz="900"/>
            </a:lvl5pPr>
          </a:lstStyle>
          <a:p>
            <a:pPr lvl="0"/>
            <a:r>
              <a:rPr lang="en-US"/>
              <a:t>Client name (optional)</a:t>
            </a:r>
            <a:br>
              <a:rPr lang="en-US"/>
            </a:br>
            <a:r>
              <a:rPr lang="en-US"/>
              <a:t>Month 00, 20XX</a:t>
            </a:r>
            <a:br>
              <a:rPr lang="en-US"/>
            </a:br>
            <a:r>
              <a:rPr lang="en-US"/>
              <a:t>Presenter1, Job Title, location  |  Presenter2, Job Title, location</a:t>
            </a:r>
          </a:p>
        </p:txBody>
      </p:sp>
    </p:spTree>
    <p:extLst>
      <p:ext uri="{BB962C8B-B14F-4D97-AF65-F5344CB8AC3E}">
        <p14:creationId xmlns:p14="http://schemas.microsoft.com/office/powerpoint/2010/main" val="217258521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io 2">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10" name="Text Placeholder 9"/>
          <p:cNvSpPr>
            <a:spLocks noGrp="1"/>
          </p:cNvSpPr>
          <p:nvPr>
            <p:ph type="body" sz="quarter" idx="14" hasCustomPrompt="1"/>
          </p:nvPr>
        </p:nvSpPr>
        <p:spPr>
          <a:xfrm>
            <a:off x="456345" y="3519488"/>
            <a:ext cx="5486400" cy="271272"/>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b="1">
                <a:solidFill>
                  <a:schemeClr val="tx1"/>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to add name</a:t>
            </a:r>
          </a:p>
        </p:txBody>
      </p:sp>
      <p:sp>
        <p:nvSpPr>
          <p:cNvPr id="4" name="Picture Placeholder 3"/>
          <p:cNvSpPr>
            <a:spLocks noGrp="1" noChangeAspect="1"/>
          </p:cNvSpPr>
          <p:nvPr>
            <p:ph type="pic" sz="quarter" idx="15" hasCustomPrompt="1"/>
          </p:nvPr>
        </p:nvSpPr>
        <p:spPr>
          <a:xfrm>
            <a:off x="457200" y="1600200"/>
            <a:ext cx="1216617" cy="1828800"/>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sz="1200">
                <a:solidFill>
                  <a:srgbClr val="FF0000"/>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Click icon to add picture. Use “Crop” feature on “Format” tab to resize or reposition picture once added. Reset slide layout if needed.</a:t>
            </a:r>
          </a:p>
        </p:txBody>
      </p:sp>
      <p:sp>
        <p:nvSpPr>
          <p:cNvPr id="14" name="Text Placeholder 13"/>
          <p:cNvSpPr>
            <a:spLocks noGrp="1"/>
          </p:cNvSpPr>
          <p:nvPr>
            <p:ph type="body" sz="quarter" idx="16" hasCustomPrompt="1"/>
          </p:nvPr>
        </p:nvSpPr>
        <p:spPr>
          <a:xfrm>
            <a:off x="457200" y="3859497"/>
            <a:ext cx="5486400" cy="274320"/>
          </a:xfrm>
        </p:spPr>
        <p:txBody>
          <a:bodyPr/>
          <a:lstStyle>
            <a:lvl1pPr marL="0" indent="0">
              <a:buFontTx/>
              <a:buNone/>
              <a:defRPr/>
            </a:lvl1pPr>
          </a:lstStyle>
          <a:p>
            <a:pPr lvl="0"/>
            <a:r>
              <a:rPr lang="en-US"/>
              <a:t>Click to add title</a:t>
            </a:r>
          </a:p>
        </p:txBody>
      </p:sp>
      <p:sp>
        <p:nvSpPr>
          <p:cNvPr id="16" name="Text Placeholder 15"/>
          <p:cNvSpPr>
            <a:spLocks noGrp="1"/>
          </p:cNvSpPr>
          <p:nvPr>
            <p:ph type="body" sz="quarter" idx="17" hasCustomPrompt="1"/>
          </p:nvPr>
        </p:nvSpPr>
        <p:spPr>
          <a:xfrm>
            <a:off x="457200" y="4206240"/>
            <a:ext cx="5486400" cy="1997352"/>
          </a:xfrm>
        </p:spPr>
        <p:txBody>
          <a:bodyPr/>
          <a:lstStyle>
            <a:lvl1pPr>
              <a:defRPr sz="1400"/>
            </a:lvl1pPr>
            <a:lvl2pPr>
              <a:defRPr sz="1400"/>
            </a:lvl2pPr>
            <a:lvl3pPr>
              <a:defRPr sz="1200"/>
            </a:lvl3pPr>
            <a:lvl4pPr>
              <a:defRPr sz="1100"/>
            </a:lvl4pPr>
            <a:lvl5pPr>
              <a:defRPr sz="1200"/>
            </a:lvl5pPr>
          </a:lstStyle>
          <a:p>
            <a:pPr lvl="0"/>
            <a:r>
              <a:rPr lang="en-US"/>
              <a:t>Click to add bio information</a:t>
            </a:r>
          </a:p>
        </p:txBody>
      </p:sp>
      <p:sp>
        <p:nvSpPr>
          <p:cNvPr id="7" name="Picture Placeholder 6"/>
          <p:cNvSpPr>
            <a:spLocks noGrp="1" noChangeAspect="1"/>
          </p:cNvSpPr>
          <p:nvPr>
            <p:ph type="pic" sz="quarter" idx="18" hasCustomPrompt="1"/>
          </p:nvPr>
        </p:nvSpPr>
        <p:spPr>
          <a:xfrm>
            <a:off x="6096000" y="1600200"/>
            <a:ext cx="1216152" cy="1828800"/>
          </a:xfrm>
        </p:spPr>
        <p:txBody>
          <a:bodyPr/>
          <a:lstStyle>
            <a:lvl1pPr marL="0" indent="0">
              <a:buFontTx/>
              <a:buNone/>
              <a:defRPr sz="1200">
                <a:solidFill>
                  <a:srgbClr val="FF0000"/>
                </a:solidFill>
              </a:defRPr>
            </a:lvl1pPr>
          </a:lstStyle>
          <a:p>
            <a:r>
              <a:rPr lang="en-US"/>
              <a:t>Click icon to add picture. Use “Crop” feature on “Format” tab to resize or reposition picture once added. Reset slide layout if needed.</a:t>
            </a:r>
          </a:p>
        </p:txBody>
      </p:sp>
      <p:sp>
        <p:nvSpPr>
          <p:cNvPr id="9" name="Text Placeholder 8"/>
          <p:cNvSpPr>
            <a:spLocks noGrp="1"/>
          </p:cNvSpPr>
          <p:nvPr>
            <p:ph type="body" sz="quarter" idx="19" hasCustomPrompt="1"/>
          </p:nvPr>
        </p:nvSpPr>
        <p:spPr>
          <a:xfrm>
            <a:off x="6096000" y="3519488"/>
            <a:ext cx="5486400" cy="274320"/>
          </a:xfrm>
        </p:spPr>
        <p:txBody>
          <a:bodyPr/>
          <a:lstStyle>
            <a:lvl1pPr marL="0" indent="0">
              <a:buFontTx/>
              <a:buNone/>
              <a:defRPr b="1"/>
            </a:lvl1pPr>
          </a:lstStyle>
          <a:p>
            <a:pPr lvl="0"/>
            <a:r>
              <a:rPr lang="en-US"/>
              <a:t>Click to add name</a:t>
            </a:r>
          </a:p>
        </p:txBody>
      </p:sp>
      <p:sp>
        <p:nvSpPr>
          <p:cNvPr id="12" name="Text Placeholder 11"/>
          <p:cNvSpPr>
            <a:spLocks noGrp="1"/>
          </p:cNvSpPr>
          <p:nvPr>
            <p:ph type="body" sz="quarter" idx="20" hasCustomPrompt="1"/>
          </p:nvPr>
        </p:nvSpPr>
        <p:spPr>
          <a:xfrm>
            <a:off x="6096000" y="3859497"/>
            <a:ext cx="5486400" cy="274320"/>
          </a:xfrm>
        </p:spPr>
        <p:txBody>
          <a:bodyPr/>
          <a:lstStyle>
            <a:lvl1pPr marL="0" indent="0">
              <a:buFontTx/>
              <a:buNone/>
              <a:defRPr/>
            </a:lvl1pPr>
          </a:lstStyle>
          <a:p>
            <a:pPr lvl="0"/>
            <a:r>
              <a:rPr lang="en-US"/>
              <a:t>Click to add title</a:t>
            </a:r>
          </a:p>
        </p:txBody>
      </p:sp>
      <p:sp>
        <p:nvSpPr>
          <p:cNvPr id="20" name="Text Placeholder 19"/>
          <p:cNvSpPr>
            <a:spLocks noGrp="1"/>
          </p:cNvSpPr>
          <p:nvPr>
            <p:ph type="body" sz="quarter" idx="22" hasCustomPrompt="1"/>
          </p:nvPr>
        </p:nvSpPr>
        <p:spPr>
          <a:xfrm>
            <a:off x="6096000" y="4206240"/>
            <a:ext cx="5486400" cy="1998662"/>
          </a:xfrm>
        </p:spPr>
        <p:txBody>
          <a:bodyPr/>
          <a:lstStyle>
            <a:lvl1pPr>
              <a:defRPr sz="1400"/>
            </a:lvl1pPr>
            <a:lvl2pPr>
              <a:defRPr sz="1200"/>
            </a:lvl2pPr>
            <a:lvl3pPr>
              <a:defRPr sz="1100"/>
            </a:lvl3pPr>
            <a:lvl4pPr>
              <a:defRPr sz="1050"/>
            </a:lvl4pPr>
            <a:lvl5pPr>
              <a:defRPr sz="1100"/>
            </a:lvl5pPr>
          </a:lstStyle>
          <a:p>
            <a:pPr lvl="0"/>
            <a:r>
              <a:rPr lang="en-US"/>
              <a:t>Click to add bio information</a:t>
            </a:r>
          </a:p>
        </p:txBody>
      </p:sp>
    </p:spTree>
    <p:extLst>
      <p:ext uri="{BB962C8B-B14F-4D97-AF65-F5344CB8AC3E}">
        <p14:creationId xmlns:p14="http://schemas.microsoft.com/office/powerpoint/2010/main" val="292186566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4496"/>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0847" y="1600200"/>
            <a:ext cx="11283696" cy="4652942"/>
          </a:xfrm>
        </p:spPr>
        <p:txBody>
          <a:bodyPr/>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39382075"/>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e">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10" name="Text Placeholder 9"/>
          <p:cNvSpPr>
            <a:spLocks noGrp="1"/>
          </p:cNvSpPr>
          <p:nvPr>
            <p:ph type="body" sz="quarter" idx="14" hasCustomPrompt="1"/>
          </p:nvPr>
        </p:nvSpPr>
        <p:spPr>
          <a:xfrm>
            <a:off x="457200" y="1600200"/>
            <a:ext cx="5638800" cy="548640"/>
          </a:xfrm>
        </p:spPr>
        <p:txBody>
          <a:bodyPr/>
          <a:lstStyle>
            <a:lvl1pPr marL="0" indent="0">
              <a:buFontTx/>
              <a:buNone/>
              <a:defRPr b="1"/>
            </a:lvl1pPr>
          </a:lstStyle>
          <a:p>
            <a:pPr lvl="0"/>
            <a:r>
              <a:rPr lang="en-US"/>
              <a:t>Heading</a:t>
            </a:r>
          </a:p>
        </p:txBody>
      </p:sp>
      <p:sp>
        <p:nvSpPr>
          <p:cNvPr id="4" name="Content Placeholder 3"/>
          <p:cNvSpPr>
            <a:spLocks noGrp="1"/>
          </p:cNvSpPr>
          <p:nvPr>
            <p:ph sz="quarter" idx="10" hasCustomPrompt="1"/>
          </p:nvPr>
        </p:nvSpPr>
        <p:spPr>
          <a:xfrm>
            <a:off x="457200" y="2148840"/>
            <a:ext cx="5645153" cy="4059936"/>
          </a:xfrm>
        </p:spPr>
        <p:txBody>
          <a:bodyPr/>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6" hasCustomPrompt="1"/>
          </p:nvPr>
        </p:nvSpPr>
        <p:spPr>
          <a:xfrm>
            <a:off x="6096000" y="1600200"/>
            <a:ext cx="5643563" cy="549275"/>
          </a:xfrm>
        </p:spPr>
        <p:txBody>
          <a:bodyPr/>
          <a:lstStyle>
            <a:lvl1pPr marL="0" indent="0">
              <a:buFontTx/>
              <a:buNone/>
              <a:defRPr b="1"/>
            </a:lvl1pPr>
          </a:lstStyle>
          <a:p>
            <a:pPr lvl="0"/>
            <a:r>
              <a:rPr lang="en-US"/>
              <a:t>Heading</a:t>
            </a:r>
          </a:p>
        </p:txBody>
      </p:sp>
      <p:sp>
        <p:nvSpPr>
          <p:cNvPr id="9" name="Content Placeholder 8"/>
          <p:cNvSpPr>
            <a:spLocks noGrp="1"/>
          </p:cNvSpPr>
          <p:nvPr>
            <p:ph sz="quarter" idx="13" hasCustomPrompt="1"/>
          </p:nvPr>
        </p:nvSpPr>
        <p:spPr>
          <a:xfrm>
            <a:off x="6096000" y="2148842"/>
            <a:ext cx="5644896" cy="4059936"/>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13737888"/>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Divider picture">
    <p:bg>
      <p:bgPr>
        <a:solidFill>
          <a:schemeClr val="bg1">
            <a:alpha val="50000"/>
          </a:schemeClr>
        </a:solid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sz="quarter" idx="11"/>
          </p:nvPr>
        </p:nvSpPr>
        <p:spPr>
          <a:xfrm>
            <a:off x="0" y="0"/>
            <a:ext cx="12192000" cy="6858000"/>
          </a:xfrm>
        </p:spPr>
        <p:txBody>
          <a:bodyPr/>
          <a:lstStyle>
            <a:lvl1pPr marL="0" indent="0" algn="ctr">
              <a:buFontTx/>
              <a:buNone/>
              <a:defRPr>
                <a:solidFill>
                  <a:srgbClr val="C53532"/>
                </a:solidFill>
              </a:defRPr>
            </a:lvl1pPr>
          </a:lstStyle>
          <a:p>
            <a:r>
              <a:rPr lang="en-US"/>
              <a:t>Click icon to add picture</a:t>
            </a:r>
          </a:p>
        </p:txBody>
      </p:sp>
      <p:sp>
        <p:nvSpPr>
          <p:cNvPr id="9" name="Text"/>
          <p:cNvSpPr>
            <a:spLocks noGrp="1"/>
          </p:cNvSpPr>
          <p:nvPr>
            <p:ph type="body" sz="quarter" idx="10" hasCustomPrompt="1"/>
          </p:nvPr>
        </p:nvSpPr>
        <p:spPr>
          <a:xfrm>
            <a:off x="-1" y="3429000"/>
            <a:ext cx="6995160" cy="3429000"/>
          </a:xfrm>
          <a:gradFill flip="none" rotWithShape="1">
            <a:gsLst>
              <a:gs pos="35000">
                <a:schemeClr val="tx2">
                  <a:alpha val="91000"/>
                </a:schemeClr>
              </a:gs>
              <a:gs pos="100000">
                <a:schemeClr val="accent2"/>
              </a:gs>
            </a:gsLst>
            <a:lin ang="18900000" scaled="0"/>
            <a:tileRect/>
          </a:gradFill>
          <a:ln>
            <a:noFill/>
          </a:ln>
        </p:spPr>
        <p:txBody>
          <a:bodyPr rot="0" spcFirstLastPara="0" vertOverflow="overflow" horzOverflow="overflow" vert="horz" wrap="square" lIns="548640" tIns="0" rIns="548640" bIns="0" numCol="1" spcCol="0" rtlCol="0" fromWordArt="0" anchor="ctr" anchorCtr="0" forceAA="0" compatLnSpc="1">
            <a:prstTxWarp prst="textNoShape">
              <a:avLst/>
            </a:prstTxWarp>
            <a:noAutofit/>
          </a:bodyPr>
          <a:lstStyle>
            <a:lvl1pPr marL="0" indent="0">
              <a:buFontTx/>
              <a:buNone/>
              <a:defRPr kumimoji="0" lang="en-US" sz="5400" b="1" i="0" u="none" strike="noStrike" kern="0" cap="none" spc="0" normalizeH="0" baseline="0" dirty="0">
                <a:ln>
                  <a:noFill/>
                </a:ln>
                <a:solidFill>
                  <a:schemeClr val="bg1"/>
                </a:solidFill>
                <a:effectLst/>
                <a:uLnTx/>
                <a:uFillTx/>
                <a:latin typeface="Arial"/>
                <a:ea typeface="+mj-ea"/>
                <a:cs typeface="+mj-cs"/>
              </a:defRPr>
            </a:lvl1pPr>
          </a:lstStyle>
          <a:p>
            <a:pPr lvl="0">
              <a:spcBef>
                <a:spcPct val="0"/>
              </a:spcBef>
            </a:pPr>
            <a:r>
              <a:rPr kumimoji="0" lang="en-US" sz="5400" b="1" i="0" u="none" strike="noStrike" kern="0" cap="none" spc="0" normalizeH="0" baseline="0" noProof="0">
                <a:ln>
                  <a:noFill/>
                </a:ln>
                <a:solidFill>
                  <a:schemeClr val="bg1"/>
                </a:solidFill>
                <a:effectLst/>
                <a:uLnTx/>
                <a:uFillTx/>
                <a:latin typeface="Arial"/>
                <a:ea typeface="+mj-ea"/>
                <a:cs typeface="+mj-cs"/>
              </a:rPr>
              <a:t>This slide is for divider, statement or takeaway.</a:t>
            </a:r>
            <a:endParaRPr lang="en-US" sz="5400">
              <a:solidFill>
                <a:schemeClr val="bg1"/>
              </a:solidFill>
            </a:endParaRPr>
          </a:p>
        </p:txBody>
      </p:sp>
    </p:spTree>
    <p:extLst>
      <p:ext uri="{BB962C8B-B14F-4D97-AF65-F5344CB8AC3E}">
        <p14:creationId xmlns:p14="http://schemas.microsoft.com/office/powerpoint/2010/main" val="18983367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Divider Turquoise light teal picture">
    <p:bg>
      <p:bgPr>
        <a:solidFill>
          <a:schemeClr val="bg1">
            <a:alpha val="50000"/>
          </a:schemeClr>
        </a:solidFill>
        <a:effectLst/>
      </p:bgPr>
    </p:bg>
    <p:spTree>
      <p:nvGrpSpPr>
        <p:cNvPr id="1" name=""/>
        <p:cNvGrpSpPr/>
        <p:nvPr/>
      </p:nvGrpSpPr>
      <p:grpSpPr>
        <a:xfrm>
          <a:off x="0" y="0"/>
          <a:ext cx="0" cy="0"/>
          <a:chOff x="0" y="0"/>
          <a:chExt cx="0" cy="0"/>
        </a:xfrm>
      </p:grpSpPr>
      <p:sp>
        <p:nvSpPr>
          <p:cNvPr id="4" name="Picture Placeholder 2"/>
          <p:cNvSpPr>
            <a:spLocks noGrp="1" noChangeAspect="1"/>
          </p:cNvSpPr>
          <p:nvPr>
            <p:ph type="pic" sz="quarter" idx="11"/>
          </p:nvPr>
        </p:nvSpPr>
        <p:spPr>
          <a:xfrm>
            <a:off x="-1" y="1"/>
            <a:ext cx="12192001" cy="6858000"/>
          </a:xfrm>
        </p:spPr>
        <p:txBody>
          <a:bodyPr/>
          <a:lstStyle>
            <a:lvl1pPr marL="0" indent="0" algn="ctr">
              <a:buFontTx/>
              <a:buNone/>
              <a:defRPr>
                <a:solidFill>
                  <a:srgbClr val="C53532"/>
                </a:solidFill>
              </a:defRPr>
            </a:lvl1pPr>
          </a:lstStyle>
          <a:p>
            <a:endParaRPr lang="en-US"/>
          </a:p>
          <a:p>
            <a:endParaRPr lang="en-US"/>
          </a:p>
          <a:p>
            <a:endParaRPr lang="en-US"/>
          </a:p>
          <a:p>
            <a:endParaRPr lang="en-US"/>
          </a:p>
          <a:p>
            <a:endParaRPr lang="en-US"/>
          </a:p>
          <a:p>
            <a:r>
              <a:rPr lang="en-US"/>
              <a:t>Click icon to add picture</a:t>
            </a:r>
          </a:p>
        </p:txBody>
      </p:sp>
      <p:sp>
        <p:nvSpPr>
          <p:cNvPr id="9" name="Text"/>
          <p:cNvSpPr>
            <a:spLocks noGrp="1"/>
          </p:cNvSpPr>
          <p:nvPr>
            <p:ph type="body" sz="quarter" idx="10" hasCustomPrompt="1"/>
          </p:nvPr>
        </p:nvSpPr>
        <p:spPr>
          <a:xfrm>
            <a:off x="-1" y="3429000"/>
            <a:ext cx="6995160" cy="3429000"/>
          </a:xfrm>
          <a:gradFill flip="none" rotWithShape="1">
            <a:gsLst>
              <a:gs pos="35000">
                <a:schemeClr val="accent6"/>
              </a:gs>
              <a:gs pos="100000">
                <a:srgbClr val="9CD9E4"/>
              </a:gs>
            </a:gsLst>
            <a:lin ang="18900000" scaled="0"/>
            <a:tileRect/>
          </a:gradFill>
          <a:ln>
            <a:noFill/>
          </a:ln>
        </p:spPr>
        <p:txBody>
          <a:bodyPr rot="0" spcFirstLastPara="0" vertOverflow="overflow" horzOverflow="overflow" vert="horz" wrap="square" lIns="548640" tIns="0" rIns="548640" bIns="0" numCol="1" spcCol="0" rtlCol="0" fromWordArt="0" anchor="ctr" anchorCtr="0" forceAA="0" compatLnSpc="1">
            <a:prstTxWarp prst="textNoShape">
              <a:avLst/>
            </a:prstTxWarp>
            <a:noAutofit/>
          </a:bodyPr>
          <a:lstStyle>
            <a:lvl1pPr marL="0" indent="0">
              <a:buFontTx/>
              <a:buNone/>
              <a:defRPr kumimoji="0" lang="en-US" sz="5400" b="1" i="0" u="none" strike="noStrike" kern="0" cap="none" spc="0" normalizeH="0" baseline="0" dirty="0">
                <a:ln>
                  <a:noFill/>
                </a:ln>
                <a:solidFill>
                  <a:schemeClr val="bg1"/>
                </a:solidFill>
                <a:effectLst/>
                <a:uLnTx/>
                <a:uFillTx/>
                <a:latin typeface="Arial"/>
                <a:ea typeface="+mj-ea"/>
                <a:cs typeface="+mj-cs"/>
              </a:defRPr>
            </a:lvl1pPr>
          </a:lstStyle>
          <a:p>
            <a:pPr lvl="0">
              <a:spcBef>
                <a:spcPct val="0"/>
              </a:spcBef>
            </a:pPr>
            <a:r>
              <a:rPr kumimoji="0" lang="en-US" sz="5400" b="1" i="0" u="none" strike="noStrike" kern="0" cap="none" spc="0" normalizeH="0" baseline="0" noProof="0">
                <a:ln>
                  <a:noFill/>
                </a:ln>
                <a:solidFill>
                  <a:schemeClr val="bg1"/>
                </a:solidFill>
                <a:effectLst/>
                <a:uLnTx/>
                <a:uFillTx/>
                <a:latin typeface="Arial"/>
                <a:ea typeface="+mj-ea"/>
                <a:cs typeface="+mj-cs"/>
              </a:rPr>
              <a:t>This slide is for divider, statement or takeaway.</a:t>
            </a:r>
            <a:endParaRPr lang="en-US" sz="5400">
              <a:solidFill>
                <a:schemeClr val="bg1"/>
              </a:solidFill>
            </a:endParaRPr>
          </a:p>
        </p:txBody>
      </p:sp>
    </p:spTree>
    <p:extLst>
      <p:ext uri="{BB962C8B-B14F-4D97-AF65-F5344CB8AC3E}">
        <p14:creationId xmlns:p14="http://schemas.microsoft.com/office/powerpoint/2010/main" val="18241522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6281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1" y="3"/>
            <a:ext cx="12190647" cy="6858000"/>
          </a:xfrm>
          <a:prstGeom prst="rect">
            <a:avLst/>
          </a:prstGeom>
        </p:spPr>
      </p:pic>
      <p:sp>
        <p:nvSpPr>
          <p:cNvPr id="8194" name="PresentationTitle"/>
          <p:cNvSpPr>
            <a:spLocks noGrp="1" noChangeArrowheads="1"/>
          </p:cNvSpPr>
          <p:nvPr>
            <p:ph type="ctrTitle" hasCustomPrompt="1"/>
            <p:custDataLst>
              <p:tags r:id="rId1"/>
            </p:custDataLst>
          </p:nvPr>
        </p:nvSpPr>
        <p:spPr>
          <a:xfrm>
            <a:off x="937269" y="2731792"/>
            <a:ext cx="7306859" cy="343171"/>
          </a:xfrm>
        </p:spPr>
        <p:txBody>
          <a:bodyPr wrap="square" tIns="0" rIns="0" bIns="0" anchor="t" anchorCtr="0">
            <a:spAutoFit/>
          </a:bodyPr>
          <a:lstStyle>
            <a:lvl1pPr>
              <a:lnSpc>
                <a:spcPct val="86000"/>
              </a:lnSpc>
              <a:defRPr sz="2593" b="0">
                <a:solidFill>
                  <a:schemeClr val="accent1"/>
                </a:solidFill>
                <a:latin typeface="+mj-lt"/>
              </a:defRPr>
            </a:lvl1pPr>
          </a:lstStyle>
          <a:p>
            <a:pPr lvl="0"/>
            <a:r>
              <a:rPr lang="en-US" altLang="en-US" noProof="0"/>
              <a:t>Click To Edit Master Title</a:t>
            </a:r>
          </a:p>
        </p:txBody>
      </p:sp>
      <p:sp>
        <p:nvSpPr>
          <p:cNvPr id="8388" name="Date"/>
          <p:cNvSpPr>
            <a:spLocks noGrp="1" noChangeArrowheads="1"/>
          </p:cNvSpPr>
          <p:nvPr>
            <p:ph type="subTitle" sz="quarter" idx="1" hasCustomPrompt="1"/>
            <p:custDataLst>
              <p:tags r:id="rId2"/>
            </p:custDataLst>
          </p:nvPr>
        </p:nvSpPr>
        <p:spPr>
          <a:xfrm>
            <a:off x="937269" y="3429003"/>
            <a:ext cx="7306859" cy="212687"/>
          </a:xfrm>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0" indent="0">
              <a:lnSpc>
                <a:spcPct val="83000"/>
              </a:lnSpc>
              <a:spcBef>
                <a:spcPct val="0"/>
              </a:spcBef>
              <a:buFontTx/>
              <a:buNone/>
              <a:defRPr sz="1665">
                <a:solidFill>
                  <a:schemeClr val="accent2"/>
                </a:solidFill>
                <a:latin typeface="+mj-lt"/>
              </a:defRPr>
            </a:lvl1pPr>
          </a:lstStyle>
          <a:p>
            <a:pPr lvl="0"/>
            <a:r>
              <a:rPr lang="en-US" altLang="en-US" noProof="0"/>
              <a:t>Click To Edit Master Subtitle</a:t>
            </a:r>
          </a:p>
        </p:txBody>
      </p:sp>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7267" y="776593"/>
            <a:ext cx="4090252" cy="426114"/>
          </a:xfrm>
          <a:prstGeom prst="rect">
            <a:avLst/>
          </a:prstGeom>
        </p:spPr>
      </p:pic>
    </p:spTree>
    <p:extLst>
      <p:ext uri="{BB962C8B-B14F-4D97-AF65-F5344CB8AC3E}">
        <p14:creationId xmlns:p14="http://schemas.microsoft.com/office/powerpoint/2010/main" val="18252749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1" y="3"/>
            <a:ext cx="12190647" cy="6858000"/>
          </a:xfrm>
          <a:prstGeom prst="rect">
            <a:avLst/>
          </a:prstGeom>
        </p:spPr>
      </p:pic>
      <p:sp>
        <p:nvSpPr>
          <p:cNvPr id="7" name="PresentationTitle"/>
          <p:cNvSpPr>
            <a:spLocks noGrp="1" noChangeArrowheads="1"/>
          </p:cNvSpPr>
          <p:nvPr>
            <p:ph type="ctrTitle" hasCustomPrompt="1"/>
            <p:custDataLst>
              <p:tags r:id="rId1"/>
            </p:custDataLst>
          </p:nvPr>
        </p:nvSpPr>
        <p:spPr>
          <a:xfrm>
            <a:off x="937269" y="2731792"/>
            <a:ext cx="7306859" cy="343171"/>
          </a:xfrm>
        </p:spPr>
        <p:txBody>
          <a:bodyPr wrap="square" tIns="0" rIns="0" bIns="0" anchor="t" anchorCtr="0">
            <a:spAutoFit/>
          </a:bodyPr>
          <a:lstStyle>
            <a:lvl1pPr>
              <a:lnSpc>
                <a:spcPct val="86000"/>
              </a:lnSpc>
              <a:defRPr sz="2593" b="0">
                <a:solidFill>
                  <a:schemeClr val="accent1"/>
                </a:solidFill>
                <a:latin typeface="+mj-lt"/>
              </a:defRPr>
            </a:lvl1pPr>
          </a:lstStyle>
          <a:p>
            <a:pPr lvl="0"/>
            <a:r>
              <a:rPr lang="en-US" altLang="en-US" noProof="0"/>
              <a:t>Click To Edit Master Title</a:t>
            </a:r>
          </a:p>
        </p:txBody>
      </p:sp>
      <p:sp>
        <p:nvSpPr>
          <p:cNvPr id="8" name="Date"/>
          <p:cNvSpPr>
            <a:spLocks noGrp="1" noChangeArrowheads="1"/>
          </p:cNvSpPr>
          <p:nvPr>
            <p:ph type="subTitle" sz="quarter" idx="1" hasCustomPrompt="1"/>
            <p:custDataLst>
              <p:tags r:id="rId2"/>
            </p:custDataLst>
          </p:nvPr>
        </p:nvSpPr>
        <p:spPr>
          <a:xfrm>
            <a:off x="937269" y="3429003"/>
            <a:ext cx="7306859" cy="212687"/>
          </a:xfrm>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0" indent="0">
              <a:lnSpc>
                <a:spcPct val="83000"/>
              </a:lnSpc>
              <a:spcBef>
                <a:spcPct val="0"/>
              </a:spcBef>
              <a:buFontTx/>
              <a:buNone/>
              <a:defRPr sz="1665">
                <a:solidFill>
                  <a:schemeClr val="accent2"/>
                </a:solidFill>
                <a:latin typeface="+mj-lt"/>
              </a:defRPr>
            </a:lvl1pPr>
          </a:lstStyle>
          <a:p>
            <a:pPr lvl="0"/>
            <a:r>
              <a:rPr lang="en-US" altLang="en-US" noProof="0"/>
              <a:t>Click To Edit Master Subtitle</a:t>
            </a:r>
          </a:p>
        </p:txBody>
      </p: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37273" y="776592"/>
            <a:ext cx="3498300" cy="364447"/>
          </a:xfrm>
          <a:prstGeom prst="rect">
            <a:avLst/>
          </a:prstGeom>
        </p:spPr>
      </p:pic>
      <p:sp>
        <p:nvSpPr>
          <p:cNvPr id="11" name="Picture Placeholder 2">
            <a:extLst>
              <a:ext uri="{FF2B5EF4-FFF2-40B4-BE49-F238E27FC236}">
                <a16:creationId xmlns:a16="http://schemas.microsoft.com/office/drawing/2014/main" id="{333F27DF-CB05-4445-AC09-FF0642465246}"/>
              </a:ext>
            </a:extLst>
          </p:cNvPr>
          <p:cNvSpPr>
            <a:spLocks noGrp="1" noChangeAspect="1"/>
          </p:cNvSpPr>
          <p:nvPr>
            <p:ph type="pic" sz="quarter" idx="10"/>
          </p:nvPr>
        </p:nvSpPr>
        <p:spPr>
          <a:xfrm>
            <a:off x="8876640" y="1080404"/>
            <a:ext cx="2150533" cy="1584075"/>
          </a:xfrm>
          <a:solidFill>
            <a:schemeClr val="accent2"/>
          </a:solidFill>
          <a:ln w="38100">
            <a:solidFill>
              <a:schemeClr val="accent2"/>
            </a:solidFill>
            <a:miter lim="800000"/>
          </a:ln>
        </p:spPr>
        <p:txBody>
          <a:bodyPr/>
          <a:lstStyle/>
          <a:p>
            <a:r>
              <a:rPr lang="en-US"/>
              <a:t>Click icon to add picture</a:t>
            </a:r>
          </a:p>
        </p:txBody>
      </p:sp>
    </p:spTree>
    <p:extLst>
      <p:ext uri="{BB962C8B-B14F-4D97-AF65-F5344CB8AC3E}">
        <p14:creationId xmlns:p14="http://schemas.microsoft.com/office/powerpoint/2010/main" val="3044082218"/>
      </p:ext>
    </p:extLst>
  </p:cSld>
  <p:clrMapOvr>
    <a:masterClrMapping/>
  </p:clrMapOvr>
  <p:extLst>
    <p:ext uri="{DCECCB84-F9BA-43D5-87BE-67443E8EF086}">
      <p15:sldGuideLst xmlns:p15="http://schemas.microsoft.com/office/powerpoint/2012/main">
        <p15:guide id="1" orient="horz" pos="1620">
          <p15:clr>
            <a:srgbClr val="FBAE40"/>
          </p15:clr>
        </p15:guide>
        <p15:guide id="2" pos="240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tx2"/>
                </a:solidFill>
              </a:defRPr>
            </a:lvl1pPr>
          </a:lstStyle>
          <a:p>
            <a:fld id="{22710089-84E2-4BA9-BD58-11176BBF32C3}" type="slidenum">
              <a:rPr lang="en-US" altLang="en-US" smtClean="0"/>
              <a:pPr/>
              <a:t>‹#›</a:t>
            </a:fld>
            <a:endParaRPr lang="en-US" altLang="en-US"/>
          </a:p>
        </p:txBody>
      </p:sp>
      <p:sp>
        <p:nvSpPr>
          <p:cNvPr id="4" name="Text Placeholder 3">
            <a:extLst>
              <a:ext uri="{FF2B5EF4-FFF2-40B4-BE49-F238E27FC236}">
                <a16:creationId xmlns:a16="http://schemas.microsoft.com/office/drawing/2014/main" id="{CCF66F16-A99B-B34D-9F9D-7ED4E79EF348}"/>
              </a:ext>
            </a:extLst>
          </p:cNvPr>
          <p:cNvSpPr>
            <a:spLocks noGrp="1"/>
          </p:cNvSpPr>
          <p:nvPr>
            <p:ph type="body" sz="quarter" idx="11"/>
          </p:nvPr>
        </p:nvSpPr>
        <p:spPr>
          <a:xfrm>
            <a:off x="0" y="3822701"/>
            <a:ext cx="12192000" cy="1422400"/>
          </a:xfrm>
        </p:spPr>
        <p:txBody>
          <a:bodyPr anchor="ctr"/>
          <a:lstStyle>
            <a:lvl1pPr algn="ctr">
              <a:defRPr sz="3110" b="1">
                <a:solidFill>
                  <a:schemeClr val="bg1"/>
                </a:solidFill>
              </a:defRPr>
            </a:lvl1pPr>
          </a:lstStyle>
          <a:p>
            <a:pPr lvl="0"/>
            <a:r>
              <a:rPr lang="en-US"/>
              <a:t>Edit Master text styles</a:t>
            </a:r>
          </a:p>
        </p:txBody>
      </p:sp>
    </p:spTree>
    <p:extLst>
      <p:ext uri="{BB962C8B-B14F-4D97-AF65-F5344CB8AC3E}">
        <p14:creationId xmlns:p14="http://schemas.microsoft.com/office/powerpoint/2010/main" val="12167787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4" y="3"/>
            <a:ext cx="12186584" cy="6858000"/>
          </a:xfrm>
          <a:prstGeom prst="rect">
            <a:avLst/>
          </a:prstGeom>
        </p:spPr>
      </p:pic>
    </p:spTree>
    <p:extLst>
      <p:ext uri="{BB962C8B-B14F-4D97-AF65-F5344CB8AC3E}">
        <p14:creationId xmlns:p14="http://schemas.microsoft.com/office/powerpoint/2010/main" val="944562235"/>
      </p:ext>
    </p:extLst>
  </p:cSld>
  <p:clrMapOvr>
    <a:masterClrMapping/>
  </p:clrMapOvr>
  <p:extLst>
    <p:ext uri="{DCECCB84-F9BA-43D5-87BE-67443E8EF086}">
      <p15:sldGuideLst xmlns:p15="http://schemas.microsoft.com/office/powerpoint/2012/main">
        <p15:guide id="1" orient="horz" pos="1620">
          <p15:clr>
            <a:srgbClr val="FBAE40"/>
          </p15:clr>
        </p15:guide>
        <p15:guide id="2" pos="240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Tree>
    <p:extLst>
      <p:ext uri="{BB962C8B-B14F-4D97-AF65-F5344CB8AC3E}">
        <p14:creationId xmlns:p14="http://schemas.microsoft.com/office/powerpoint/2010/main" val="1909135050"/>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Divider purple pink picture">
    <p:spTree>
      <p:nvGrpSpPr>
        <p:cNvPr id="1" name=""/>
        <p:cNvGrpSpPr/>
        <p:nvPr/>
      </p:nvGrpSpPr>
      <p:grpSpPr>
        <a:xfrm>
          <a:off x="0" y="0"/>
          <a:ext cx="0" cy="0"/>
          <a:chOff x="0" y="0"/>
          <a:chExt cx="0" cy="0"/>
        </a:xfrm>
      </p:grpSpPr>
      <p:sp>
        <p:nvSpPr>
          <p:cNvPr id="4" name="Picture Placeholder 2"/>
          <p:cNvSpPr>
            <a:spLocks noGrp="1" noChangeAspect="1"/>
          </p:cNvSpPr>
          <p:nvPr>
            <p:ph type="pic" sz="quarter" idx="11"/>
          </p:nvPr>
        </p:nvSpPr>
        <p:spPr>
          <a:xfrm>
            <a:off x="-1" y="1"/>
            <a:ext cx="12192001" cy="6858000"/>
          </a:xfrm>
        </p:spPr>
        <p:txBody>
          <a:bodyPr/>
          <a:lstStyle>
            <a:lvl1pPr marL="0" indent="0" algn="ctr">
              <a:buFontTx/>
              <a:buNone/>
              <a:defRPr>
                <a:solidFill>
                  <a:srgbClr val="C53532"/>
                </a:solidFill>
              </a:defRPr>
            </a:lvl1pPr>
          </a:lstStyle>
          <a:p>
            <a:endParaRPr lang="en-US"/>
          </a:p>
          <a:p>
            <a:endParaRPr lang="en-US"/>
          </a:p>
          <a:p>
            <a:endParaRPr lang="en-US"/>
          </a:p>
          <a:p>
            <a:endParaRPr lang="en-US"/>
          </a:p>
          <a:p>
            <a:endParaRPr lang="en-US"/>
          </a:p>
          <a:p>
            <a:r>
              <a:rPr lang="en-US"/>
              <a:t>Click icon to add picture</a:t>
            </a:r>
          </a:p>
        </p:txBody>
      </p:sp>
      <p:sp>
        <p:nvSpPr>
          <p:cNvPr id="9" name="Text"/>
          <p:cNvSpPr>
            <a:spLocks noGrp="1"/>
          </p:cNvSpPr>
          <p:nvPr>
            <p:ph type="body" sz="quarter" idx="10" hasCustomPrompt="1"/>
          </p:nvPr>
        </p:nvSpPr>
        <p:spPr>
          <a:xfrm>
            <a:off x="-1" y="3429000"/>
            <a:ext cx="6995160" cy="3429000"/>
          </a:xfrm>
          <a:gradFill flip="none" rotWithShape="1">
            <a:gsLst>
              <a:gs pos="35000">
                <a:schemeClr val="accent5"/>
              </a:gs>
              <a:gs pos="100000">
                <a:schemeClr val="accent4"/>
              </a:gs>
            </a:gsLst>
            <a:lin ang="18900000" scaled="0"/>
            <a:tileRect/>
          </a:gradFill>
          <a:ln>
            <a:noFill/>
          </a:ln>
        </p:spPr>
        <p:txBody>
          <a:bodyPr rot="0" spcFirstLastPara="0" vertOverflow="overflow" horzOverflow="overflow" vert="horz" wrap="square" lIns="548640" tIns="0" rIns="548640" bIns="0" numCol="1" spcCol="0" rtlCol="0" fromWordArt="0" anchor="ctr" anchorCtr="0" forceAA="0" compatLnSpc="1">
            <a:prstTxWarp prst="textNoShape">
              <a:avLst/>
            </a:prstTxWarp>
            <a:noAutofit/>
          </a:bodyPr>
          <a:lstStyle>
            <a:lvl1pPr marL="0" indent="0">
              <a:buFontTx/>
              <a:buNone/>
              <a:defRPr kumimoji="0" lang="en-US" sz="5400" b="1" i="0" u="none" strike="noStrike" kern="0" cap="none" spc="0" normalizeH="0" baseline="0" dirty="0">
                <a:ln>
                  <a:noFill/>
                </a:ln>
                <a:solidFill>
                  <a:schemeClr val="bg1"/>
                </a:solidFill>
                <a:effectLst/>
                <a:uLnTx/>
                <a:uFillTx/>
                <a:latin typeface="Arial"/>
                <a:ea typeface="+mj-ea"/>
                <a:cs typeface="+mj-cs"/>
              </a:defRPr>
            </a:lvl1pPr>
          </a:lstStyle>
          <a:p>
            <a:pPr lvl="0">
              <a:spcBef>
                <a:spcPct val="0"/>
              </a:spcBef>
            </a:pPr>
            <a:r>
              <a:rPr kumimoji="0" lang="en-US" sz="5400" b="1" i="0" u="none" strike="noStrike" kern="0" cap="none" spc="0" normalizeH="0" baseline="0" noProof="0">
                <a:ln>
                  <a:noFill/>
                </a:ln>
                <a:solidFill>
                  <a:schemeClr val="bg1"/>
                </a:solidFill>
                <a:effectLst/>
                <a:uLnTx/>
                <a:uFillTx/>
                <a:latin typeface="Arial"/>
                <a:ea typeface="+mj-ea"/>
                <a:cs typeface="+mj-cs"/>
              </a:rPr>
              <a:t>This slide is for divider, statement or takeaway.</a:t>
            </a:r>
            <a:endParaRPr lang="en-US" sz="5400">
              <a:solidFill>
                <a:schemeClr val="bg1"/>
              </a:solidFill>
            </a:endParaRPr>
          </a:p>
        </p:txBody>
      </p:sp>
    </p:spTree>
    <p:extLst>
      <p:ext uri="{BB962C8B-B14F-4D97-AF65-F5344CB8AC3E}">
        <p14:creationId xmlns:p14="http://schemas.microsoft.com/office/powerpoint/2010/main" val="3784627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cSld name="Back page - Blue Gradient">
    <p:bg>
      <p:bgPr>
        <a:gradFill>
          <a:gsLst>
            <a:gs pos="35000">
              <a:srgbClr val="009DE0"/>
            </a:gs>
            <a:gs pos="100000">
              <a:srgbClr val="76D3FF"/>
            </a:gs>
          </a:gsLst>
          <a:lin ang="19500000" scaled="0"/>
        </a:gradFill>
        <a:effectLst/>
      </p:bgPr>
    </p:bg>
    <p:spTree>
      <p:nvGrpSpPr>
        <p:cNvPr id="1" name=""/>
        <p:cNvGrpSpPr/>
        <p:nvPr/>
      </p:nvGrpSpPr>
      <p:grpSpPr>
        <a:xfrm>
          <a:off x="0" y="0"/>
          <a:ext cx="0" cy="0"/>
          <a:chOff x="0" y="0"/>
          <a:chExt cx="0" cy="0"/>
        </a:xfrm>
      </p:grpSpPr>
      <p:grpSp>
        <p:nvGrpSpPr>
          <p:cNvPr id="18" name="Group 17"/>
          <p:cNvGrpSpPr/>
          <p:nvPr userDrawn="1"/>
        </p:nvGrpSpPr>
        <p:grpSpPr>
          <a:xfrm>
            <a:off x="-1" y="3176"/>
            <a:ext cx="12181115" cy="6854824"/>
            <a:chOff x="-1" y="3176"/>
            <a:chExt cx="12181115" cy="6854824"/>
          </a:xfrm>
        </p:grpSpPr>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l="50189" t="-4039" r="18848" b="46541"/>
            <a:stretch/>
          </p:blipFill>
          <p:spPr>
            <a:xfrm>
              <a:off x="513347" y="1942130"/>
              <a:ext cx="11667767" cy="4883213"/>
            </a:xfrm>
            <a:prstGeom prst="rect">
              <a:avLst/>
            </a:prstGeom>
          </p:spPr>
        </p:pic>
        <p:sp>
          <p:nvSpPr>
            <p:cNvPr id="20" name="Rectangle 19"/>
            <p:cNvSpPr/>
            <p:nvPr userDrawn="1"/>
          </p:nvSpPr>
          <p:spPr>
            <a:xfrm>
              <a:off x="-1" y="3176"/>
              <a:ext cx="9545054" cy="6854824"/>
            </a:xfrm>
            <a:prstGeom prst="rect">
              <a:avLst/>
            </a:prstGeom>
            <a:gradFill>
              <a:gsLst>
                <a:gs pos="38000">
                  <a:schemeClr val="tx2"/>
                </a:gs>
                <a:gs pos="79000">
                  <a:srgbClr val="009DE0">
                    <a:alpha val="0"/>
                  </a:srgbClr>
                </a:gs>
              </a:gsLst>
              <a:lin ang="20400000" scaled="0"/>
            </a:gra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n-US"/>
            </a:p>
          </p:txBody>
        </p:sp>
      </p:grpSp>
      <p:grpSp>
        <p:nvGrpSpPr>
          <p:cNvPr id="14" name="Group 13"/>
          <p:cNvGrpSpPr/>
          <p:nvPr userDrawn="1"/>
        </p:nvGrpSpPr>
        <p:grpSpPr>
          <a:xfrm>
            <a:off x="653754" y="5550187"/>
            <a:ext cx="2617209" cy="962562"/>
            <a:chOff x="560645" y="764117"/>
            <a:chExt cx="2893993" cy="1064360"/>
          </a:xfrm>
        </p:grpSpPr>
        <p:sp>
          <p:nvSpPr>
            <p:cNvPr id="15" name="Rectangle 14">
              <a:extLst>
                <a:ext uri="{FF2B5EF4-FFF2-40B4-BE49-F238E27FC236}">
                  <a16:creationId xmlns:a16="http://schemas.microsoft.com/office/drawing/2014/main" id="{2BB901D0-3F63-BF40-93C9-68ACEA3BFCE7}"/>
                </a:ext>
              </a:extLst>
            </p:cNvPr>
            <p:cNvSpPr/>
            <p:nvPr/>
          </p:nvSpPr>
          <p:spPr>
            <a:xfrm>
              <a:off x="560645" y="1659200"/>
              <a:ext cx="1973297" cy="169277"/>
            </a:xfrm>
            <a:prstGeom prst="rect">
              <a:avLst/>
            </a:prstGeom>
          </p:spPr>
          <p:txBody>
            <a:bodyPr wrap="none" lIns="0" tIns="0" rIns="0" bIns="0">
              <a:spAutoFit/>
            </a:bodyPr>
            <a:lstStyle/>
            <a:p>
              <a:r>
                <a:rPr lang="en-US" sz="1100">
                  <a:solidFill>
                    <a:schemeClr val="bg1"/>
                  </a:solidFill>
                  <a:effectLst/>
                  <a:latin typeface="Arial" panose="020B0604020202020204" pitchFamily="34" charset="0"/>
                </a:rPr>
                <a:t>A business of Marsh McLennan</a:t>
              </a:r>
              <a:endParaRPr lang="en-US" sz="1100">
                <a:solidFill>
                  <a:schemeClr val="bg1"/>
                </a:solidFill>
              </a:endParaRPr>
            </a:p>
          </p:txBody>
        </p:sp>
        <p:pic>
          <p:nvPicPr>
            <p:cNvPr id="16" name="MMA logo">
              <a:extLst>
                <a:ext uri="{FF2B5EF4-FFF2-40B4-BE49-F238E27FC236}">
                  <a16:creationId xmlns:a16="http://schemas.microsoft.com/office/drawing/2014/main" id="{C93B6CC6-C709-104E-B09C-8F16F7B6C0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0645" y="764117"/>
              <a:ext cx="2893993" cy="494543"/>
            </a:xfrm>
            <a:prstGeom prst="rect">
              <a:avLst/>
            </a:prstGeom>
          </p:spPr>
        </p:pic>
      </p:grpSp>
      <p:sp>
        <p:nvSpPr>
          <p:cNvPr id="17" name="MarshMMA.com">
            <a:extLst>
              <a:ext uri="{FF2B5EF4-FFF2-40B4-BE49-F238E27FC236}">
                <a16:creationId xmlns:a16="http://schemas.microsoft.com/office/drawing/2014/main" id="{2BB901D0-3F63-BF40-93C9-68ACEA3BFCE7}"/>
              </a:ext>
            </a:extLst>
          </p:cNvPr>
          <p:cNvSpPr/>
          <p:nvPr userDrawn="1"/>
        </p:nvSpPr>
        <p:spPr>
          <a:xfrm>
            <a:off x="5079514" y="3892082"/>
            <a:ext cx="2032973" cy="246221"/>
          </a:xfrm>
          <a:prstGeom prst="rect">
            <a:avLst/>
          </a:prstGeom>
        </p:spPr>
        <p:txBody>
          <a:bodyPr wrap="square" lIns="0" tIns="0" rIns="0" bIns="0" anchor="b">
            <a:spAutoFit/>
          </a:bodyPr>
          <a:lstStyle/>
          <a:p>
            <a:pPr algn="ctr"/>
            <a:r>
              <a:rPr lang="en-US" sz="1600" b="1">
                <a:solidFill>
                  <a:schemeClr val="bg1"/>
                </a:solidFill>
                <a:effectLst/>
                <a:latin typeface="Arial" panose="020B0604020202020204" pitchFamily="34" charset="0"/>
              </a:rPr>
              <a:t>MarshMMA.com</a:t>
            </a:r>
            <a:endParaRPr lang="en-US" sz="1400" b="1">
              <a:solidFill>
                <a:schemeClr val="bg1"/>
              </a:solidFill>
            </a:endParaRPr>
          </a:p>
        </p:txBody>
      </p:sp>
      <p:pic>
        <p:nvPicPr>
          <p:cNvPr id="2"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64280" y="3233021"/>
            <a:ext cx="4663440" cy="316410"/>
          </a:xfrm>
          <a:prstGeom prst="rect">
            <a:avLst/>
          </a:prstGeom>
        </p:spPr>
      </p:pic>
      <p:sp>
        <p:nvSpPr>
          <p:cNvPr id="10" name="Rectangle 9"/>
          <p:cNvSpPr/>
          <p:nvPr userDrawn="1"/>
        </p:nvSpPr>
        <p:spPr>
          <a:xfrm>
            <a:off x="3618055" y="5545123"/>
            <a:ext cx="8076640" cy="1061829"/>
          </a:xfrm>
          <a:prstGeom prst="rect">
            <a:avLst/>
          </a:prstGeom>
        </p:spPr>
        <p:txBody>
          <a:bodyPr wrap="square">
            <a:spAutoFit/>
          </a:bodyPr>
          <a:lstStyle/>
          <a:p>
            <a:pPr lvl="0" algn="just" defTabSz="870692">
              <a:spcBef>
                <a:spcPct val="60000"/>
              </a:spcBef>
              <a:defRPr/>
            </a:pPr>
            <a:r>
              <a:rPr lang="en-US" sz="900">
                <a:solidFill>
                  <a:schemeClr val="bg2"/>
                </a:solidFill>
              </a:rPr>
              <a:t>This document is not intended to be taken as advice regarding any individual situation and should not be relied upon as such. Marsh &amp; McLennan Agency LLC shall have no obligation to update this publication and shall have no liability to you or any other party arising out of this publication or any matter contained herein. Any statements concerning actuarial, tax, accounting or legal matters are based solely on our experience as consultants and are not to be relied upon as actuarial, accounting, tax or legal advice, for which you should consult your own professional advisors. Any modeling analytics or projections are subject to inherent uncertainty and the analysis could be materially affected if any underlying assumptions, conditions, information or factors are inaccurate or incomplete or should change. d/b/a in California as Marsh &amp; McLennan Insurance Agency LLC; CA Insurance Lic: 0H18131. Copyright © 2021 Marsh &amp; McLennan Agency LLC. All rights reserved. MarshMMA.com</a:t>
            </a:r>
            <a:endParaRPr lang="en-US" sz="90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7995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e, with heading">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2423161"/>
            <a:ext cx="5645153" cy="3787140"/>
          </a:xfrm>
        </p:spPr>
        <p:txBody>
          <a:bodyPr/>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3"/>
          </p:nvPr>
        </p:nvSpPr>
        <p:spPr>
          <a:xfrm>
            <a:off x="6096000" y="2423164"/>
            <a:ext cx="5644896" cy="378715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4" hasCustomPrompt="1"/>
          </p:nvPr>
        </p:nvSpPr>
        <p:spPr>
          <a:xfrm>
            <a:off x="457200" y="2148840"/>
            <a:ext cx="5638800" cy="274320"/>
          </a:xfrm>
        </p:spPr>
        <p:txBody>
          <a:bodyPr/>
          <a:lstStyle>
            <a:lvl1pPr marL="0" indent="0">
              <a:buFontTx/>
              <a:buNone/>
              <a:defRPr b="1"/>
            </a:lvl1pPr>
          </a:lstStyle>
          <a:p>
            <a:pPr lvl="0"/>
            <a:r>
              <a:rPr lang="en-US"/>
              <a:t>Column heading</a:t>
            </a:r>
          </a:p>
        </p:txBody>
      </p:sp>
      <p:sp>
        <p:nvSpPr>
          <p:cNvPr id="12" name="Text Placeholder 11"/>
          <p:cNvSpPr>
            <a:spLocks noGrp="1"/>
          </p:cNvSpPr>
          <p:nvPr>
            <p:ph type="body" sz="quarter" idx="15" hasCustomPrompt="1"/>
          </p:nvPr>
        </p:nvSpPr>
        <p:spPr>
          <a:xfrm>
            <a:off x="6096000" y="2148840"/>
            <a:ext cx="5637213" cy="274320"/>
          </a:xfrm>
        </p:spPr>
        <p:txBody>
          <a:bodyPr/>
          <a:lstStyle>
            <a:lvl1pPr marL="0" indent="0">
              <a:buNone/>
              <a:defRPr lang="en-US" sz="1800" b="1" dirty="0">
                <a:solidFill>
                  <a:schemeClr val="tx1"/>
                </a:solidFill>
                <a:latin typeface="+mn-lt"/>
                <a:ea typeface="+mn-ea"/>
                <a:cs typeface="+mn-cs"/>
              </a:defRPr>
            </a:lvl1pPr>
          </a:lstStyle>
          <a:p>
            <a:pPr lvl="0"/>
            <a:r>
              <a:rPr lang="en-US"/>
              <a:t>Column heading</a:t>
            </a:r>
          </a:p>
        </p:txBody>
      </p:sp>
      <p:sp>
        <p:nvSpPr>
          <p:cNvPr id="11" name="Text Placeholder 10"/>
          <p:cNvSpPr>
            <a:spLocks noGrp="1"/>
          </p:cNvSpPr>
          <p:nvPr>
            <p:ph type="body" sz="quarter" idx="16" hasCustomPrompt="1"/>
          </p:nvPr>
        </p:nvSpPr>
        <p:spPr>
          <a:xfrm>
            <a:off x="457200" y="1600199"/>
            <a:ext cx="11283950" cy="548640"/>
          </a:xfrm>
        </p:spPr>
        <p:txBody>
          <a:bodyPr/>
          <a:lstStyle>
            <a:lvl1pPr marL="0" indent="0">
              <a:buFontTx/>
              <a:buNone/>
              <a:defRPr b="1"/>
            </a:lvl1pPr>
          </a:lstStyle>
          <a:p>
            <a:pPr lvl="0"/>
            <a:r>
              <a:rPr lang="en-US"/>
              <a:t>Heading</a:t>
            </a:r>
          </a:p>
        </p:txBody>
      </p:sp>
    </p:spTree>
    <p:extLst>
      <p:ext uri="{BB962C8B-B14F-4D97-AF65-F5344CB8AC3E}">
        <p14:creationId xmlns:p14="http://schemas.microsoft.com/office/powerpoint/2010/main" val="2164586052"/>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Divider orange pink picture">
    <p:spTree>
      <p:nvGrpSpPr>
        <p:cNvPr id="1" name=""/>
        <p:cNvGrpSpPr/>
        <p:nvPr/>
      </p:nvGrpSpPr>
      <p:grpSpPr>
        <a:xfrm>
          <a:off x="0" y="0"/>
          <a:ext cx="0" cy="0"/>
          <a:chOff x="0" y="0"/>
          <a:chExt cx="0" cy="0"/>
        </a:xfrm>
      </p:grpSpPr>
      <p:sp>
        <p:nvSpPr>
          <p:cNvPr id="4" name="Picture Placeholder 2"/>
          <p:cNvSpPr>
            <a:spLocks noGrp="1" noChangeAspect="1"/>
          </p:cNvSpPr>
          <p:nvPr>
            <p:ph type="pic" sz="quarter" idx="11"/>
          </p:nvPr>
        </p:nvSpPr>
        <p:spPr>
          <a:xfrm>
            <a:off x="-1" y="1"/>
            <a:ext cx="12192001" cy="6858000"/>
          </a:xfrm>
        </p:spPr>
        <p:txBody>
          <a:bodyPr/>
          <a:lstStyle>
            <a:lvl1pPr marL="0" indent="0" algn="ctr">
              <a:buFontTx/>
              <a:buNone/>
              <a:defRPr>
                <a:solidFill>
                  <a:srgbClr val="C53532"/>
                </a:solidFill>
              </a:defRPr>
            </a:lvl1pPr>
          </a:lstStyle>
          <a:p>
            <a:endParaRPr lang="en-US"/>
          </a:p>
          <a:p>
            <a:endParaRPr lang="en-US"/>
          </a:p>
          <a:p>
            <a:endParaRPr lang="en-US"/>
          </a:p>
          <a:p>
            <a:endParaRPr lang="en-US"/>
          </a:p>
          <a:p>
            <a:endParaRPr lang="en-US"/>
          </a:p>
          <a:p>
            <a:r>
              <a:rPr lang="en-US"/>
              <a:t>Click icon to add picture</a:t>
            </a:r>
          </a:p>
        </p:txBody>
      </p:sp>
      <p:sp>
        <p:nvSpPr>
          <p:cNvPr id="9" name="Text"/>
          <p:cNvSpPr>
            <a:spLocks noGrp="1"/>
          </p:cNvSpPr>
          <p:nvPr>
            <p:ph type="body" sz="quarter" idx="10" hasCustomPrompt="1"/>
          </p:nvPr>
        </p:nvSpPr>
        <p:spPr>
          <a:xfrm>
            <a:off x="-1" y="3429000"/>
            <a:ext cx="6995160" cy="3429000"/>
          </a:xfrm>
          <a:gradFill flip="none" rotWithShape="1">
            <a:gsLst>
              <a:gs pos="35000">
                <a:schemeClr val="accent3"/>
              </a:gs>
              <a:gs pos="100000">
                <a:schemeClr val="accent4"/>
              </a:gs>
            </a:gsLst>
            <a:lin ang="18900000" scaled="0"/>
            <a:tileRect/>
          </a:gradFill>
          <a:ln>
            <a:noFill/>
          </a:ln>
        </p:spPr>
        <p:txBody>
          <a:bodyPr rot="0" spcFirstLastPara="0" vertOverflow="overflow" horzOverflow="overflow" vert="horz" wrap="square" lIns="548640" tIns="0" rIns="548640" bIns="0" numCol="1" spcCol="0" rtlCol="0" fromWordArt="0" anchor="ctr" anchorCtr="0" forceAA="0" compatLnSpc="1">
            <a:prstTxWarp prst="textNoShape">
              <a:avLst/>
            </a:prstTxWarp>
            <a:noAutofit/>
          </a:bodyPr>
          <a:lstStyle>
            <a:lvl1pPr marL="0" indent="0">
              <a:buFontTx/>
              <a:buNone/>
              <a:defRPr kumimoji="0" lang="en-US" sz="5400" b="1" i="0" u="none" strike="noStrike" kern="0" cap="none" spc="0" normalizeH="0" baseline="0" dirty="0">
                <a:ln>
                  <a:noFill/>
                </a:ln>
                <a:solidFill>
                  <a:schemeClr val="bg1"/>
                </a:solidFill>
                <a:effectLst/>
                <a:uLnTx/>
                <a:uFillTx/>
                <a:latin typeface="Arial"/>
                <a:ea typeface="+mj-ea"/>
                <a:cs typeface="+mj-cs"/>
              </a:defRPr>
            </a:lvl1pPr>
          </a:lstStyle>
          <a:p>
            <a:pPr lvl="0">
              <a:spcBef>
                <a:spcPct val="0"/>
              </a:spcBef>
            </a:pPr>
            <a:r>
              <a:rPr kumimoji="0" lang="en-US" sz="5400" b="1" i="0" u="none" strike="noStrike" kern="0" cap="none" spc="0" normalizeH="0" baseline="0" noProof="0">
                <a:ln>
                  <a:noFill/>
                </a:ln>
                <a:solidFill>
                  <a:schemeClr val="bg1"/>
                </a:solidFill>
                <a:effectLst/>
                <a:uLnTx/>
                <a:uFillTx/>
                <a:latin typeface="Arial"/>
                <a:ea typeface="+mj-ea"/>
                <a:cs typeface="+mj-cs"/>
              </a:rPr>
              <a:t>This slide is for divider, statement or takeaway.</a:t>
            </a:r>
            <a:endParaRPr lang="en-US" sz="5400">
              <a:solidFill>
                <a:schemeClr val="bg1"/>
              </a:solidFill>
            </a:endParaRPr>
          </a:p>
        </p:txBody>
      </p:sp>
    </p:spTree>
    <p:extLst>
      <p:ext uri="{BB962C8B-B14F-4D97-AF65-F5344CB8AC3E}">
        <p14:creationId xmlns:p14="http://schemas.microsoft.com/office/powerpoint/2010/main" val="17119436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 Blue Gradient ">
    <p:bg>
      <p:bgPr>
        <a:gradFill>
          <a:gsLst>
            <a:gs pos="35000">
              <a:schemeClr val="tx2"/>
            </a:gs>
            <a:gs pos="100000">
              <a:srgbClr val="76D3FF"/>
            </a:gs>
          </a:gsLst>
          <a:lin ang="18900000" scaled="0"/>
        </a:gradFill>
        <a:effectLst/>
      </p:bgPr>
    </p:bg>
    <p:spTree>
      <p:nvGrpSpPr>
        <p:cNvPr id="1" name=""/>
        <p:cNvGrpSpPr/>
        <p:nvPr/>
      </p:nvGrpSpPr>
      <p:grpSpPr>
        <a:xfrm>
          <a:off x="0" y="0"/>
          <a:ext cx="0" cy="0"/>
          <a:chOff x="0" y="0"/>
          <a:chExt cx="0" cy="0"/>
        </a:xfrm>
      </p:grpSpPr>
      <p:pic>
        <p:nvPicPr>
          <p:cNvPr id="8" name="patter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7200"/>
            <a:ext cx="12209095" cy="6848411"/>
          </a:xfrm>
          <a:prstGeom prst="rect">
            <a:avLst/>
          </a:prstGeom>
        </p:spPr>
      </p:pic>
      <p:pic>
        <p:nvPicPr>
          <p:cNvPr id="2"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4"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4520" y="6238720"/>
            <a:ext cx="2240280" cy="151883"/>
          </a:xfrm>
          <a:prstGeom prst="rect">
            <a:avLst/>
          </a:prstGeom>
        </p:spPr>
      </p:pic>
      <p:sp>
        <p:nvSpPr>
          <p:cNvPr id="10" name="Date">
            <a:extLst>
              <a:ext uri="{FF2B5EF4-FFF2-40B4-BE49-F238E27FC236}">
                <a16:creationId xmlns:a16="http://schemas.microsoft.com/office/drawing/2014/main" id="{1DDC6625-7E16-9441-9929-B3845B79579E}"/>
              </a:ext>
            </a:extLst>
          </p:cNvPr>
          <p:cNvSpPr>
            <a:spLocks noGrp="1"/>
          </p:cNvSpPr>
          <p:nvPr>
            <p:ph type="body" sz="quarter" idx="14" hasCustomPrompt="1"/>
          </p:nvPr>
        </p:nvSpPr>
        <p:spPr>
          <a:xfrm>
            <a:off x="457200" y="5550046"/>
            <a:ext cx="4471894" cy="847167"/>
          </a:xfrm>
        </p:spPr>
        <p:txBody>
          <a:bodyPr anchor="b"/>
          <a:lstStyle>
            <a:lvl1pPr marL="0" indent="0" algn="l">
              <a:lnSpc>
                <a:spcPct val="100000"/>
              </a:lnSpc>
              <a:spcBef>
                <a:spcPts val="0"/>
              </a:spcBef>
              <a:spcAft>
                <a:spcPts val="0"/>
              </a:spcAft>
              <a:buFontTx/>
              <a:buNone/>
              <a:defRPr sz="1200">
                <a:solidFill>
                  <a:schemeClr val="bg1"/>
                </a:solidFill>
              </a:defRPr>
            </a:lvl1pPr>
            <a:lvl2pPr>
              <a:defRPr sz="1050"/>
            </a:lvl2pPr>
            <a:lvl3pPr>
              <a:defRPr sz="900"/>
            </a:lvl3pPr>
            <a:lvl4pPr>
              <a:defRPr sz="900"/>
            </a:lvl4pPr>
            <a:lvl5pPr>
              <a:defRPr sz="900"/>
            </a:lvl5pPr>
          </a:lstStyle>
          <a:p>
            <a:pPr lvl="0"/>
            <a:r>
              <a:rPr lang="en-US"/>
              <a:t>Client name (optional)</a:t>
            </a:r>
            <a:br>
              <a:rPr lang="en-US"/>
            </a:br>
            <a:r>
              <a:rPr lang="en-US"/>
              <a:t>Month 00, 20XX</a:t>
            </a:r>
            <a:br>
              <a:rPr lang="en-US"/>
            </a:br>
            <a:r>
              <a:rPr lang="en-US"/>
              <a:t>Presenter1, Job Title, location  |  Presenter2, Job Title, location</a:t>
            </a:r>
          </a:p>
        </p:txBody>
      </p:sp>
      <p:sp>
        <p:nvSpPr>
          <p:cNvPr id="14" name="Subtitle 2">
            <a:extLst>
              <a:ext uri="{FF2B5EF4-FFF2-40B4-BE49-F238E27FC236}">
                <a16:creationId xmlns:a16="http://schemas.microsoft.com/office/drawing/2014/main" id="{1FB9A167-9FEA-024C-8A51-46532406AD2A}"/>
              </a:ext>
            </a:extLst>
          </p:cNvPr>
          <p:cNvSpPr>
            <a:spLocks noGrp="1"/>
          </p:cNvSpPr>
          <p:nvPr>
            <p:ph type="subTitle" idx="1"/>
          </p:nvPr>
        </p:nvSpPr>
        <p:spPr>
          <a:xfrm>
            <a:off x="457200" y="4514374"/>
            <a:ext cx="10096500" cy="417513"/>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itle 1">
            <a:extLst>
              <a:ext uri="{FF2B5EF4-FFF2-40B4-BE49-F238E27FC236}">
                <a16:creationId xmlns:a16="http://schemas.microsoft.com/office/drawing/2014/main" id="{528D7BB6-27CD-6A41-9DF3-4D428FB54BCC}"/>
              </a:ext>
            </a:extLst>
          </p:cNvPr>
          <p:cNvSpPr>
            <a:spLocks noGrp="1"/>
          </p:cNvSpPr>
          <p:nvPr>
            <p:ph type="ctrTitle"/>
          </p:nvPr>
        </p:nvSpPr>
        <p:spPr>
          <a:xfrm>
            <a:off x="457200" y="1929220"/>
            <a:ext cx="10096500" cy="2520475"/>
          </a:xfrm>
          <a:prstGeom prst="rect">
            <a:avLst/>
          </a:prstGeom>
        </p:spPr>
        <p:txBody>
          <a:bodyPr lIns="0" anchor="b"/>
          <a:lstStyle>
            <a:lvl1pPr algn="l">
              <a:defRPr sz="6000">
                <a:solidFill>
                  <a:schemeClr val="bg1"/>
                </a:solidFill>
              </a:defRPr>
            </a:lvl1pPr>
          </a:lstStyle>
          <a:p>
            <a:r>
              <a:rPr lang="en-US"/>
              <a:t>Click to edit Master title style</a:t>
            </a:r>
          </a:p>
        </p:txBody>
      </p:sp>
      <p:sp>
        <p:nvSpPr>
          <p:cNvPr id="19" name="Picture Placeholder 18"/>
          <p:cNvSpPr>
            <a:spLocks noGrp="1"/>
          </p:cNvSpPr>
          <p:nvPr>
            <p:ph type="pic" sz="quarter" idx="15" hasCustomPrompt="1"/>
          </p:nvPr>
        </p:nvSpPr>
        <p:spPr>
          <a:xfrm>
            <a:off x="8853488" y="457200"/>
            <a:ext cx="2881312" cy="502920"/>
          </a:xfrm>
        </p:spPr>
        <p:txBody>
          <a:bodyPr/>
          <a:lstStyle>
            <a:lvl1pPr marL="0" marR="0" indent="0" algn="r" defTabSz="457200" rtl="0" eaLnBrk="1" fontAlgn="auto" latinLnBrk="0" hangingPunct="1">
              <a:lnSpc>
                <a:spcPct val="100000"/>
              </a:lnSpc>
              <a:spcBef>
                <a:spcPts val="0"/>
              </a:spcBef>
              <a:spcAft>
                <a:spcPts val="0"/>
              </a:spcAft>
              <a:buClrTx/>
              <a:buSzTx/>
              <a:buFont typeface="Arial"/>
              <a:buNone/>
              <a:tabLst/>
              <a:defRPr sz="800">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a:t>Placeholder for a third party or a client logo. Click icon to add logo. Use “Crop” feature on “Format” tab to resize or reposition logo once added. Give the logo equal visual weight as MMA’s. Only use white logos on this cover. Delete box if not used.</a:t>
            </a:r>
          </a:p>
        </p:txBody>
      </p:sp>
    </p:spTree>
    <p:extLst>
      <p:ext uri="{BB962C8B-B14F-4D97-AF65-F5344CB8AC3E}">
        <p14:creationId xmlns:p14="http://schemas.microsoft.com/office/powerpoint/2010/main" val="16752645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44871"/>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0847" y="1600200"/>
            <a:ext cx="11283696" cy="4652942"/>
          </a:xfrm>
        </p:spPr>
        <p:txBody>
          <a:bodyPr/>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14606987"/>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heading and conten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9" name="Content Placeholder 8"/>
          <p:cNvSpPr>
            <a:spLocks noGrp="1"/>
          </p:cNvSpPr>
          <p:nvPr>
            <p:ph sz="quarter" idx="13"/>
          </p:nvPr>
        </p:nvSpPr>
        <p:spPr>
          <a:xfrm>
            <a:off x="457200" y="2148840"/>
            <a:ext cx="11283950" cy="4061460"/>
          </a:xfrm>
        </p:spPr>
        <p:txBody>
          <a:bodyPr/>
          <a:lstStyle>
            <a:lvl1pPr>
              <a:defRPr b="0"/>
            </a:lvl1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4" hasCustomPrompt="1"/>
          </p:nvPr>
        </p:nvSpPr>
        <p:spPr>
          <a:xfrm>
            <a:off x="457200" y="1600200"/>
            <a:ext cx="11283696" cy="548640"/>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b="1">
                <a:solidFill>
                  <a:schemeClr val="tx1"/>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Heading</a:t>
            </a:r>
          </a:p>
        </p:txBody>
      </p:sp>
    </p:spTree>
    <p:extLst>
      <p:ext uri="{BB962C8B-B14F-4D97-AF65-F5344CB8AC3E}">
        <p14:creationId xmlns:p14="http://schemas.microsoft.com/office/powerpoint/2010/main" val="2058655640"/>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chart and bullets">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9" name="Content Placeholder 8"/>
          <p:cNvSpPr>
            <a:spLocks noGrp="1"/>
          </p:cNvSpPr>
          <p:nvPr>
            <p:ph sz="quarter" idx="13" hasCustomPrompt="1"/>
          </p:nvPr>
        </p:nvSpPr>
        <p:spPr>
          <a:xfrm>
            <a:off x="457200" y="2148840"/>
            <a:ext cx="11283950" cy="4061460"/>
          </a:xfrm>
        </p:spPr>
        <p:txBody>
          <a:bodyPr/>
          <a:lstStyle>
            <a:lvl1pPr>
              <a:defRPr b="0"/>
            </a:lvl1pPr>
          </a:lstStyle>
          <a:p>
            <a:pPr lvl="0"/>
            <a:r>
              <a:rPr lang="en-US"/>
              <a:t>Insert chart or table</a:t>
            </a:r>
          </a:p>
        </p:txBody>
      </p:sp>
      <p:sp>
        <p:nvSpPr>
          <p:cNvPr id="10" name="Text Placeholder 9"/>
          <p:cNvSpPr>
            <a:spLocks noGrp="1"/>
          </p:cNvSpPr>
          <p:nvPr>
            <p:ph type="body" sz="quarter" idx="14" hasCustomPrompt="1"/>
          </p:nvPr>
        </p:nvSpPr>
        <p:spPr>
          <a:xfrm>
            <a:off x="457200" y="1600200"/>
            <a:ext cx="11283950" cy="548640"/>
          </a:xfrm>
        </p:spPr>
        <p:txBody>
          <a:bodyPr/>
          <a:lstStyle>
            <a:lvl1pPr>
              <a:defRPr sz="1600"/>
            </a:lvl1pPr>
          </a:lstStyle>
          <a:p>
            <a:pPr lvl="0"/>
            <a:r>
              <a:rPr lang="en-US"/>
              <a:t>bullets</a:t>
            </a:r>
          </a:p>
        </p:txBody>
      </p:sp>
    </p:spTree>
    <p:extLst>
      <p:ext uri="{BB962C8B-B14F-4D97-AF65-F5344CB8AC3E}">
        <p14:creationId xmlns:p14="http://schemas.microsoft.com/office/powerpoint/2010/main" val="145543283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Tree>
    <p:extLst>
      <p:ext uri="{BB962C8B-B14F-4D97-AF65-F5344CB8AC3E}">
        <p14:creationId xmlns:p14="http://schemas.microsoft.com/office/powerpoint/2010/main" val="2633183752"/>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gradient fill">
    <p:spTree>
      <p:nvGrpSpPr>
        <p:cNvPr id="1" name=""/>
        <p:cNvGrpSpPr/>
        <p:nvPr/>
      </p:nvGrpSpPr>
      <p:grpSpPr>
        <a:xfrm>
          <a:off x="0" y="0"/>
          <a:ext cx="0" cy="0"/>
          <a:chOff x="0" y="0"/>
          <a:chExt cx="0" cy="0"/>
        </a:xfrm>
      </p:grpSpPr>
      <p:sp>
        <p:nvSpPr>
          <p:cNvPr id="3" name="source"/>
          <p:cNvSpPr>
            <a:spLocks noGrp="1"/>
          </p:cNvSpPr>
          <p:nvPr>
            <p:ph type="body" sz="quarter" idx="10" hasCustomPrompt="1"/>
          </p:nvPr>
        </p:nvSpPr>
        <p:spPr>
          <a:xfrm>
            <a:off x="457200" y="6254496"/>
            <a:ext cx="11430000" cy="164592"/>
          </a:xfrm>
        </p:spPr>
        <p:txBody>
          <a:bodyPr anchor="b" anchorCtr="0"/>
          <a:lstStyle>
            <a:lvl1pPr marL="0" indent="0">
              <a:buFontTx/>
              <a:buNone/>
              <a:defRPr lang="en-US" sz="800" b="0" i="1" dirty="0">
                <a:solidFill>
                  <a:schemeClr val="tx1"/>
                </a:solidFill>
                <a:latin typeface="+mn-lt"/>
                <a:ea typeface="+mn-ea"/>
                <a:cs typeface="+mn-cs"/>
              </a:defRPr>
            </a:lvl1pPr>
          </a:lstStyle>
          <a:p>
            <a:pPr lvl="0"/>
            <a:r>
              <a:rPr lang="en-US"/>
              <a:t>Insert source or footer information here.</a:t>
            </a:r>
          </a:p>
        </p:txBody>
      </p:sp>
      <p:sp>
        <p:nvSpPr>
          <p:cNvPr id="24" name="Title 23"/>
          <p:cNvSpPr>
            <a:spLocks noGrp="1"/>
          </p:cNvSpPr>
          <p:nvPr>
            <p:ph type="title" hasCustomPrompt="1"/>
          </p:nvPr>
        </p:nvSpPr>
        <p:spPr>
          <a:xfrm>
            <a:off x="457200" y="548640"/>
            <a:ext cx="11283696" cy="457200"/>
          </a:xfrm>
          <a:prstGeom prst="rect">
            <a:avLst/>
          </a:prstGeom>
        </p:spPr>
        <p:txBody>
          <a:bodyPr/>
          <a:lstStyle>
            <a:lvl1pPr>
              <a:defRPr sz="3000">
                <a:gradFill>
                  <a:gsLst>
                    <a:gs pos="60000">
                      <a:schemeClr val="tx2"/>
                    </a:gs>
                    <a:gs pos="100000">
                      <a:srgbClr val="76D3FF"/>
                    </a:gs>
                  </a:gsLst>
                  <a:lin ang="18900000" scaled="0"/>
                </a:gradFill>
              </a:defRPr>
            </a:lvl1pPr>
          </a:lstStyle>
          <a:p>
            <a:r>
              <a:rPr lang="en-US"/>
              <a:t>Click to add title</a:t>
            </a:r>
          </a:p>
        </p:txBody>
      </p:sp>
    </p:spTree>
    <p:extLst>
      <p:ext uri="{BB962C8B-B14F-4D97-AF65-F5344CB8AC3E}">
        <p14:creationId xmlns:p14="http://schemas.microsoft.com/office/powerpoint/2010/main" val="17760139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blue gradient background">
    <p:bg>
      <p:bgPr>
        <a:gradFill>
          <a:gsLst>
            <a:gs pos="83000">
              <a:schemeClr val="tx2"/>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7" name="Group 6"/>
          <p:cNvGrpSpPr/>
          <p:nvPr userDrawn="1"/>
        </p:nvGrpSpPr>
        <p:grpSpPr>
          <a:xfrm>
            <a:off x="9528" y="0"/>
            <a:ext cx="12181115" cy="6854824"/>
            <a:chOff x="-1" y="3176"/>
            <a:chExt cx="12181115" cy="6854824"/>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l="50189" t="-4039" r="18848" b="46541"/>
            <a:stretch/>
          </p:blipFill>
          <p:spPr>
            <a:xfrm>
              <a:off x="513347" y="1942130"/>
              <a:ext cx="11667767" cy="4883213"/>
            </a:xfrm>
            <a:prstGeom prst="rect">
              <a:avLst/>
            </a:prstGeom>
          </p:spPr>
        </p:pic>
        <p:sp>
          <p:nvSpPr>
            <p:cNvPr id="9" name="Rectangle 8"/>
            <p:cNvSpPr/>
            <p:nvPr userDrawn="1"/>
          </p:nvSpPr>
          <p:spPr>
            <a:xfrm>
              <a:off x="-1" y="3176"/>
              <a:ext cx="9545054" cy="6854824"/>
            </a:xfrm>
            <a:prstGeom prst="rect">
              <a:avLst/>
            </a:prstGeom>
            <a:gradFill>
              <a:gsLst>
                <a:gs pos="38000">
                  <a:schemeClr val="tx2"/>
                </a:gs>
                <a:gs pos="79000">
                  <a:srgbClr val="009DE0">
                    <a:alpha val="0"/>
                  </a:srgbClr>
                </a:gs>
              </a:gsLst>
              <a:lin ang="20400000" scaled="0"/>
            </a:gra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n-US"/>
            </a:p>
          </p:txBody>
        </p:sp>
      </p:grpSp>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solidFill>
                  <a:schemeClr val="bg2"/>
                </a:solidFill>
              </a:defRPr>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bg2"/>
                </a:solidFill>
              </a:defRPr>
            </a:lvl1pPr>
          </a:lstStyle>
          <a:p>
            <a:pPr lvl="0"/>
            <a:r>
              <a:rPr lang="en-US"/>
              <a:t>Click to add sub title</a:t>
            </a:r>
          </a:p>
        </p:txBody>
      </p:sp>
    </p:spTree>
    <p:extLst>
      <p:ext uri="{BB962C8B-B14F-4D97-AF65-F5344CB8AC3E}">
        <p14:creationId xmlns:p14="http://schemas.microsoft.com/office/powerpoint/2010/main" val="2710027462"/>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1600200"/>
            <a:ext cx="5645153" cy="4652942"/>
          </a:xfrm>
        </p:spPr>
        <p:txBody>
          <a:bodyPr rIns="182880"/>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3"/>
          </p:nvPr>
        </p:nvSpPr>
        <p:spPr>
          <a:xfrm>
            <a:off x="6096000" y="1600200"/>
            <a:ext cx="5644896" cy="4652963"/>
          </a:xfrm>
        </p:spPr>
        <p:txBody>
          <a:bodyPr rIns="182880"/>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9327145"/>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mpare">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10" name="Text Placeholder 9"/>
          <p:cNvSpPr>
            <a:spLocks noGrp="1"/>
          </p:cNvSpPr>
          <p:nvPr>
            <p:ph type="body" sz="quarter" idx="14" hasCustomPrompt="1"/>
          </p:nvPr>
        </p:nvSpPr>
        <p:spPr>
          <a:xfrm>
            <a:off x="457200" y="1600200"/>
            <a:ext cx="5638800" cy="548640"/>
          </a:xfrm>
        </p:spPr>
        <p:txBody>
          <a:bodyPr/>
          <a:lstStyle>
            <a:lvl1pPr marL="0" indent="0">
              <a:buFontTx/>
              <a:buNone/>
              <a:defRPr b="1"/>
            </a:lvl1pPr>
          </a:lstStyle>
          <a:p>
            <a:pPr lvl="0"/>
            <a:r>
              <a:rPr lang="en-US"/>
              <a:t>Heading</a:t>
            </a:r>
          </a:p>
        </p:txBody>
      </p:sp>
      <p:sp>
        <p:nvSpPr>
          <p:cNvPr id="4" name="Content Placeholder 3"/>
          <p:cNvSpPr>
            <a:spLocks noGrp="1"/>
          </p:cNvSpPr>
          <p:nvPr>
            <p:ph sz="quarter" idx="10" hasCustomPrompt="1"/>
          </p:nvPr>
        </p:nvSpPr>
        <p:spPr>
          <a:xfrm>
            <a:off x="457200" y="2148840"/>
            <a:ext cx="5645153" cy="4059936"/>
          </a:xfrm>
        </p:spPr>
        <p:txBody>
          <a:bodyPr/>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6" hasCustomPrompt="1"/>
          </p:nvPr>
        </p:nvSpPr>
        <p:spPr>
          <a:xfrm>
            <a:off x="6096000" y="1600200"/>
            <a:ext cx="5643563" cy="549275"/>
          </a:xfrm>
        </p:spPr>
        <p:txBody>
          <a:bodyPr/>
          <a:lstStyle>
            <a:lvl1pPr marL="0" indent="0">
              <a:buFontTx/>
              <a:buNone/>
              <a:defRPr b="1"/>
            </a:lvl1pPr>
          </a:lstStyle>
          <a:p>
            <a:pPr lvl="0"/>
            <a:r>
              <a:rPr lang="en-US"/>
              <a:t>Heading</a:t>
            </a:r>
          </a:p>
        </p:txBody>
      </p:sp>
      <p:sp>
        <p:nvSpPr>
          <p:cNvPr id="9" name="Content Placeholder 8"/>
          <p:cNvSpPr>
            <a:spLocks noGrp="1"/>
          </p:cNvSpPr>
          <p:nvPr>
            <p:ph sz="quarter" idx="13"/>
          </p:nvPr>
        </p:nvSpPr>
        <p:spPr>
          <a:xfrm>
            <a:off x="6096000" y="2148842"/>
            <a:ext cx="5644896" cy="4059936"/>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4378421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Tree>
    <p:extLst>
      <p:ext uri="{BB962C8B-B14F-4D97-AF65-F5344CB8AC3E}">
        <p14:creationId xmlns:p14="http://schemas.microsoft.com/office/powerpoint/2010/main" val="308626680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e, with heading">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2423161"/>
            <a:ext cx="5645153" cy="3787140"/>
          </a:xfrm>
        </p:spPr>
        <p:txBody>
          <a:bodyPr/>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3"/>
          </p:nvPr>
        </p:nvSpPr>
        <p:spPr>
          <a:xfrm>
            <a:off x="6096000" y="2423164"/>
            <a:ext cx="5644896" cy="3787158"/>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4" hasCustomPrompt="1"/>
          </p:nvPr>
        </p:nvSpPr>
        <p:spPr>
          <a:xfrm>
            <a:off x="457200" y="2148840"/>
            <a:ext cx="5638800" cy="274320"/>
          </a:xfrm>
        </p:spPr>
        <p:txBody>
          <a:bodyPr/>
          <a:lstStyle>
            <a:lvl1pPr marL="0" indent="0">
              <a:buFontTx/>
              <a:buNone/>
              <a:defRPr b="1"/>
            </a:lvl1pPr>
          </a:lstStyle>
          <a:p>
            <a:pPr lvl="0"/>
            <a:r>
              <a:rPr lang="en-US"/>
              <a:t>Column heading</a:t>
            </a:r>
          </a:p>
        </p:txBody>
      </p:sp>
      <p:sp>
        <p:nvSpPr>
          <p:cNvPr id="12" name="Text Placeholder 11"/>
          <p:cNvSpPr>
            <a:spLocks noGrp="1"/>
          </p:cNvSpPr>
          <p:nvPr>
            <p:ph type="body" sz="quarter" idx="15" hasCustomPrompt="1"/>
          </p:nvPr>
        </p:nvSpPr>
        <p:spPr>
          <a:xfrm>
            <a:off x="6096000" y="2148840"/>
            <a:ext cx="5637213" cy="274320"/>
          </a:xfrm>
        </p:spPr>
        <p:txBody>
          <a:bodyPr/>
          <a:lstStyle>
            <a:lvl1pPr marL="0" indent="0">
              <a:buNone/>
              <a:defRPr lang="en-US" sz="1800" b="1" dirty="0">
                <a:solidFill>
                  <a:schemeClr val="tx1"/>
                </a:solidFill>
                <a:latin typeface="+mn-lt"/>
                <a:ea typeface="+mn-ea"/>
                <a:cs typeface="+mn-cs"/>
              </a:defRPr>
            </a:lvl1pPr>
          </a:lstStyle>
          <a:p>
            <a:pPr lvl="0"/>
            <a:r>
              <a:rPr lang="en-US"/>
              <a:t>Column heading</a:t>
            </a:r>
          </a:p>
        </p:txBody>
      </p:sp>
      <p:sp>
        <p:nvSpPr>
          <p:cNvPr id="11" name="Text Placeholder 10"/>
          <p:cNvSpPr>
            <a:spLocks noGrp="1"/>
          </p:cNvSpPr>
          <p:nvPr>
            <p:ph type="body" sz="quarter" idx="16" hasCustomPrompt="1"/>
          </p:nvPr>
        </p:nvSpPr>
        <p:spPr>
          <a:xfrm>
            <a:off x="457200" y="1600199"/>
            <a:ext cx="11283950" cy="548640"/>
          </a:xfrm>
        </p:spPr>
        <p:txBody>
          <a:bodyPr/>
          <a:lstStyle>
            <a:lvl1pPr marL="0" indent="0">
              <a:buFontTx/>
              <a:buNone/>
              <a:defRPr b="1"/>
            </a:lvl1pPr>
          </a:lstStyle>
          <a:p>
            <a:pPr lvl="0"/>
            <a:r>
              <a:rPr lang="en-US"/>
              <a:t>Heading</a:t>
            </a:r>
          </a:p>
        </p:txBody>
      </p:sp>
    </p:spTree>
    <p:extLst>
      <p:ext uri="{BB962C8B-B14F-4D97-AF65-F5344CB8AC3E}">
        <p14:creationId xmlns:p14="http://schemas.microsoft.com/office/powerpoint/2010/main" val="51435519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Ref idx="1001">
        <a:schemeClr val="bg1"/>
      </p:bgRef>
    </p:bg>
    <p:spTree>
      <p:nvGrpSpPr>
        <p:cNvPr id="1" name=""/>
        <p:cNvGrpSpPr/>
        <p:nvPr/>
      </p:nvGrpSpPr>
      <p:grpSpPr>
        <a:xfrm>
          <a:off x="0" y="0"/>
          <a:ext cx="0" cy="0"/>
          <a:chOff x="0" y="0"/>
          <a:chExt cx="0" cy="0"/>
        </a:xfrm>
      </p:grpSpPr>
      <p:pic>
        <p:nvPicPr>
          <p:cNvPr id="9" name="patter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0440"/>
            <a:ext cx="12210619" cy="6847559"/>
          </a:xfrm>
          <a:prstGeom prst="rect">
            <a:avLst/>
          </a:prstGeom>
        </p:spPr>
      </p:pic>
      <p:pic>
        <p:nvPicPr>
          <p:cNvPr id="4"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5"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1472" y="6236208"/>
            <a:ext cx="2240280" cy="157358"/>
          </a:xfrm>
          <a:prstGeom prst="rect">
            <a:avLst/>
          </a:prstGeom>
        </p:spPr>
      </p:pic>
      <p:sp>
        <p:nvSpPr>
          <p:cNvPr id="13" name="Date">
            <a:extLst>
              <a:ext uri="{FF2B5EF4-FFF2-40B4-BE49-F238E27FC236}">
                <a16:creationId xmlns:a16="http://schemas.microsoft.com/office/drawing/2014/main" id="{1DDC6625-7E16-9441-9929-B3845B79579E}"/>
              </a:ext>
            </a:extLst>
          </p:cNvPr>
          <p:cNvSpPr>
            <a:spLocks noGrp="1"/>
          </p:cNvSpPr>
          <p:nvPr>
            <p:ph type="body" sz="quarter" idx="14" hasCustomPrompt="1"/>
          </p:nvPr>
        </p:nvSpPr>
        <p:spPr>
          <a:xfrm>
            <a:off x="457200" y="5550046"/>
            <a:ext cx="4471894" cy="847167"/>
          </a:xfrm>
        </p:spPr>
        <p:txBody>
          <a:bodyPr anchor="b"/>
          <a:lstStyle>
            <a:lvl1pPr marL="0" indent="0" algn="l">
              <a:lnSpc>
                <a:spcPct val="100000"/>
              </a:lnSpc>
              <a:spcBef>
                <a:spcPts val="0"/>
              </a:spcBef>
              <a:spcAft>
                <a:spcPts val="0"/>
              </a:spcAft>
              <a:buFontTx/>
              <a:buNone/>
              <a:defRPr sz="1200">
                <a:solidFill>
                  <a:schemeClr val="tx1"/>
                </a:solidFill>
              </a:defRPr>
            </a:lvl1pPr>
            <a:lvl2pPr>
              <a:defRPr sz="1050"/>
            </a:lvl2pPr>
            <a:lvl3pPr>
              <a:defRPr sz="900"/>
            </a:lvl3pPr>
            <a:lvl4pPr>
              <a:defRPr sz="900"/>
            </a:lvl4pPr>
            <a:lvl5pPr>
              <a:defRPr sz="900"/>
            </a:lvl5pPr>
          </a:lstStyle>
          <a:p>
            <a:pPr lvl="0"/>
            <a:r>
              <a:rPr lang="en-US"/>
              <a:t>Client name (optional)</a:t>
            </a:r>
            <a:br>
              <a:rPr lang="en-US"/>
            </a:br>
            <a:r>
              <a:rPr lang="en-US"/>
              <a:t>Month 00, 20XX</a:t>
            </a:r>
            <a:br>
              <a:rPr lang="en-US"/>
            </a:br>
            <a:r>
              <a:rPr lang="en-US"/>
              <a:t>Presenter1, Job Title, location  |  Presenter2, Job Title, location</a:t>
            </a:r>
          </a:p>
        </p:txBody>
      </p:sp>
      <p:sp>
        <p:nvSpPr>
          <p:cNvPr id="3" name="Subtitle 2">
            <a:extLst>
              <a:ext uri="{FF2B5EF4-FFF2-40B4-BE49-F238E27FC236}">
                <a16:creationId xmlns:a16="http://schemas.microsoft.com/office/drawing/2014/main" id="{1FB9A167-9FEA-024C-8A51-46532406AD2A}"/>
              </a:ext>
            </a:extLst>
          </p:cNvPr>
          <p:cNvSpPr>
            <a:spLocks noGrp="1"/>
          </p:cNvSpPr>
          <p:nvPr>
            <p:ph type="subTitle" idx="1"/>
          </p:nvPr>
        </p:nvSpPr>
        <p:spPr>
          <a:xfrm>
            <a:off x="457200" y="4517136"/>
            <a:ext cx="10096500" cy="417513"/>
          </a:xfrm>
          <a:prstGeom prst="rect">
            <a:avLst/>
          </a:prstGeom>
        </p:spPr>
        <p:txBody>
          <a:bodyPr>
            <a:normAutofit/>
          </a:bodyPr>
          <a:lstStyle>
            <a:lvl1pPr marL="0" indent="0" algn="l">
              <a:buNone/>
              <a:defRPr sz="2000">
                <a:solidFill>
                  <a:srgbClr val="56565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528D7BB6-27CD-6A41-9DF3-4D428FB54BCC}"/>
              </a:ext>
            </a:extLst>
          </p:cNvPr>
          <p:cNvSpPr>
            <a:spLocks noGrp="1"/>
          </p:cNvSpPr>
          <p:nvPr>
            <p:ph type="ctrTitle"/>
          </p:nvPr>
        </p:nvSpPr>
        <p:spPr>
          <a:xfrm>
            <a:off x="457200" y="1929384"/>
            <a:ext cx="10096500" cy="2520475"/>
          </a:xfrm>
          <a:prstGeom prst="rect">
            <a:avLst/>
          </a:prstGeom>
        </p:spPr>
        <p:txBody>
          <a:bodyPr lIns="0" anchor="b"/>
          <a:lstStyle>
            <a:lvl1pPr algn="l">
              <a:defRPr sz="6000">
                <a:gradFill flip="none" rotWithShape="1">
                  <a:gsLst>
                    <a:gs pos="60000">
                      <a:schemeClr val="tx2"/>
                    </a:gs>
                    <a:gs pos="100000">
                      <a:srgbClr val="76D3FF"/>
                    </a:gs>
                  </a:gsLst>
                  <a:lin ang="18900000" scaled="1"/>
                  <a:tileRect/>
                </a:gradFill>
              </a:defRPr>
            </a:lvl1pPr>
          </a:lstStyle>
          <a:p>
            <a:r>
              <a:rPr lang="en-US"/>
              <a:t>Click to edit Master title style</a:t>
            </a:r>
          </a:p>
        </p:txBody>
      </p:sp>
      <p:sp>
        <p:nvSpPr>
          <p:cNvPr id="7" name="Picture Placeholder 6"/>
          <p:cNvSpPr>
            <a:spLocks noGrp="1"/>
          </p:cNvSpPr>
          <p:nvPr>
            <p:ph type="pic" sz="quarter" idx="15" hasCustomPrompt="1"/>
          </p:nvPr>
        </p:nvSpPr>
        <p:spPr>
          <a:xfrm>
            <a:off x="8853488" y="457200"/>
            <a:ext cx="2878137" cy="502920"/>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sz="800"/>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Placeholder for a third party or a client logo. Click icon to add logo. Use “Crop” feature on “Format” tab to resize or reposition logo once added. Give the logo equal visual weight as MMA’s.  Delete box if not used.</a:t>
            </a:r>
          </a:p>
        </p:txBody>
      </p:sp>
    </p:spTree>
    <p:extLst>
      <p:ext uri="{BB962C8B-B14F-4D97-AF65-F5344CB8AC3E}">
        <p14:creationId xmlns:p14="http://schemas.microsoft.com/office/powerpoint/2010/main" val="3752271563"/>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 PurplePink Gradient ">
    <p:bg>
      <p:bgPr>
        <a:gradFill flip="none" rotWithShape="1">
          <a:gsLst>
            <a:gs pos="35000">
              <a:schemeClr val="accent5"/>
            </a:gs>
            <a:gs pos="100000">
              <a:schemeClr val="accent4"/>
            </a:gs>
          </a:gsLst>
          <a:lin ang="18900000" scaled="1"/>
          <a:tileRect/>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contrast="-52000"/>
                    </a14:imgEffect>
                  </a14:imgLayer>
                </a14:imgProps>
              </a:ext>
              <a:ext uri="{28A0092B-C50C-407E-A947-70E740481C1C}">
                <a14:useLocalDpi xmlns:a14="http://schemas.microsoft.com/office/drawing/2010/main"/>
              </a:ext>
            </a:extLst>
          </a:blip>
          <a:srcRect/>
          <a:stretch/>
        </p:blipFill>
        <p:spPr>
          <a:xfrm>
            <a:off x="4710224" y="3176"/>
            <a:ext cx="7473359" cy="6886575"/>
          </a:xfrm>
          <a:prstGeom prst="rect">
            <a:avLst/>
          </a:prstGeom>
        </p:spPr>
      </p:pic>
      <p:sp>
        <p:nvSpPr>
          <p:cNvPr id="10" name="Text Placeholder 20">
            <a:extLst>
              <a:ext uri="{FF2B5EF4-FFF2-40B4-BE49-F238E27FC236}">
                <a16:creationId xmlns:a16="http://schemas.microsoft.com/office/drawing/2014/main" id="{1DDC6625-7E16-9441-9929-B3845B79579E}"/>
              </a:ext>
            </a:extLst>
          </p:cNvPr>
          <p:cNvSpPr>
            <a:spLocks noGrp="1"/>
          </p:cNvSpPr>
          <p:nvPr>
            <p:ph type="body" sz="quarter" idx="14" hasCustomPrompt="1"/>
          </p:nvPr>
        </p:nvSpPr>
        <p:spPr>
          <a:xfrm>
            <a:off x="457200" y="5550046"/>
            <a:ext cx="4471894" cy="847167"/>
          </a:xfrm>
        </p:spPr>
        <p:txBody>
          <a:bodyPr anchor="b"/>
          <a:lstStyle>
            <a:lvl1pPr marL="0" indent="0" algn="l">
              <a:lnSpc>
                <a:spcPct val="100000"/>
              </a:lnSpc>
              <a:spcBef>
                <a:spcPts val="0"/>
              </a:spcBef>
              <a:spcAft>
                <a:spcPts val="0"/>
              </a:spcAft>
              <a:buFontTx/>
              <a:buNone/>
              <a:defRPr sz="1200">
                <a:solidFill>
                  <a:schemeClr val="bg1"/>
                </a:solidFill>
              </a:defRPr>
            </a:lvl1pPr>
            <a:lvl2pPr>
              <a:defRPr sz="1050"/>
            </a:lvl2pPr>
            <a:lvl3pPr>
              <a:defRPr sz="900"/>
            </a:lvl3pPr>
            <a:lvl4pPr>
              <a:defRPr sz="900"/>
            </a:lvl4pPr>
            <a:lvl5pPr>
              <a:defRPr sz="900"/>
            </a:lvl5pPr>
          </a:lstStyle>
          <a:p>
            <a:pPr lvl="0"/>
            <a:r>
              <a:rPr lang="en-US"/>
              <a:t>Client name (optional)</a:t>
            </a:r>
            <a:br>
              <a:rPr lang="en-US"/>
            </a:br>
            <a:r>
              <a:rPr lang="en-US"/>
              <a:t>Month 00, 20XX</a:t>
            </a:r>
            <a:br>
              <a:rPr lang="en-US"/>
            </a:br>
            <a:r>
              <a:rPr lang="en-US"/>
              <a:t>Presenter1, Job Title, location  |  Presenter2, Job Title, location</a:t>
            </a:r>
          </a:p>
        </p:txBody>
      </p:sp>
      <p:sp>
        <p:nvSpPr>
          <p:cNvPr id="13" name="Title 1">
            <a:extLst>
              <a:ext uri="{FF2B5EF4-FFF2-40B4-BE49-F238E27FC236}">
                <a16:creationId xmlns:a16="http://schemas.microsoft.com/office/drawing/2014/main" id="{528D7BB6-27CD-6A41-9DF3-4D428FB54BCC}"/>
              </a:ext>
            </a:extLst>
          </p:cNvPr>
          <p:cNvSpPr>
            <a:spLocks noGrp="1"/>
          </p:cNvSpPr>
          <p:nvPr>
            <p:ph type="ctrTitle" hasCustomPrompt="1"/>
          </p:nvPr>
        </p:nvSpPr>
        <p:spPr>
          <a:xfrm>
            <a:off x="457200" y="1929384"/>
            <a:ext cx="10096500" cy="2520475"/>
          </a:xfrm>
          <a:prstGeom prst="rect">
            <a:avLst/>
          </a:prstGeom>
        </p:spPr>
        <p:txBody>
          <a:bodyPr lIns="0" anchor="b"/>
          <a:lstStyle>
            <a:lvl1pPr algn="l">
              <a:defRPr sz="6000" baseline="0">
                <a:solidFill>
                  <a:schemeClr val="bg1"/>
                </a:solidFill>
              </a:defRPr>
            </a:lvl1pPr>
          </a:lstStyle>
          <a:p>
            <a:r>
              <a:rPr lang="en-US"/>
              <a:t>Click to edit Master title style </a:t>
            </a:r>
          </a:p>
        </p:txBody>
      </p:sp>
      <p:sp>
        <p:nvSpPr>
          <p:cNvPr id="14" name="Subtitle 2">
            <a:extLst>
              <a:ext uri="{FF2B5EF4-FFF2-40B4-BE49-F238E27FC236}">
                <a16:creationId xmlns:a16="http://schemas.microsoft.com/office/drawing/2014/main" id="{1FB9A167-9FEA-024C-8A51-46532406AD2A}"/>
              </a:ext>
            </a:extLst>
          </p:cNvPr>
          <p:cNvSpPr>
            <a:spLocks noGrp="1"/>
          </p:cNvSpPr>
          <p:nvPr>
            <p:ph type="subTitle" idx="1"/>
          </p:nvPr>
        </p:nvSpPr>
        <p:spPr>
          <a:xfrm>
            <a:off x="457200" y="4517136"/>
            <a:ext cx="10096500" cy="417513"/>
          </a:xfrm>
          <a:prstGeom prst="rect">
            <a:avLst/>
          </a:prstGeom>
        </p:spPr>
        <p:txBody>
          <a:bodyPr>
            <a:normAutofit/>
          </a:bodyPr>
          <a:lstStyle>
            <a:lvl1pPr marL="0" indent="0" algn="l">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MMA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16" name="MMA ta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94520" y="6238720"/>
            <a:ext cx="2240280" cy="151883"/>
          </a:xfrm>
          <a:prstGeom prst="rect">
            <a:avLst/>
          </a:prstGeom>
        </p:spPr>
      </p:pic>
      <p:sp>
        <p:nvSpPr>
          <p:cNvPr id="3" name="Picture Placeholder 2"/>
          <p:cNvSpPr>
            <a:spLocks noGrp="1"/>
          </p:cNvSpPr>
          <p:nvPr>
            <p:ph type="pic" sz="quarter" idx="15" hasCustomPrompt="1"/>
          </p:nvPr>
        </p:nvSpPr>
        <p:spPr>
          <a:xfrm>
            <a:off x="8853488" y="457200"/>
            <a:ext cx="2881312" cy="502920"/>
          </a:xfrm>
        </p:spPr>
        <p:txBody>
          <a:bodyPr/>
          <a:lstStyle>
            <a:lvl1pPr marL="0" marR="0" indent="0" algn="r" defTabSz="457200" rtl="0" eaLnBrk="1" fontAlgn="auto" latinLnBrk="0" hangingPunct="1">
              <a:lnSpc>
                <a:spcPct val="100000"/>
              </a:lnSpc>
              <a:spcBef>
                <a:spcPts val="0"/>
              </a:spcBef>
              <a:spcAft>
                <a:spcPts val="0"/>
              </a:spcAft>
              <a:buClrTx/>
              <a:buSzTx/>
              <a:buFont typeface="Arial"/>
              <a:buNone/>
              <a:tabLst/>
              <a:defRPr sz="800">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a:t>Placeholder for a third party or a client logo. Click icon to add logo. Use “Crop” feature on “Format” tab to resize or reposition logo once added. Give the logo equal visual weight as MMA’s. Only use white logos on this cover. Delete box if not used.</a:t>
            </a:r>
          </a:p>
        </p:txBody>
      </p:sp>
    </p:spTree>
    <p:extLst>
      <p:ext uri="{BB962C8B-B14F-4D97-AF65-F5344CB8AC3E}">
        <p14:creationId xmlns:p14="http://schemas.microsoft.com/office/powerpoint/2010/main" val="22120609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 OrangePink Gradient">
    <p:bg>
      <p:bgPr>
        <a:gradFill flip="none" rotWithShape="1">
          <a:gsLst>
            <a:gs pos="60000">
              <a:srgbClr val="FF8C00"/>
            </a:gs>
            <a:gs pos="100000">
              <a:srgbClr val="FFBE00"/>
            </a:gs>
          </a:gsLst>
          <a:lin ang="189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67423" y="-31898"/>
            <a:ext cx="7038754" cy="6879265"/>
          </a:xfrm>
          <a:prstGeom prst="rect">
            <a:avLst/>
          </a:prstGeom>
        </p:spPr>
      </p:pic>
      <p:sp>
        <p:nvSpPr>
          <p:cNvPr id="10" name="Text Placeholder 20">
            <a:extLst>
              <a:ext uri="{FF2B5EF4-FFF2-40B4-BE49-F238E27FC236}">
                <a16:creationId xmlns:a16="http://schemas.microsoft.com/office/drawing/2014/main" id="{1DDC6625-7E16-9441-9929-B3845B79579E}"/>
              </a:ext>
            </a:extLst>
          </p:cNvPr>
          <p:cNvSpPr>
            <a:spLocks noGrp="1"/>
          </p:cNvSpPr>
          <p:nvPr>
            <p:ph type="body" sz="quarter" idx="14" hasCustomPrompt="1"/>
          </p:nvPr>
        </p:nvSpPr>
        <p:spPr>
          <a:xfrm>
            <a:off x="457200" y="5550046"/>
            <a:ext cx="4471894" cy="847167"/>
          </a:xfrm>
        </p:spPr>
        <p:txBody>
          <a:bodyPr anchor="b"/>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chemeClr val="bg1"/>
                </a:solidFill>
              </a:defRPr>
            </a:lvl1pPr>
            <a:lvl2pPr>
              <a:defRPr sz="1050"/>
            </a:lvl2pPr>
            <a:lvl3pPr>
              <a:defRPr sz="900"/>
            </a:lvl3pPr>
            <a:lvl4pPr>
              <a:defRPr sz="900"/>
            </a:lvl4pPr>
            <a:lvl5pPr>
              <a:defRPr sz="900"/>
            </a:lvl5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t>Client name (optional)</a:t>
            </a:r>
            <a:br>
              <a:rPr lang="en-US"/>
            </a:br>
            <a:r>
              <a:rPr lang="en-US"/>
              <a:t>Month 00, 20XX</a:t>
            </a:r>
            <a:br>
              <a:rPr lang="en-US"/>
            </a:br>
            <a:r>
              <a:rPr lang="en-US"/>
              <a:t>Presenter1, Job Title, location  |  Presenter2, Job Title, location</a:t>
            </a:r>
          </a:p>
        </p:txBody>
      </p:sp>
      <p:sp>
        <p:nvSpPr>
          <p:cNvPr id="13" name="Title 1">
            <a:extLst>
              <a:ext uri="{FF2B5EF4-FFF2-40B4-BE49-F238E27FC236}">
                <a16:creationId xmlns:a16="http://schemas.microsoft.com/office/drawing/2014/main" id="{528D7BB6-27CD-6A41-9DF3-4D428FB54BCC}"/>
              </a:ext>
            </a:extLst>
          </p:cNvPr>
          <p:cNvSpPr>
            <a:spLocks noGrp="1"/>
          </p:cNvSpPr>
          <p:nvPr>
            <p:ph type="ctrTitle"/>
          </p:nvPr>
        </p:nvSpPr>
        <p:spPr>
          <a:xfrm>
            <a:off x="457200" y="1929384"/>
            <a:ext cx="10096500" cy="2520475"/>
          </a:xfrm>
          <a:prstGeom prst="rect">
            <a:avLst/>
          </a:prstGeom>
        </p:spPr>
        <p:txBody>
          <a:bodyPr lIns="0" anchor="b"/>
          <a:lstStyle>
            <a:lvl1pPr algn="l">
              <a:defRPr sz="6000" baseline="0">
                <a:solidFill>
                  <a:schemeClr val="bg1"/>
                </a:solidFill>
              </a:defRPr>
            </a:lvl1pPr>
          </a:lstStyle>
          <a:p>
            <a:r>
              <a:rPr lang="en-US"/>
              <a:t>Click to edit Master title style</a:t>
            </a:r>
          </a:p>
        </p:txBody>
      </p:sp>
      <p:sp>
        <p:nvSpPr>
          <p:cNvPr id="14" name="Subtitle 2">
            <a:extLst>
              <a:ext uri="{FF2B5EF4-FFF2-40B4-BE49-F238E27FC236}">
                <a16:creationId xmlns:a16="http://schemas.microsoft.com/office/drawing/2014/main" id="{1FB9A167-9FEA-024C-8A51-46532406AD2A}"/>
              </a:ext>
            </a:extLst>
          </p:cNvPr>
          <p:cNvSpPr>
            <a:spLocks noGrp="1"/>
          </p:cNvSpPr>
          <p:nvPr>
            <p:ph type="subTitle" idx="1"/>
          </p:nvPr>
        </p:nvSpPr>
        <p:spPr>
          <a:xfrm>
            <a:off x="457200" y="4517136"/>
            <a:ext cx="10096500" cy="417513"/>
          </a:xfrm>
          <a:prstGeom prst="rect">
            <a:avLst/>
          </a:prstGeom>
        </p:spPr>
        <p:txBody>
          <a:bodyPr>
            <a:normAutofit/>
          </a:bodyPr>
          <a:lstStyle>
            <a:lvl1pPr marL="0" indent="0" algn="l">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15"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4520" y="6238720"/>
            <a:ext cx="2240280" cy="151883"/>
          </a:xfrm>
          <a:prstGeom prst="rect">
            <a:avLst/>
          </a:prstGeom>
        </p:spPr>
      </p:pic>
      <p:sp>
        <p:nvSpPr>
          <p:cNvPr id="4" name="Picture Placeholder 3"/>
          <p:cNvSpPr>
            <a:spLocks noGrp="1"/>
          </p:cNvSpPr>
          <p:nvPr>
            <p:ph type="pic" sz="quarter" idx="15" hasCustomPrompt="1"/>
          </p:nvPr>
        </p:nvSpPr>
        <p:spPr>
          <a:xfrm>
            <a:off x="8853488" y="457200"/>
            <a:ext cx="2881312" cy="503238"/>
          </a:xfrm>
        </p:spPr>
        <p:txBody>
          <a:bodyPr/>
          <a:lstStyle>
            <a:lvl1pPr marL="0" marR="0" indent="0" algn="l" defTabSz="914400" rtl="0" eaLnBrk="1" fontAlgn="base" latinLnBrk="0" hangingPunct="1">
              <a:lnSpc>
                <a:spcPct val="100000"/>
              </a:lnSpc>
              <a:spcBef>
                <a:spcPts val="1440"/>
              </a:spcBef>
              <a:spcAft>
                <a:spcPct val="0"/>
              </a:spcAft>
              <a:buClrTx/>
              <a:buSzTx/>
              <a:buFontTx/>
              <a:buNone/>
              <a:tabLst/>
              <a:defRPr sz="800">
                <a:solidFill>
                  <a:schemeClr val="bg1"/>
                </a:solidFill>
              </a:defRPr>
            </a:lvl1pPr>
          </a:lstStyle>
          <a:p>
            <a:pPr marL="0" marR="0" lvl="0" indent="0" algn="l" defTabSz="914400" rtl="0" eaLnBrk="1" fontAlgn="base" latinLnBrk="0" hangingPunct="1">
              <a:lnSpc>
                <a:spcPct val="100000"/>
              </a:lnSpc>
              <a:spcBef>
                <a:spcPts val="1440"/>
              </a:spcBef>
              <a:spcAft>
                <a:spcPct val="0"/>
              </a:spcAft>
              <a:buClrTx/>
              <a:buSzTx/>
              <a:buFontTx/>
              <a:buNone/>
              <a:tabLst/>
              <a:defRPr/>
            </a:pPr>
            <a:r>
              <a:rPr lang="en-US"/>
              <a:t>Placeholder for a third party or a client logo. Click icon to add logo. Use “Crop” feature on “Format” tab to resize or reposition logo once added. Give the logo equal visual weight as MMA’s. Only use white logos on this cover. Delete box if not used.</a:t>
            </a:r>
          </a:p>
        </p:txBody>
      </p:sp>
    </p:spTree>
    <p:extLst>
      <p:ext uri="{BB962C8B-B14F-4D97-AF65-F5344CB8AC3E}">
        <p14:creationId xmlns:p14="http://schemas.microsoft.com/office/powerpoint/2010/main" val="5770679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Blue Title Slide with Image">
    <p:bg>
      <p:bgPr>
        <a:gradFill>
          <a:gsLst>
            <a:gs pos="60000">
              <a:schemeClr val="tx2"/>
            </a:gs>
            <a:gs pos="100000">
              <a:schemeClr val="bg2"/>
            </a:gs>
          </a:gsLst>
          <a:lin ang="18900000" scaled="1"/>
        </a:gradFill>
        <a:effectLst/>
      </p:bgPr>
    </p:bg>
    <p:spTree>
      <p:nvGrpSpPr>
        <p:cNvPr id="1" name=""/>
        <p:cNvGrpSpPr/>
        <p:nvPr/>
      </p:nvGrpSpPr>
      <p:grpSpPr>
        <a:xfrm>
          <a:off x="0" y="0"/>
          <a:ext cx="0" cy="0"/>
          <a:chOff x="0" y="0"/>
          <a:chExt cx="0" cy="0"/>
        </a:xfrm>
      </p:grpSpPr>
      <p:grpSp>
        <p:nvGrpSpPr>
          <p:cNvPr id="15" name="Group 14"/>
          <p:cNvGrpSpPr/>
          <p:nvPr userDrawn="1"/>
        </p:nvGrpSpPr>
        <p:grpSpPr>
          <a:xfrm>
            <a:off x="0" y="0"/>
            <a:ext cx="12181115" cy="6854824"/>
            <a:chOff x="-1" y="3176"/>
            <a:chExt cx="12181115" cy="6854824"/>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l="50189" t="-4039" r="18848" b="46541"/>
            <a:stretch/>
          </p:blipFill>
          <p:spPr>
            <a:xfrm>
              <a:off x="513347" y="1942130"/>
              <a:ext cx="11667767" cy="4883213"/>
            </a:xfrm>
            <a:prstGeom prst="rect">
              <a:avLst/>
            </a:prstGeom>
          </p:spPr>
        </p:pic>
        <p:sp>
          <p:nvSpPr>
            <p:cNvPr id="17" name="Rectangle 16"/>
            <p:cNvSpPr/>
            <p:nvPr userDrawn="1"/>
          </p:nvSpPr>
          <p:spPr>
            <a:xfrm>
              <a:off x="-1" y="3176"/>
              <a:ext cx="9545054" cy="6854824"/>
            </a:xfrm>
            <a:prstGeom prst="rect">
              <a:avLst/>
            </a:prstGeom>
            <a:gradFill>
              <a:gsLst>
                <a:gs pos="38000">
                  <a:schemeClr val="tx2"/>
                </a:gs>
                <a:gs pos="79000">
                  <a:srgbClr val="009DE0">
                    <a:alpha val="0"/>
                  </a:srgbClr>
                </a:gs>
              </a:gsLst>
              <a:lin ang="20400000" scaled="0"/>
            </a:gra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n-US"/>
            </a:p>
          </p:txBody>
        </p:sp>
      </p:grpSp>
      <p:sp>
        <p:nvSpPr>
          <p:cNvPr id="3" name="Picture Placeholder 2"/>
          <p:cNvSpPr>
            <a:spLocks noGrp="1"/>
          </p:cNvSpPr>
          <p:nvPr>
            <p:ph type="pic" sz="quarter" idx="10"/>
          </p:nvPr>
        </p:nvSpPr>
        <p:spPr>
          <a:xfrm>
            <a:off x="6859003" y="-9330"/>
            <a:ext cx="5332997" cy="5341938"/>
          </a:xfrm>
        </p:spPr>
        <p:txBody>
          <a:bodyPr/>
          <a:lstStyle/>
          <a:p>
            <a:endParaRPr lang="en-US"/>
          </a:p>
        </p:txBody>
      </p:sp>
      <p:pic>
        <p:nvPicPr>
          <p:cNvPr id="12"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13"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4520" y="6238720"/>
            <a:ext cx="2240280" cy="151883"/>
          </a:xfrm>
          <a:prstGeom prst="rect">
            <a:avLst/>
          </a:prstGeom>
        </p:spPr>
      </p:pic>
      <p:sp>
        <p:nvSpPr>
          <p:cNvPr id="11" name="Title 1">
            <a:extLst>
              <a:ext uri="{FF2B5EF4-FFF2-40B4-BE49-F238E27FC236}">
                <a16:creationId xmlns:a16="http://schemas.microsoft.com/office/drawing/2014/main" id="{528D7BB6-27CD-6A41-9DF3-4D428FB54BCC}"/>
              </a:ext>
            </a:extLst>
          </p:cNvPr>
          <p:cNvSpPr>
            <a:spLocks noGrp="1"/>
          </p:cNvSpPr>
          <p:nvPr>
            <p:ph type="ctrTitle"/>
          </p:nvPr>
        </p:nvSpPr>
        <p:spPr>
          <a:xfrm>
            <a:off x="457200" y="1929384"/>
            <a:ext cx="6116855" cy="2520475"/>
          </a:xfrm>
          <a:prstGeom prst="rect">
            <a:avLst/>
          </a:prstGeom>
        </p:spPr>
        <p:txBody>
          <a:bodyPr lIns="0" anchor="b"/>
          <a:lstStyle>
            <a:lvl1pPr algn="l">
              <a:defRPr sz="6000" baseline="0">
                <a:solidFill>
                  <a:schemeClr val="bg1"/>
                </a:solidFill>
              </a:defRPr>
            </a:lvl1pPr>
          </a:lstStyle>
          <a:p>
            <a:r>
              <a:rPr lang="en-US"/>
              <a:t>Click to edit Master title style</a:t>
            </a:r>
          </a:p>
        </p:txBody>
      </p:sp>
      <p:sp>
        <p:nvSpPr>
          <p:cNvPr id="19" name="Subtitle 2">
            <a:extLst>
              <a:ext uri="{FF2B5EF4-FFF2-40B4-BE49-F238E27FC236}">
                <a16:creationId xmlns:a16="http://schemas.microsoft.com/office/drawing/2014/main" id="{1FB9A167-9FEA-024C-8A51-46532406AD2A}"/>
              </a:ext>
            </a:extLst>
          </p:cNvPr>
          <p:cNvSpPr>
            <a:spLocks noGrp="1"/>
          </p:cNvSpPr>
          <p:nvPr>
            <p:ph type="subTitle" idx="1"/>
          </p:nvPr>
        </p:nvSpPr>
        <p:spPr>
          <a:xfrm>
            <a:off x="481588" y="4517136"/>
            <a:ext cx="6092467" cy="417513"/>
          </a:xfrm>
          <a:prstGeom prst="rect">
            <a:avLst/>
          </a:prstGeom>
        </p:spPr>
        <p:txBody>
          <a:bodyPr>
            <a:normAutofit/>
          </a:bodyPr>
          <a:lstStyle>
            <a:lvl1pPr marL="0" indent="0" algn="l">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52866374"/>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Blue with Image Title Slide Co brand">
    <p:bg>
      <p:bgPr>
        <a:gradFill>
          <a:gsLst>
            <a:gs pos="60000">
              <a:schemeClr val="tx2"/>
            </a:gs>
            <a:gs pos="100000">
              <a:srgbClr val="75D2FF"/>
            </a:gs>
          </a:gsLst>
          <a:lin ang="18900000" scaled="0"/>
        </a:gradFill>
        <a:effectLst/>
      </p:bgPr>
    </p:bg>
    <p:spTree>
      <p:nvGrpSpPr>
        <p:cNvPr id="1" name=""/>
        <p:cNvGrpSpPr/>
        <p:nvPr/>
      </p:nvGrpSpPr>
      <p:grpSpPr>
        <a:xfrm>
          <a:off x="0" y="0"/>
          <a:ext cx="0" cy="0"/>
          <a:chOff x="0" y="0"/>
          <a:chExt cx="0" cy="0"/>
        </a:xfrm>
      </p:grpSpPr>
      <p:grpSp>
        <p:nvGrpSpPr>
          <p:cNvPr id="21" name="Group 20"/>
          <p:cNvGrpSpPr/>
          <p:nvPr userDrawn="1"/>
        </p:nvGrpSpPr>
        <p:grpSpPr>
          <a:xfrm>
            <a:off x="9528" y="0"/>
            <a:ext cx="12181115" cy="6854824"/>
            <a:chOff x="-1" y="3176"/>
            <a:chExt cx="12181115" cy="6854824"/>
          </a:xfrm>
        </p:grpSpPr>
        <p:pic>
          <p:nvPicPr>
            <p:cNvPr id="22" name="Picture 21"/>
            <p:cNvPicPr>
              <a:picLocks noChangeAspect="1"/>
            </p:cNvPicPr>
            <p:nvPr userDrawn="1"/>
          </p:nvPicPr>
          <p:blipFill rotWithShape="1">
            <a:blip r:embed="rId2" cstate="email">
              <a:extLst>
                <a:ext uri="{28A0092B-C50C-407E-A947-70E740481C1C}">
                  <a14:useLocalDpi xmlns:a14="http://schemas.microsoft.com/office/drawing/2010/main"/>
                </a:ext>
              </a:extLst>
            </a:blip>
            <a:srcRect l="50189" t="-4039" r="18848" b="46541"/>
            <a:stretch/>
          </p:blipFill>
          <p:spPr>
            <a:xfrm>
              <a:off x="513347" y="1942130"/>
              <a:ext cx="11667767" cy="4883213"/>
            </a:xfrm>
            <a:prstGeom prst="rect">
              <a:avLst/>
            </a:prstGeom>
          </p:spPr>
        </p:pic>
        <p:sp>
          <p:nvSpPr>
            <p:cNvPr id="26" name="Rectangle 25"/>
            <p:cNvSpPr/>
            <p:nvPr userDrawn="1"/>
          </p:nvSpPr>
          <p:spPr>
            <a:xfrm>
              <a:off x="-1" y="3176"/>
              <a:ext cx="9545054" cy="6854824"/>
            </a:xfrm>
            <a:prstGeom prst="rect">
              <a:avLst/>
            </a:prstGeom>
            <a:gradFill>
              <a:gsLst>
                <a:gs pos="38000">
                  <a:schemeClr val="tx2"/>
                </a:gs>
                <a:gs pos="79000">
                  <a:srgbClr val="009DE0">
                    <a:alpha val="0"/>
                  </a:srgbClr>
                </a:gs>
              </a:gsLst>
              <a:lin ang="20400000" scaled="0"/>
            </a:gra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endParaRPr lang="en-US"/>
            </a:p>
          </p:txBody>
        </p:sp>
      </p:grpSp>
      <p:sp>
        <p:nvSpPr>
          <p:cNvPr id="25" name="Text Placeholder 3">
            <a:extLst>
              <a:ext uri="{FF2B5EF4-FFF2-40B4-BE49-F238E27FC236}">
                <a16:creationId xmlns:a16="http://schemas.microsoft.com/office/drawing/2014/main" id="{408D7265-22AD-444D-9DAE-694197297FA6}"/>
              </a:ext>
            </a:extLst>
          </p:cNvPr>
          <p:cNvSpPr txBox="1">
            <a:spLocks/>
          </p:cNvSpPr>
          <p:nvPr userDrawn="1"/>
        </p:nvSpPr>
        <p:spPr>
          <a:xfrm>
            <a:off x="457200" y="5463077"/>
            <a:ext cx="5085023" cy="980253"/>
          </a:xfrm>
          <a:prstGeom prst="rect">
            <a:avLst/>
          </a:prstGeom>
        </p:spPr>
        <p:txBody>
          <a:bodyPr lIns="0"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kern="1200">
                <a:solidFill>
                  <a:schemeClr val="tx2"/>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1200">
                <a:solidFill>
                  <a:schemeClr val="bg1"/>
                </a:solidFill>
              </a:rPr>
              <a:t>Client name (optional)</a:t>
            </a:r>
            <a:br>
              <a:rPr lang="en-US" sz="1200">
                <a:solidFill>
                  <a:schemeClr val="bg1"/>
                </a:solidFill>
              </a:rPr>
            </a:br>
            <a:r>
              <a:rPr lang="en-US" sz="1200">
                <a:solidFill>
                  <a:schemeClr val="bg1"/>
                </a:solidFill>
              </a:rPr>
              <a:t>Month 00, 20XX</a:t>
            </a:r>
            <a:br>
              <a:rPr lang="en-US" sz="1200">
                <a:solidFill>
                  <a:schemeClr val="bg1"/>
                </a:solidFill>
              </a:rPr>
            </a:br>
            <a:r>
              <a:rPr lang="en-US" sz="1200">
                <a:solidFill>
                  <a:schemeClr val="bg1"/>
                </a:solidFill>
              </a:rPr>
              <a:t>Presenter1, Job Title, location  |  Presenter2, Job Title, location</a:t>
            </a:r>
          </a:p>
        </p:txBody>
      </p:sp>
      <p:cxnSp>
        <p:nvCxnSpPr>
          <p:cNvPr id="3" name="Straight Connector 2"/>
          <p:cNvCxnSpPr/>
          <p:nvPr userDrawn="1"/>
        </p:nvCxnSpPr>
        <p:spPr>
          <a:xfrm>
            <a:off x="3678907" y="457200"/>
            <a:ext cx="0" cy="53358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Picture Placeholder 19"/>
          <p:cNvSpPr>
            <a:spLocks noGrp="1"/>
          </p:cNvSpPr>
          <p:nvPr>
            <p:ph type="pic" sz="quarter" idx="17" hasCustomPrompt="1"/>
          </p:nvPr>
        </p:nvSpPr>
        <p:spPr>
          <a:xfrm>
            <a:off x="3961257" y="457200"/>
            <a:ext cx="2467252" cy="502920"/>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800">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a:t>Placeholder for a third party or a client logo. Click icon to add logo. Use “Crop” feature on “Format” tab to resize or reposition logo once added. Give the logo equal visual weight as MMA’s. Only use white logos on this cover. Delete box if not used.</a:t>
            </a:r>
          </a:p>
        </p:txBody>
      </p:sp>
      <p:sp>
        <p:nvSpPr>
          <p:cNvPr id="20" name="Picture Placeholder 2"/>
          <p:cNvSpPr>
            <a:spLocks noGrp="1" noChangeAspect="1"/>
          </p:cNvSpPr>
          <p:nvPr>
            <p:ph type="pic" sz="quarter" idx="10"/>
          </p:nvPr>
        </p:nvSpPr>
        <p:spPr>
          <a:xfrm>
            <a:off x="6819900" y="0"/>
            <a:ext cx="5372100" cy="5341938"/>
          </a:xfrm>
        </p:spPr>
        <p:txBody>
          <a:bodyPr/>
          <a:lstStyle/>
          <a:p>
            <a:endParaRPr lang="en-US"/>
          </a:p>
        </p:txBody>
      </p:sp>
      <p:pic>
        <p:nvPicPr>
          <p:cNvPr id="14"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19"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4520" y="6238720"/>
            <a:ext cx="2240280" cy="151883"/>
          </a:xfrm>
          <a:prstGeom prst="rect">
            <a:avLst/>
          </a:prstGeom>
        </p:spPr>
      </p:pic>
      <p:sp>
        <p:nvSpPr>
          <p:cNvPr id="13" name="Title 1">
            <a:extLst>
              <a:ext uri="{FF2B5EF4-FFF2-40B4-BE49-F238E27FC236}">
                <a16:creationId xmlns:a16="http://schemas.microsoft.com/office/drawing/2014/main" id="{528D7BB6-27CD-6A41-9DF3-4D428FB54BCC}"/>
              </a:ext>
            </a:extLst>
          </p:cNvPr>
          <p:cNvSpPr>
            <a:spLocks noGrp="1"/>
          </p:cNvSpPr>
          <p:nvPr>
            <p:ph type="ctrTitle"/>
          </p:nvPr>
        </p:nvSpPr>
        <p:spPr>
          <a:xfrm>
            <a:off x="457200" y="1929384"/>
            <a:ext cx="6116855" cy="2520475"/>
          </a:xfrm>
          <a:prstGeom prst="rect">
            <a:avLst/>
          </a:prstGeom>
        </p:spPr>
        <p:txBody>
          <a:bodyPr lIns="0" anchor="b"/>
          <a:lstStyle>
            <a:lvl1pPr algn="l">
              <a:defRPr sz="6000" baseline="0">
                <a:solidFill>
                  <a:schemeClr val="bg1"/>
                </a:solidFill>
              </a:defRPr>
            </a:lvl1pPr>
          </a:lstStyle>
          <a:p>
            <a:r>
              <a:rPr lang="en-US"/>
              <a:t>Click to edit Master title style</a:t>
            </a:r>
          </a:p>
        </p:txBody>
      </p:sp>
      <p:sp>
        <p:nvSpPr>
          <p:cNvPr id="15" name="Subtitle 2">
            <a:extLst>
              <a:ext uri="{FF2B5EF4-FFF2-40B4-BE49-F238E27FC236}">
                <a16:creationId xmlns:a16="http://schemas.microsoft.com/office/drawing/2014/main" id="{1FB9A167-9FEA-024C-8A51-46532406AD2A}"/>
              </a:ext>
            </a:extLst>
          </p:cNvPr>
          <p:cNvSpPr>
            <a:spLocks noGrp="1"/>
          </p:cNvSpPr>
          <p:nvPr>
            <p:ph type="subTitle" idx="1"/>
          </p:nvPr>
        </p:nvSpPr>
        <p:spPr>
          <a:xfrm>
            <a:off x="481588" y="4517136"/>
            <a:ext cx="6092467" cy="417513"/>
          </a:xfrm>
          <a:prstGeom prst="rect">
            <a:avLst/>
          </a:prstGeom>
        </p:spPr>
        <p:txBody>
          <a:bodyPr>
            <a:normAutofit/>
          </a:bodyPr>
          <a:lstStyle>
            <a:lvl1pPr marL="0" indent="0" algn="l">
              <a:buNone/>
              <a:defRPr sz="20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67008155"/>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White Title Slide with Image">
    <p:bg>
      <p:bgRef idx="1001">
        <a:schemeClr val="bg1"/>
      </p:bgRef>
    </p:bg>
    <p:spTree>
      <p:nvGrpSpPr>
        <p:cNvPr id="1" name=""/>
        <p:cNvGrpSpPr/>
        <p:nvPr/>
      </p:nvGrpSpPr>
      <p:grpSpPr>
        <a:xfrm>
          <a:off x="0" y="0"/>
          <a:ext cx="0" cy="0"/>
          <a:chOff x="0" y="0"/>
          <a:chExt cx="0" cy="0"/>
        </a:xfrm>
      </p:grpSpPr>
      <p:pic>
        <p:nvPicPr>
          <p:cNvPr id="10" name="patter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0440"/>
            <a:ext cx="12210619" cy="6847559"/>
          </a:xfrm>
          <a:prstGeom prst="rect">
            <a:avLst/>
          </a:prstGeom>
        </p:spPr>
      </p:pic>
      <p:sp>
        <p:nvSpPr>
          <p:cNvPr id="25" name="Date">
            <a:extLst>
              <a:ext uri="{FF2B5EF4-FFF2-40B4-BE49-F238E27FC236}">
                <a16:creationId xmlns:a16="http://schemas.microsoft.com/office/drawing/2014/main" id="{408D7265-22AD-444D-9DAE-694197297FA6}"/>
              </a:ext>
            </a:extLst>
          </p:cNvPr>
          <p:cNvSpPr txBox="1">
            <a:spLocks/>
          </p:cNvSpPr>
          <p:nvPr userDrawn="1"/>
        </p:nvSpPr>
        <p:spPr>
          <a:xfrm>
            <a:off x="457200" y="5461894"/>
            <a:ext cx="5085023" cy="981436"/>
          </a:xfrm>
          <a:prstGeom prst="rect">
            <a:avLst/>
          </a:prstGeom>
        </p:spPr>
        <p:txBody>
          <a:bodyPr lIns="0"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kern="1200">
                <a:solidFill>
                  <a:schemeClr val="tx2"/>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1200">
                <a:solidFill>
                  <a:schemeClr val="tx1"/>
                </a:solidFill>
              </a:rPr>
              <a:t>Client name (optional)</a:t>
            </a:r>
            <a:br>
              <a:rPr lang="en-US" sz="1200">
                <a:solidFill>
                  <a:schemeClr val="tx1"/>
                </a:solidFill>
              </a:rPr>
            </a:br>
            <a:r>
              <a:rPr lang="en-US" sz="1200">
                <a:solidFill>
                  <a:schemeClr val="tx1"/>
                </a:solidFill>
              </a:rPr>
              <a:t>Month 00, 20XX</a:t>
            </a:r>
            <a:br>
              <a:rPr lang="en-US" sz="1200">
                <a:solidFill>
                  <a:schemeClr val="tx1"/>
                </a:solidFill>
              </a:rPr>
            </a:br>
            <a:r>
              <a:rPr lang="en-US" sz="1200">
                <a:solidFill>
                  <a:schemeClr val="tx1"/>
                </a:solidFill>
              </a:rPr>
              <a:t>Presenter1, Job Title, location  |  Presenter2, Job Title, location</a:t>
            </a:r>
          </a:p>
        </p:txBody>
      </p:sp>
      <p:sp>
        <p:nvSpPr>
          <p:cNvPr id="11" name="Picture Placeholder 2"/>
          <p:cNvSpPr>
            <a:spLocks noGrp="1"/>
          </p:cNvSpPr>
          <p:nvPr>
            <p:ph type="pic" sz="quarter" idx="10"/>
          </p:nvPr>
        </p:nvSpPr>
        <p:spPr>
          <a:xfrm>
            <a:off x="6819900" y="0"/>
            <a:ext cx="5372100" cy="5341938"/>
          </a:xfrm>
        </p:spPr>
        <p:txBody>
          <a:bodyPr/>
          <a:lstStyle/>
          <a:p>
            <a:endParaRPr lang="en-US"/>
          </a:p>
        </p:txBody>
      </p:sp>
      <p:pic>
        <p:nvPicPr>
          <p:cNvPr id="13"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14"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1472" y="6236208"/>
            <a:ext cx="2240280" cy="157358"/>
          </a:xfrm>
          <a:prstGeom prst="rect">
            <a:avLst/>
          </a:prstGeom>
        </p:spPr>
      </p:pic>
      <p:sp>
        <p:nvSpPr>
          <p:cNvPr id="9" name="Subtitle"/>
          <p:cNvSpPr>
            <a:spLocks noGrp="1"/>
          </p:cNvSpPr>
          <p:nvPr>
            <p:ph type="body" sz="quarter" idx="12" hasCustomPrompt="1"/>
          </p:nvPr>
        </p:nvSpPr>
        <p:spPr>
          <a:xfrm>
            <a:off x="457200" y="4297680"/>
            <a:ext cx="5943600" cy="457200"/>
          </a:xfrm>
        </p:spPr>
        <p:txBody>
          <a:bodyPr/>
          <a:lstStyle>
            <a:lvl1pPr marL="0" indent="0">
              <a:buFontTx/>
              <a:buNone/>
              <a:defRPr sz="2000" baseline="0"/>
            </a:lvl1pPr>
          </a:lstStyle>
          <a:p>
            <a:pPr lvl="0"/>
            <a:r>
              <a:rPr lang="en-US"/>
              <a:t>Click to add subtitle</a:t>
            </a:r>
          </a:p>
        </p:txBody>
      </p:sp>
      <p:sp>
        <p:nvSpPr>
          <p:cNvPr id="3" name="Title"/>
          <p:cNvSpPr>
            <a:spLocks noGrp="1"/>
          </p:cNvSpPr>
          <p:nvPr>
            <p:ph type="body" sz="quarter" idx="11" hasCustomPrompt="1"/>
          </p:nvPr>
        </p:nvSpPr>
        <p:spPr>
          <a:xfrm>
            <a:off x="457200" y="1828799"/>
            <a:ext cx="5943600" cy="2286000"/>
          </a:xfrm>
        </p:spPr>
        <p:txBody>
          <a:bodyPr anchor="b" anchorCtr="0"/>
          <a:lstStyle>
            <a:lvl1pPr marL="0" indent="0" algn="l" defTabSz="914400" rtl="0" eaLnBrk="1" fontAlgn="base" latinLnBrk="0" hangingPunct="1">
              <a:lnSpc>
                <a:spcPct val="90000"/>
              </a:lnSpc>
              <a:spcBef>
                <a:spcPct val="0"/>
              </a:spcBef>
              <a:spcAft>
                <a:spcPct val="0"/>
              </a:spcAft>
              <a:buFontTx/>
              <a:buNone/>
              <a:defRPr lang="en-US" sz="5400" b="1" i="0" kern="1200" cap="none" baseline="0" dirty="0">
                <a:gradFill>
                  <a:gsLst>
                    <a:gs pos="60000">
                      <a:srgbClr val="00B0F0"/>
                    </a:gs>
                    <a:gs pos="100000">
                      <a:srgbClr val="75D2FF"/>
                    </a:gs>
                  </a:gsLst>
                  <a:lin ang="2700000" scaled="0"/>
                </a:gradFill>
                <a:latin typeface="+mj-lt"/>
                <a:ea typeface="Noto Sans" panose="020B0502040504020204" pitchFamily="34"/>
                <a:cs typeface="Noto Sans" panose="020B0502040504020204" pitchFamily="34"/>
              </a:defRPr>
            </a:lvl1pPr>
          </a:lstStyle>
          <a:p>
            <a:pPr lvl="0"/>
            <a:r>
              <a:rPr lang="en-US"/>
              <a:t>Click to add title</a:t>
            </a:r>
          </a:p>
        </p:txBody>
      </p:sp>
    </p:spTree>
    <p:extLst>
      <p:ext uri="{BB962C8B-B14F-4D97-AF65-F5344CB8AC3E}">
        <p14:creationId xmlns:p14="http://schemas.microsoft.com/office/powerpoint/2010/main" val="2378950515"/>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White image Title Slide Cobran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0440"/>
            <a:ext cx="12210619" cy="6847559"/>
          </a:xfrm>
          <a:prstGeom prst="rect">
            <a:avLst/>
          </a:prstGeom>
        </p:spPr>
      </p:pic>
      <p:pic>
        <p:nvPicPr>
          <p:cNvPr id="13" name="MM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57200"/>
            <a:ext cx="2943011" cy="502920"/>
          </a:xfrm>
          <a:prstGeom prst="rect">
            <a:avLst/>
          </a:prstGeom>
        </p:spPr>
      </p:pic>
      <p:pic>
        <p:nvPicPr>
          <p:cNvPr id="14" name="MMA ta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91472" y="6236208"/>
            <a:ext cx="2240280" cy="157358"/>
          </a:xfrm>
          <a:prstGeom prst="rect">
            <a:avLst/>
          </a:prstGeom>
        </p:spPr>
      </p:pic>
      <p:sp>
        <p:nvSpPr>
          <p:cNvPr id="16" name="Picture Placeholder 2"/>
          <p:cNvSpPr>
            <a:spLocks noGrp="1" noChangeAspect="1"/>
          </p:cNvSpPr>
          <p:nvPr>
            <p:ph type="pic" sz="quarter" idx="10"/>
          </p:nvPr>
        </p:nvSpPr>
        <p:spPr>
          <a:xfrm>
            <a:off x="6828168" y="1180"/>
            <a:ext cx="5372100" cy="5315358"/>
          </a:xfrm>
        </p:spPr>
        <p:txBody>
          <a:bodyPr/>
          <a:lstStyle/>
          <a:p>
            <a:endParaRPr lang="en-US"/>
          </a:p>
        </p:txBody>
      </p:sp>
      <p:sp>
        <p:nvSpPr>
          <p:cNvPr id="25" name="Date">
            <a:extLst>
              <a:ext uri="{FF2B5EF4-FFF2-40B4-BE49-F238E27FC236}">
                <a16:creationId xmlns:a16="http://schemas.microsoft.com/office/drawing/2014/main" id="{408D7265-22AD-444D-9DAE-694197297FA6}"/>
              </a:ext>
            </a:extLst>
          </p:cNvPr>
          <p:cNvSpPr txBox="1">
            <a:spLocks/>
          </p:cNvSpPr>
          <p:nvPr userDrawn="1"/>
        </p:nvSpPr>
        <p:spPr>
          <a:xfrm>
            <a:off x="457200" y="5461894"/>
            <a:ext cx="5085023" cy="981436"/>
          </a:xfrm>
          <a:prstGeom prst="rect">
            <a:avLst/>
          </a:prstGeom>
        </p:spPr>
        <p:txBody>
          <a:bodyPr lIns="0"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kern="1200">
                <a:solidFill>
                  <a:schemeClr val="tx2"/>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1200">
                <a:solidFill>
                  <a:schemeClr val="tx1"/>
                </a:solidFill>
              </a:rPr>
              <a:t>Client name (optional)</a:t>
            </a:r>
            <a:br>
              <a:rPr lang="en-US" sz="1200">
                <a:solidFill>
                  <a:schemeClr val="tx1"/>
                </a:solidFill>
              </a:rPr>
            </a:br>
            <a:r>
              <a:rPr lang="en-US" sz="1200">
                <a:solidFill>
                  <a:schemeClr val="tx1"/>
                </a:solidFill>
              </a:rPr>
              <a:t>Month 00, 20XX</a:t>
            </a:r>
            <a:br>
              <a:rPr lang="en-US" sz="1200">
                <a:solidFill>
                  <a:schemeClr val="tx1"/>
                </a:solidFill>
              </a:rPr>
            </a:br>
            <a:r>
              <a:rPr lang="en-US" sz="1200">
                <a:solidFill>
                  <a:schemeClr val="tx1"/>
                </a:solidFill>
              </a:rPr>
              <a:t>Presenter1, Job Title, location  |  Presenter2, Job Title, location</a:t>
            </a:r>
          </a:p>
        </p:txBody>
      </p:sp>
      <p:sp>
        <p:nvSpPr>
          <p:cNvPr id="15" name="dua logo"/>
          <p:cNvSpPr>
            <a:spLocks noGrp="1"/>
          </p:cNvSpPr>
          <p:nvPr>
            <p:ph type="pic" sz="quarter" idx="17" hasCustomPrompt="1"/>
          </p:nvPr>
        </p:nvSpPr>
        <p:spPr>
          <a:xfrm>
            <a:off x="3957604" y="457200"/>
            <a:ext cx="2468880" cy="502920"/>
          </a:xfrm>
        </p:spPr>
        <p:txBody>
          <a:bodyPr/>
          <a:lstStyle>
            <a:lvl1pPr marL="0" marR="0" indent="0" algn="r" defTabSz="457200" rtl="0" eaLnBrk="1" fontAlgn="auto" latinLnBrk="0" hangingPunct="1">
              <a:lnSpc>
                <a:spcPct val="100000"/>
              </a:lnSpc>
              <a:spcBef>
                <a:spcPts val="0"/>
              </a:spcBef>
              <a:spcAft>
                <a:spcPts val="0"/>
              </a:spcAft>
              <a:buClrTx/>
              <a:buSzTx/>
              <a:buFont typeface="Arial"/>
              <a:buNone/>
              <a:tabLst/>
              <a:defRPr sz="800">
                <a:solidFill>
                  <a:srgbClr val="DC3421"/>
                </a:solidFill>
              </a:defRPr>
            </a:lvl1pPr>
          </a:lstStyle>
          <a:p>
            <a:pPr marL="0" marR="0" lvl="0" indent="0" algn="r" defTabSz="457200" rtl="0" eaLnBrk="1" fontAlgn="auto" latinLnBrk="0" hangingPunct="1">
              <a:lnSpc>
                <a:spcPct val="100000"/>
              </a:lnSpc>
              <a:spcBef>
                <a:spcPts val="0"/>
              </a:spcBef>
              <a:spcAft>
                <a:spcPts val="0"/>
              </a:spcAft>
              <a:buClrTx/>
              <a:buSzTx/>
              <a:buFont typeface="Arial"/>
              <a:buNone/>
              <a:tabLst/>
              <a:defRPr/>
            </a:pPr>
            <a:r>
              <a:rPr lang="en-US"/>
              <a:t>Placeholder for a third party or a client logo. Click icon to add logo. Use “Crop” feature on “Format” tab to resize or reposition logo once added. Give the logo equal visual weight as MMA’s.  Delete box if not used.</a:t>
            </a:r>
          </a:p>
        </p:txBody>
      </p:sp>
      <p:cxnSp>
        <p:nvCxnSpPr>
          <p:cNvPr id="17" name="Straight Connector 16"/>
          <p:cNvCxnSpPr/>
          <p:nvPr userDrawn="1"/>
        </p:nvCxnSpPr>
        <p:spPr>
          <a:xfrm>
            <a:off x="3675888" y="457200"/>
            <a:ext cx="0" cy="53358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Subtitle"/>
          <p:cNvSpPr>
            <a:spLocks noGrp="1"/>
          </p:cNvSpPr>
          <p:nvPr>
            <p:ph type="body" sz="quarter" idx="19"/>
          </p:nvPr>
        </p:nvSpPr>
        <p:spPr>
          <a:xfrm>
            <a:off x="457199" y="4297680"/>
            <a:ext cx="5943600" cy="457200"/>
          </a:xfrm>
        </p:spPr>
        <p:txBody>
          <a:bodyPr/>
          <a:lstStyle>
            <a:lvl1pPr marL="0" indent="0">
              <a:buFontTx/>
              <a:buNone/>
              <a:defRPr sz="2000"/>
            </a:lvl1pPr>
          </a:lstStyle>
          <a:p>
            <a:pPr lvl="0"/>
            <a:r>
              <a:rPr lang="en-US"/>
              <a:t>Edit Master text styles</a:t>
            </a:r>
          </a:p>
        </p:txBody>
      </p:sp>
      <p:sp>
        <p:nvSpPr>
          <p:cNvPr id="3" name="Title"/>
          <p:cNvSpPr>
            <a:spLocks noGrp="1"/>
          </p:cNvSpPr>
          <p:nvPr>
            <p:ph type="body" sz="quarter" idx="18" hasCustomPrompt="1"/>
          </p:nvPr>
        </p:nvSpPr>
        <p:spPr>
          <a:xfrm>
            <a:off x="457200" y="1828800"/>
            <a:ext cx="5943600" cy="2286000"/>
          </a:xfrm>
        </p:spPr>
        <p:txBody>
          <a:bodyPr anchor="b" anchorCtr="0"/>
          <a:lstStyle>
            <a:lvl1pPr marL="0" indent="0" algn="l" defTabSz="914400" rtl="0" eaLnBrk="1" fontAlgn="base" latinLnBrk="0" hangingPunct="1">
              <a:lnSpc>
                <a:spcPct val="90000"/>
              </a:lnSpc>
              <a:spcBef>
                <a:spcPct val="0"/>
              </a:spcBef>
              <a:spcAft>
                <a:spcPct val="0"/>
              </a:spcAft>
              <a:buFontTx/>
              <a:buNone/>
              <a:defRPr lang="en-US" sz="5400" b="1" i="0" kern="1200" cap="none" baseline="0" dirty="0">
                <a:gradFill>
                  <a:gsLst>
                    <a:gs pos="60000">
                      <a:schemeClr val="tx2"/>
                    </a:gs>
                    <a:gs pos="100000">
                      <a:srgbClr val="75D2FF"/>
                    </a:gs>
                  </a:gsLst>
                  <a:lin ang="18900000" scaled="0"/>
                </a:gradFill>
                <a:latin typeface="+mj-lt"/>
                <a:ea typeface="Noto Sans" panose="020B0502040504020204" pitchFamily="34"/>
                <a:cs typeface="Noto Sans" panose="020B0502040504020204" pitchFamily="34"/>
              </a:defRPr>
            </a:lvl1pPr>
          </a:lstStyle>
          <a:p>
            <a:pPr lvl="0"/>
            <a:r>
              <a:rPr lang="en-US"/>
              <a:t>Click to add title</a:t>
            </a:r>
          </a:p>
        </p:txBody>
      </p:sp>
    </p:spTree>
    <p:extLst>
      <p:ext uri="{BB962C8B-B14F-4D97-AF65-F5344CB8AC3E}">
        <p14:creationId xmlns:p14="http://schemas.microsoft.com/office/powerpoint/2010/main" val="3629221061"/>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1600200"/>
            <a:ext cx="3749040" cy="4652942"/>
          </a:xfrm>
        </p:spPr>
        <p:txBody>
          <a:bodyPr rIns="182880"/>
          <a:lstStyle>
            <a:lvl1pPr>
              <a:defRPr sz="1600"/>
            </a:lvl1pPr>
            <a:lvl2pPr>
              <a:defRPr sz="1400"/>
            </a:lvl2pPr>
            <a:lvl3pPr>
              <a:defRPr sz="1200"/>
            </a:lvl3pPr>
            <a:lvl4pPr>
              <a:defRPr sz="1100"/>
            </a:lvl4pPr>
          </a:lstStyle>
          <a:p>
            <a:pPr lvl="0"/>
            <a:r>
              <a:rPr lang="en-US"/>
              <a:t>Click to add bullets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3"/>
          </p:nvPr>
        </p:nvSpPr>
        <p:spPr>
          <a:xfrm>
            <a:off x="4223929" y="1600200"/>
            <a:ext cx="3749040" cy="4652963"/>
          </a:xfrm>
        </p:spPr>
        <p:txBody>
          <a:bodyPr rIns="182880"/>
          <a:lstStyle>
            <a:lvl1pPr>
              <a:defRPr sz="1600"/>
            </a:lvl1pPr>
            <a:lvl2pPr>
              <a:defRPr sz="1400"/>
            </a:lvl2pPr>
            <a:lvl3pPr>
              <a:defRPr sz="1200"/>
            </a:lvl3pPr>
            <a:lvl4pPr>
              <a:defRPr sz="1100"/>
            </a:lvl4pPr>
            <a:lvl5pPr>
              <a:defRPr sz="12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6"/>
          <p:cNvSpPr>
            <a:spLocks noGrp="1"/>
          </p:cNvSpPr>
          <p:nvPr>
            <p:ph sz="quarter" idx="14"/>
          </p:nvPr>
        </p:nvSpPr>
        <p:spPr>
          <a:xfrm>
            <a:off x="7990657" y="1600200"/>
            <a:ext cx="3749675" cy="4652963"/>
          </a:xfrm>
        </p:spPr>
        <p:txBody>
          <a:bodyPr rIns="182880"/>
          <a:lstStyle>
            <a:lvl1pPr>
              <a:defRPr sz="1600"/>
            </a:lvl1pPr>
            <a:lvl2pPr>
              <a:defRPr sz="1400"/>
            </a:lvl2pPr>
            <a:lvl3pPr>
              <a:defRPr sz="1200"/>
            </a:lvl3pPr>
            <a:lvl4pPr>
              <a:defRPr sz="1100"/>
            </a:lvl4pPr>
            <a:lvl5pPr>
              <a:defRPr sz="12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676726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1600200"/>
            <a:ext cx="2816352" cy="4652942"/>
          </a:xfrm>
        </p:spPr>
        <p:txBody>
          <a:bodyPr rIns="182880"/>
          <a:lstStyle>
            <a:lvl1pPr>
              <a:defRPr sz="1600"/>
            </a:lvl1pPr>
            <a:lvl2pPr>
              <a:defRPr sz="1400"/>
            </a:lvl2pPr>
            <a:lvl3pPr>
              <a:defRPr sz="1200"/>
            </a:lvl3pPr>
            <a:lvl4pPr>
              <a:defRPr sz="1100"/>
            </a:lvl4pPr>
          </a:lstStyle>
          <a:p>
            <a:pPr lvl="0"/>
            <a:r>
              <a:rPr lang="en-US"/>
              <a:t>Click to add bullets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3"/>
          </p:nvPr>
        </p:nvSpPr>
        <p:spPr>
          <a:xfrm>
            <a:off x="3278649" y="1600200"/>
            <a:ext cx="2816352" cy="4652963"/>
          </a:xfrm>
        </p:spPr>
        <p:txBody>
          <a:bodyPr rIns="182880"/>
          <a:lstStyle>
            <a:lvl1pPr>
              <a:defRPr sz="1600"/>
            </a:lvl1pPr>
            <a:lvl2pPr>
              <a:defRPr sz="1400"/>
            </a:lvl2pPr>
            <a:lvl3pPr>
              <a:defRPr sz="1200"/>
            </a:lvl3pPr>
            <a:lvl4pPr>
              <a:defRPr sz="1100"/>
            </a:lvl4pPr>
            <a:lvl5pPr>
              <a:defRPr sz="12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6"/>
          <p:cNvSpPr>
            <a:spLocks noGrp="1"/>
          </p:cNvSpPr>
          <p:nvPr>
            <p:ph sz="quarter" idx="14"/>
          </p:nvPr>
        </p:nvSpPr>
        <p:spPr>
          <a:xfrm>
            <a:off x="6100098" y="1600200"/>
            <a:ext cx="2816352" cy="4652963"/>
          </a:xfrm>
        </p:spPr>
        <p:txBody>
          <a:bodyPr rIns="182880"/>
          <a:lstStyle>
            <a:lvl1pPr>
              <a:defRPr sz="1600"/>
            </a:lvl1pPr>
            <a:lvl2pPr>
              <a:defRPr sz="1400"/>
            </a:lvl2pPr>
            <a:lvl3pPr>
              <a:defRPr sz="1200"/>
            </a:lvl3pPr>
            <a:lvl4pPr>
              <a:defRPr sz="1100"/>
            </a:lvl4pPr>
            <a:lvl5pPr>
              <a:defRPr sz="1200"/>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5"/>
          </p:nvPr>
        </p:nvSpPr>
        <p:spPr>
          <a:xfrm>
            <a:off x="8921548" y="1600200"/>
            <a:ext cx="2816352" cy="4610100"/>
          </a:xfrm>
        </p:spPr>
        <p:txBody>
          <a:bodyPr rIns="182880"/>
          <a:lstStyle>
            <a:lvl1pPr>
              <a:defRPr sz="1600"/>
            </a:lvl1pPr>
            <a:lvl2pPr>
              <a:defRPr sz="1400"/>
            </a:lvl2pPr>
            <a:lvl3pPr>
              <a:defRPr sz="1200"/>
            </a:lvl3pPr>
            <a:lvl4pPr>
              <a:defRPr sz="1100"/>
            </a:lvl4pPr>
            <a:lvl5pPr>
              <a:defRPr sz="12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8112967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blue gradient background">
    <p:bg>
      <p:bgPr>
        <a:gradFill>
          <a:gsLst>
            <a:gs pos="35000">
              <a:schemeClr val="tx2">
                <a:alpha val="91000"/>
              </a:schemeClr>
            </a:gs>
            <a:gs pos="100000">
              <a:schemeClr val="accent2"/>
            </a:gs>
          </a:gsLst>
          <a:lin ang="18900000" scaled="0"/>
        </a:gradFill>
        <a:effectLst/>
      </p:bgPr>
    </p:bg>
    <p:spTree>
      <p:nvGrpSpPr>
        <p:cNvPr id="1" name=""/>
        <p:cNvGrpSpPr/>
        <p:nvPr/>
      </p:nvGrpSpPr>
      <p:grpSpPr>
        <a:xfrm>
          <a:off x="0" y="0"/>
          <a:ext cx="0" cy="0"/>
          <a:chOff x="0" y="0"/>
          <a:chExt cx="0" cy="0"/>
        </a:xfrm>
      </p:grpSpPr>
      <p:pic>
        <p:nvPicPr>
          <p:cNvPr id="8" name="patter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7200"/>
            <a:ext cx="12209095" cy="6848411"/>
          </a:xfrm>
          <a:prstGeom prst="rect">
            <a:avLst/>
          </a:prstGeom>
        </p:spPr>
      </p:pic>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solidFill>
                  <a:schemeClr val="bg1"/>
                </a:solidFill>
              </a:defRPr>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bg1"/>
                </a:solidFill>
              </a:defRPr>
            </a:lvl1pPr>
          </a:lstStyle>
          <a:p>
            <a:pPr lvl="0"/>
            <a:r>
              <a:rPr lang="en-US"/>
              <a:t>Click to add sub title</a:t>
            </a:r>
          </a:p>
        </p:txBody>
      </p:sp>
    </p:spTree>
    <p:extLst>
      <p:ext uri="{BB962C8B-B14F-4D97-AF65-F5344CB8AC3E}">
        <p14:creationId xmlns:p14="http://schemas.microsoft.com/office/powerpoint/2010/main" val="218248354"/>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1600200"/>
            <a:ext cx="1874520" cy="4652942"/>
          </a:xfrm>
        </p:spPr>
        <p:txBody>
          <a:bodyPr rIns="182880"/>
          <a:lstStyle>
            <a:lvl1pPr>
              <a:defRPr sz="1200"/>
            </a:lvl1pPr>
            <a:lvl2pPr>
              <a:defRPr sz="1100"/>
            </a:lvl2pPr>
            <a:lvl3pPr>
              <a:defRPr sz="1050"/>
            </a:lvl3pPr>
            <a:lvl4pPr>
              <a:defRPr sz="1000"/>
            </a:lvl4pPr>
          </a:lstStyle>
          <a:p>
            <a:pPr lvl="0"/>
            <a:r>
              <a:rPr lang="en-US"/>
              <a:t>Click to add bullets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3"/>
          </p:nvPr>
        </p:nvSpPr>
        <p:spPr>
          <a:xfrm>
            <a:off x="2338768" y="1600200"/>
            <a:ext cx="1874520" cy="4652963"/>
          </a:xfrm>
        </p:spPr>
        <p:txBody>
          <a:bodyPr rIns="182880"/>
          <a:lstStyle>
            <a:lvl1pPr>
              <a:defRPr sz="1200"/>
            </a:lvl1pPr>
            <a:lvl2pPr>
              <a:defRPr sz="1100"/>
            </a:lvl2pPr>
            <a:lvl3pPr>
              <a:defRPr sz="1050"/>
            </a:lvl3pPr>
            <a:lvl4pPr>
              <a:defRPr sz="1000"/>
            </a:lvl4pPr>
            <a:lvl5pPr>
              <a:defRPr sz="105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6"/>
          <p:cNvSpPr>
            <a:spLocks noGrp="1"/>
          </p:cNvSpPr>
          <p:nvPr>
            <p:ph sz="quarter" idx="14"/>
          </p:nvPr>
        </p:nvSpPr>
        <p:spPr>
          <a:xfrm>
            <a:off x="4220336" y="1600200"/>
            <a:ext cx="1874520" cy="4652963"/>
          </a:xfrm>
        </p:spPr>
        <p:txBody>
          <a:bodyPr rIns="182880"/>
          <a:lstStyle>
            <a:lvl1pPr>
              <a:defRPr sz="1200"/>
            </a:lvl1pPr>
            <a:lvl2pPr>
              <a:defRPr sz="1100"/>
            </a:lvl2pPr>
            <a:lvl3pPr>
              <a:defRPr sz="1050"/>
            </a:lvl3pPr>
            <a:lvl4pPr>
              <a:defRPr sz="1000"/>
            </a:lvl4pPr>
            <a:lvl5pPr>
              <a:defRPr sz="1050"/>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5"/>
          </p:nvPr>
        </p:nvSpPr>
        <p:spPr>
          <a:xfrm>
            <a:off x="6101904" y="1600200"/>
            <a:ext cx="1874520" cy="4610100"/>
          </a:xfrm>
        </p:spPr>
        <p:txBody>
          <a:bodyPr rIns="182880"/>
          <a:lstStyle>
            <a:lvl1pPr>
              <a:defRPr sz="1200"/>
            </a:lvl1pPr>
            <a:lvl2pPr>
              <a:defRPr sz="1100"/>
            </a:lvl2pPr>
            <a:lvl3pPr>
              <a:defRPr sz="1050"/>
            </a:lvl3pPr>
            <a:lvl4pPr>
              <a:defRPr sz="1000"/>
            </a:lvl4pPr>
            <a:lvl5pPr>
              <a:defRPr sz="1050"/>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6"/>
          </p:nvPr>
        </p:nvSpPr>
        <p:spPr>
          <a:xfrm>
            <a:off x="7983472" y="1600200"/>
            <a:ext cx="1874520" cy="4608576"/>
          </a:xfrm>
        </p:spPr>
        <p:txBody>
          <a:bodyPr rIns="182880"/>
          <a:lstStyle>
            <a:lvl1pPr>
              <a:defRPr sz="1200"/>
            </a:lvl1pPr>
            <a:lvl2pPr>
              <a:defRPr sz="1100"/>
            </a:lvl2pPr>
            <a:lvl3pPr>
              <a:defRPr sz="1050"/>
            </a:lvl3pPr>
            <a:lvl4pPr>
              <a:defRPr sz="1000"/>
            </a:lvl4pPr>
            <a:lvl5pPr>
              <a:defRPr sz="1050"/>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Content Placeholder 11"/>
          <p:cNvSpPr>
            <a:spLocks noGrp="1"/>
          </p:cNvSpPr>
          <p:nvPr>
            <p:ph sz="quarter" idx="17"/>
          </p:nvPr>
        </p:nvSpPr>
        <p:spPr>
          <a:xfrm>
            <a:off x="9865041" y="1600200"/>
            <a:ext cx="1874520" cy="4608576"/>
          </a:xfrm>
        </p:spPr>
        <p:txBody>
          <a:bodyPr rIns="182880"/>
          <a:lstStyle>
            <a:lvl1pPr>
              <a:defRPr sz="1200"/>
            </a:lvl1pPr>
            <a:lvl2pPr>
              <a:defRPr sz="1100"/>
            </a:lvl2pPr>
            <a:lvl3pPr>
              <a:defRPr sz="1050"/>
            </a:lvl3pPr>
            <a:lvl4pPr>
              <a:defRPr sz="1000"/>
            </a:lvl4pPr>
            <a:lvl5pPr>
              <a:defRPr sz="105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3025137"/>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11282361"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11283696"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8" name="Content Placeholder 7"/>
          <p:cNvSpPr>
            <a:spLocks noGrp="1"/>
          </p:cNvSpPr>
          <p:nvPr>
            <p:ph sz="quarter" idx="13"/>
          </p:nvPr>
        </p:nvSpPr>
        <p:spPr>
          <a:xfrm>
            <a:off x="457200" y="1600200"/>
            <a:ext cx="5641848"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6096000" y="1600200"/>
            <a:ext cx="5641848"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5"/>
          </p:nvPr>
        </p:nvSpPr>
        <p:spPr>
          <a:xfrm>
            <a:off x="457200" y="3926457"/>
            <a:ext cx="5641848"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16"/>
          </p:nvPr>
        </p:nvSpPr>
        <p:spPr>
          <a:xfrm>
            <a:off x="6096000" y="3926457"/>
            <a:ext cx="5641848" cy="228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866623"/>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ivider plai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914976"/>
            <a:ext cx="8621059" cy="5029200"/>
          </a:xfrm>
          <a:prstGeom prst="rect">
            <a:avLst/>
          </a:prstGeom>
        </p:spPr>
        <p:txBody>
          <a:bodyPr anchor="ctr"/>
          <a:lstStyle>
            <a:lvl1pPr>
              <a:lnSpc>
                <a:spcPct val="90000"/>
              </a:lnSpc>
              <a:defRPr sz="5400">
                <a:gradFill>
                  <a:gsLst>
                    <a:gs pos="60000">
                      <a:schemeClr val="tx2"/>
                    </a:gs>
                    <a:gs pos="100000">
                      <a:schemeClr val="bg2"/>
                    </a:gs>
                  </a:gsLst>
                  <a:lin ang="18900000" scaled="0"/>
                </a:gradFill>
              </a:defRPr>
            </a:lvl1pPr>
          </a:lstStyle>
          <a:p>
            <a:pPr lvl="0"/>
            <a:r>
              <a:rPr lang="en-US"/>
              <a:t>This slide is for </a:t>
            </a:r>
            <a:br>
              <a:rPr lang="en-US"/>
            </a:br>
            <a:r>
              <a:rPr lang="en-US"/>
              <a:t>divider, statement </a:t>
            </a:r>
            <a:br>
              <a:rPr lang="en-US"/>
            </a:br>
            <a:r>
              <a:rPr lang="en-US"/>
              <a:t>or takeaway.</a:t>
            </a:r>
          </a:p>
        </p:txBody>
      </p:sp>
    </p:spTree>
    <p:extLst>
      <p:ext uri="{BB962C8B-B14F-4D97-AF65-F5344CB8AC3E}">
        <p14:creationId xmlns:p14="http://schemas.microsoft.com/office/powerpoint/2010/main" val="40805659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ivider picture">
    <p:bg>
      <p:bgPr>
        <a:solidFill>
          <a:schemeClr val="bg1">
            <a:alpha val="50000"/>
          </a:schemeClr>
        </a:solid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sz="quarter" idx="11"/>
          </p:nvPr>
        </p:nvSpPr>
        <p:spPr>
          <a:xfrm>
            <a:off x="0" y="0"/>
            <a:ext cx="12192000" cy="6858000"/>
          </a:xfrm>
        </p:spPr>
        <p:txBody>
          <a:bodyPr/>
          <a:lstStyle>
            <a:lvl1pPr marL="0" indent="0" algn="ctr">
              <a:buFontTx/>
              <a:buNone/>
              <a:defRPr>
                <a:solidFill>
                  <a:srgbClr val="C53532"/>
                </a:solidFill>
              </a:defRPr>
            </a:lvl1pPr>
          </a:lstStyle>
          <a:p>
            <a:endParaRPr lang="en-US"/>
          </a:p>
          <a:p>
            <a:endParaRPr lang="en-US"/>
          </a:p>
          <a:p>
            <a:endParaRPr lang="en-US"/>
          </a:p>
          <a:p>
            <a:endParaRPr lang="en-US"/>
          </a:p>
          <a:p>
            <a:endParaRPr lang="en-US"/>
          </a:p>
          <a:p>
            <a:r>
              <a:rPr lang="en-US"/>
              <a:t>Click icon to add picture</a:t>
            </a:r>
          </a:p>
        </p:txBody>
      </p:sp>
      <p:sp>
        <p:nvSpPr>
          <p:cNvPr id="9" name="Text"/>
          <p:cNvSpPr>
            <a:spLocks noGrp="1"/>
          </p:cNvSpPr>
          <p:nvPr>
            <p:ph type="body" sz="quarter" idx="10" hasCustomPrompt="1"/>
          </p:nvPr>
        </p:nvSpPr>
        <p:spPr>
          <a:xfrm>
            <a:off x="-1" y="3429000"/>
            <a:ext cx="6995160" cy="3429000"/>
          </a:xfrm>
          <a:gradFill flip="none" rotWithShape="1">
            <a:gsLst>
              <a:gs pos="60000">
                <a:schemeClr val="tx2">
                  <a:alpha val="91000"/>
                </a:schemeClr>
              </a:gs>
              <a:gs pos="100000">
                <a:schemeClr val="bg2">
                  <a:alpha val="62000"/>
                </a:schemeClr>
              </a:gs>
            </a:gsLst>
            <a:lin ang="18900000" scaled="0"/>
            <a:tileRect/>
          </a:gradFill>
          <a:ln>
            <a:noFill/>
          </a:ln>
        </p:spPr>
        <p:txBody>
          <a:bodyPr rot="0" spcFirstLastPara="0" vertOverflow="overflow" horzOverflow="overflow" vert="horz" wrap="square" lIns="548640" tIns="0" rIns="548640" bIns="0" numCol="1" spcCol="0" rtlCol="0" fromWordArt="0" anchor="ctr" anchorCtr="0" forceAA="0" compatLnSpc="1">
            <a:prstTxWarp prst="textNoShape">
              <a:avLst/>
            </a:prstTxWarp>
            <a:noAutofit/>
          </a:bodyPr>
          <a:lstStyle>
            <a:lvl1pPr marL="0" indent="0">
              <a:buFontTx/>
              <a:buNone/>
              <a:defRPr kumimoji="0" lang="en-US" sz="5400" b="1" i="0" u="none" strike="noStrike" kern="0" cap="none" spc="0" normalizeH="0" baseline="0" dirty="0">
                <a:ln>
                  <a:noFill/>
                </a:ln>
                <a:solidFill>
                  <a:schemeClr val="bg1"/>
                </a:solidFill>
                <a:effectLst/>
                <a:uLnTx/>
                <a:uFillTx/>
                <a:latin typeface="Arial"/>
                <a:ea typeface="+mj-ea"/>
                <a:cs typeface="+mj-cs"/>
              </a:defRPr>
            </a:lvl1pPr>
          </a:lstStyle>
          <a:p>
            <a:pPr lvl="0">
              <a:spcBef>
                <a:spcPct val="0"/>
              </a:spcBef>
            </a:pPr>
            <a:r>
              <a:rPr kumimoji="0" lang="en-US" sz="5400" b="1" i="0" u="none" strike="noStrike" kern="0" cap="none" spc="0" normalizeH="0" baseline="0" noProof="0">
                <a:ln>
                  <a:noFill/>
                </a:ln>
                <a:solidFill>
                  <a:schemeClr val="bg1"/>
                </a:solidFill>
                <a:effectLst/>
                <a:uLnTx/>
                <a:uFillTx/>
                <a:latin typeface="Arial"/>
                <a:ea typeface="+mj-ea"/>
                <a:cs typeface="+mj-cs"/>
              </a:rPr>
              <a:t>This slide is for divider, statement or takeaway.</a:t>
            </a:r>
            <a:endParaRPr lang="en-US" sz="5400">
              <a:solidFill>
                <a:schemeClr val="bg1"/>
              </a:solidFill>
            </a:endParaRPr>
          </a:p>
        </p:txBody>
      </p:sp>
    </p:spTree>
    <p:extLst>
      <p:ext uri="{BB962C8B-B14F-4D97-AF65-F5344CB8AC3E}">
        <p14:creationId xmlns:p14="http://schemas.microsoft.com/office/powerpoint/2010/main" val="19994650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lef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3657600"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3657600"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9" name="Content Placeholder 8"/>
          <p:cNvSpPr>
            <a:spLocks noGrp="1"/>
          </p:cNvSpPr>
          <p:nvPr>
            <p:ph sz="quarter" idx="13"/>
          </p:nvPr>
        </p:nvSpPr>
        <p:spPr>
          <a:xfrm>
            <a:off x="4217324" y="620684"/>
            <a:ext cx="7523572" cy="5632457"/>
          </a:xfrm>
        </p:spPr>
        <p:txBody>
          <a:bodyPr rIns="0"/>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22723259"/>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left and conten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113385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3657600"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3657600"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1600200"/>
            <a:ext cx="3657600" cy="4652942"/>
          </a:xfrm>
        </p:spPr>
        <p:txBody>
          <a:bodyPr rIns="0"/>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3"/>
          </p:nvPr>
        </p:nvSpPr>
        <p:spPr>
          <a:xfrm>
            <a:off x="4217324" y="621793"/>
            <a:ext cx="7523572" cy="5631350"/>
          </a:xfrm>
        </p:spPr>
        <p:txBody>
          <a:bodyPr rIns="0"/>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60355986"/>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539496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5577840"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5577840"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1600200"/>
            <a:ext cx="5394960" cy="4652942"/>
          </a:xfrm>
        </p:spPr>
        <p:txBody>
          <a:bodyPr rIns="0"/>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7" name="Freeform 6">
            <a:extLst>
              <a:ext uri="{FF2B5EF4-FFF2-40B4-BE49-F238E27FC236}">
                <a16:creationId xmlns:a16="http://schemas.microsoft.com/office/drawing/2014/main" id="{87B98418-DB22-7247-B4EF-AF4390CDCA0E}"/>
              </a:ext>
            </a:extLst>
          </p:cNvPr>
          <p:cNvSpPr/>
          <p:nvPr userDrawn="1"/>
        </p:nvSpPr>
        <p:spPr>
          <a:xfrm>
            <a:off x="6096000" y="0"/>
            <a:ext cx="6096000" cy="6858000"/>
          </a:xfrm>
          <a:custGeom>
            <a:avLst/>
            <a:gdLst>
              <a:gd name="connsiteX0" fmla="*/ 0 w 5980982"/>
              <a:gd name="connsiteY0" fmla="*/ 0 h 6858000"/>
              <a:gd name="connsiteX1" fmla="*/ 5980982 w 5980982"/>
              <a:gd name="connsiteY1" fmla="*/ 0 h 6858000"/>
              <a:gd name="connsiteX2" fmla="*/ 5980982 w 5980982"/>
              <a:gd name="connsiteY2" fmla="*/ 6858000 h 6858000"/>
              <a:gd name="connsiteX3" fmla="*/ 0 w 5980982"/>
              <a:gd name="connsiteY3" fmla="*/ 6858000 h 6858000"/>
              <a:gd name="connsiteX4" fmla="*/ 0 w 5980982"/>
              <a:gd name="connsiteY4" fmla="*/ 3555999 h 6858000"/>
              <a:gd name="connsiteX5" fmla="*/ 132789 w 5980982"/>
              <a:gd name="connsiteY5" fmla="*/ 3429000 h 6858000"/>
              <a:gd name="connsiteX6" fmla="*/ 0 w 5980982"/>
              <a:gd name="connsiteY6" fmla="*/ 3302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982" h="6858000">
                <a:moveTo>
                  <a:pt x="0" y="0"/>
                </a:moveTo>
                <a:lnTo>
                  <a:pt x="5980982" y="0"/>
                </a:lnTo>
                <a:lnTo>
                  <a:pt x="5980982" y="6858000"/>
                </a:lnTo>
                <a:lnTo>
                  <a:pt x="0" y="6858000"/>
                </a:lnTo>
                <a:lnTo>
                  <a:pt x="0" y="3555999"/>
                </a:lnTo>
                <a:lnTo>
                  <a:pt x="132789" y="3429000"/>
                </a:lnTo>
                <a:lnTo>
                  <a:pt x="0" y="3302001"/>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8" name="Content Placeholder 7"/>
          <p:cNvSpPr>
            <a:spLocks noGrp="1"/>
          </p:cNvSpPr>
          <p:nvPr>
            <p:ph sz="quarter" idx="13"/>
          </p:nvPr>
        </p:nvSpPr>
        <p:spPr>
          <a:xfrm>
            <a:off x="6342602" y="1600200"/>
            <a:ext cx="5394960" cy="4652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086468"/>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Quote -  Gradient 3">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0440"/>
            <a:ext cx="12210619" cy="6847559"/>
          </a:xfrm>
          <a:prstGeom prst="rect">
            <a:avLst/>
          </a:prstGeom>
        </p:spPr>
      </p:pic>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8"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5403327"/>
            <a:ext cx="3578224" cy="803619"/>
          </a:xfrm>
        </p:spPr>
        <p:txBody>
          <a:bodyPr anchor="b"/>
          <a:lstStyle>
            <a:lvl1pPr marL="179388" indent="-179388">
              <a:lnSpc>
                <a:spcPct val="100000"/>
              </a:lnSpc>
              <a:spcBef>
                <a:spcPts val="0"/>
              </a:spcBef>
              <a:spcAft>
                <a:spcPts val="0"/>
              </a:spcAft>
              <a:buFont typeface="System Font Regular"/>
              <a:buChar char="–"/>
              <a:tabLst/>
              <a:defRPr lang="en-US" sz="1600" smtClean="0">
                <a:solidFill>
                  <a:schemeClr val="accent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effectLst/>
                <a:latin typeface="Arial" panose="020B0604020202020204" pitchFamily="34" charset="0"/>
              </a:rPr>
              <a:t>Click to add author</a:t>
            </a:r>
          </a:p>
        </p:txBody>
      </p:sp>
      <p:sp>
        <p:nvSpPr>
          <p:cNvPr id="9" name="TextBox 8">
            <a:extLst>
              <a:ext uri="{FF2B5EF4-FFF2-40B4-BE49-F238E27FC236}">
                <a16:creationId xmlns:a16="http://schemas.microsoft.com/office/drawing/2014/main" id="{02A92D50-B69F-614A-9C8F-D600BB0D9EB1}"/>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
        <p:nvSpPr>
          <p:cNvPr id="6" name="Title 1"/>
          <p:cNvSpPr>
            <a:spLocks noGrp="1"/>
          </p:cNvSpPr>
          <p:nvPr>
            <p:ph type="title" hasCustomPrompt="1"/>
          </p:nvPr>
        </p:nvSpPr>
        <p:spPr>
          <a:xfrm>
            <a:off x="482600" y="1807779"/>
            <a:ext cx="7404101" cy="3061084"/>
          </a:xfrm>
          <a:prstGeom prst="rect">
            <a:avLst/>
          </a:prstGeom>
          <a:noFill/>
        </p:spPr>
        <p:txBody>
          <a:bodyPr/>
          <a:lstStyle>
            <a:lvl1pPr>
              <a:defRPr sz="5400">
                <a:gradFill>
                  <a:gsLst>
                    <a:gs pos="60000">
                      <a:srgbClr val="009DE0"/>
                    </a:gs>
                    <a:gs pos="100000">
                      <a:srgbClr val="76D3FF"/>
                    </a:gs>
                  </a:gsLst>
                  <a:lin ang="18900000" scaled="0"/>
                </a:gradFill>
              </a:defRPr>
            </a:lvl1pPr>
          </a:lstStyle>
          <a:p>
            <a:r>
              <a:rPr lang="en-US"/>
              <a:t>Click to add quote</a:t>
            </a:r>
          </a:p>
        </p:txBody>
      </p:sp>
      <p:sp>
        <p:nvSpPr>
          <p:cNvPr id="7" name="Freeform 6">
            <a:extLst>
              <a:ext uri="{FF2B5EF4-FFF2-40B4-BE49-F238E27FC236}">
                <a16:creationId xmlns:a16="http://schemas.microsoft.com/office/drawing/2014/main" id="{E4840932-A8C3-4D4C-A7C8-9E5AB70B9D3B}"/>
              </a:ext>
            </a:extLst>
          </p:cNvPr>
          <p:cNvSpPr>
            <a:spLocks noChangeAspect="1"/>
          </p:cNvSpPr>
          <p:nvPr userDrawn="1"/>
        </p:nvSpPr>
        <p:spPr>
          <a:xfrm>
            <a:off x="485776" y="666385"/>
            <a:ext cx="850900" cy="722715"/>
          </a:xfrm>
          <a:custGeom>
            <a:avLst/>
            <a:gdLst>
              <a:gd name="connsiteX0" fmla="*/ 1000089 w 1110656"/>
              <a:gd name="connsiteY0" fmla="*/ 0 h 943340"/>
              <a:gd name="connsiteX1" fmla="*/ 1068667 w 1110656"/>
              <a:gd name="connsiteY1" fmla="*/ 0 h 943340"/>
              <a:gd name="connsiteX2" fmla="*/ 928878 w 1110656"/>
              <a:gd name="connsiteY2" fmla="*/ 480854 h 943340"/>
              <a:gd name="connsiteX3" fmla="*/ 1110656 w 1110656"/>
              <a:gd name="connsiteY3" fmla="*/ 480854 h 943340"/>
              <a:gd name="connsiteX4" fmla="*/ 1110656 w 1110656"/>
              <a:gd name="connsiteY4" fmla="*/ 943340 h 943340"/>
              <a:gd name="connsiteX5" fmla="*/ 591911 w 1110656"/>
              <a:gd name="connsiteY5" fmla="*/ 943340 h 943340"/>
              <a:gd name="connsiteX6" fmla="*/ 591911 w 1110656"/>
              <a:gd name="connsiteY6" fmla="*/ 536352 h 943340"/>
              <a:gd name="connsiteX7" fmla="*/ 408178 w 1110656"/>
              <a:gd name="connsiteY7" fmla="*/ 0 h 943340"/>
              <a:gd name="connsiteX8" fmla="*/ 476756 w 1110656"/>
              <a:gd name="connsiteY8" fmla="*/ 0 h 943340"/>
              <a:gd name="connsiteX9" fmla="*/ 336967 w 1110656"/>
              <a:gd name="connsiteY9" fmla="*/ 480854 h 943340"/>
              <a:gd name="connsiteX10" fmla="*/ 518745 w 1110656"/>
              <a:gd name="connsiteY10" fmla="*/ 480854 h 943340"/>
              <a:gd name="connsiteX11" fmla="*/ 518745 w 1110656"/>
              <a:gd name="connsiteY11" fmla="*/ 943340 h 943340"/>
              <a:gd name="connsiteX12" fmla="*/ 0 w 1110656"/>
              <a:gd name="connsiteY12" fmla="*/ 943340 h 943340"/>
              <a:gd name="connsiteX13" fmla="*/ 0 w 1110656"/>
              <a:gd name="connsiteY13" fmla="*/ 536352 h 94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0656" h="943340">
                <a:moveTo>
                  <a:pt x="1000089" y="0"/>
                </a:moveTo>
                <a:lnTo>
                  <a:pt x="1068667" y="0"/>
                </a:lnTo>
                <a:lnTo>
                  <a:pt x="928878" y="480854"/>
                </a:lnTo>
                <a:lnTo>
                  <a:pt x="1110656" y="480854"/>
                </a:lnTo>
                <a:lnTo>
                  <a:pt x="1110656" y="943340"/>
                </a:lnTo>
                <a:lnTo>
                  <a:pt x="591911" y="943340"/>
                </a:lnTo>
                <a:lnTo>
                  <a:pt x="591911" y="536352"/>
                </a:lnTo>
                <a:close/>
                <a:moveTo>
                  <a:pt x="408178" y="0"/>
                </a:moveTo>
                <a:lnTo>
                  <a:pt x="476756" y="0"/>
                </a:lnTo>
                <a:lnTo>
                  <a:pt x="336967" y="480854"/>
                </a:lnTo>
                <a:lnTo>
                  <a:pt x="518745" y="480854"/>
                </a:lnTo>
                <a:lnTo>
                  <a:pt x="518745" y="943340"/>
                </a:lnTo>
                <a:lnTo>
                  <a:pt x="0" y="943340"/>
                </a:lnTo>
                <a:lnTo>
                  <a:pt x="0" y="536352"/>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284475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plit callout">
    <p:spTree>
      <p:nvGrpSpPr>
        <p:cNvPr id="1" name=""/>
        <p:cNvGrpSpPr/>
        <p:nvPr/>
      </p:nvGrpSpPr>
      <p:grpSpPr>
        <a:xfrm>
          <a:off x="0" y="0"/>
          <a:ext cx="0" cy="0"/>
          <a:chOff x="0" y="0"/>
          <a:chExt cx="0" cy="0"/>
        </a:xfrm>
      </p:grpSpPr>
      <p:sp>
        <p:nvSpPr>
          <p:cNvPr id="5" name="source"/>
          <p:cNvSpPr>
            <a:spLocks noGrp="1"/>
          </p:cNvSpPr>
          <p:nvPr>
            <p:ph type="body" sz="quarter" idx="12" hasCustomPrompt="1"/>
          </p:nvPr>
        </p:nvSpPr>
        <p:spPr>
          <a:xfrm>
            <a:off x="457200" y="6253142"/>
            <a:ext cx="749808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7498080"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7498080"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9" name="Freeform 8">
            <a:extLst>
              <a:ext uri="{FF2B5EF4-FFF2-40B4-BE49-F238E27FC236}">
                <a16:creationId xmlns:a16="http://schemas.microsoft.com/office/drawing/2014/main" id="{6C28D570-764E-8746-A9D3-AD94F6E88F8D}"/>
              </a:ext>
            </a:extLst>
          </p:cNvPr>
          <p:cNvSpPr/>
          <p:nvPr userDrawn="1"/>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gradFill>
            <a:gsLst>
              <a:gs pos="35000">
                <a:schemeClr val="tx2"/>
              </a:gs>
              <a:gs pos="100000">
                <a:srgbClr val="75D2FF"/>
              </a:gs>
            </a:gsLst>
            <a:lin ang="18900000" scaled="0"/>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4" name="Content Placeholder 3"/>
          <p:cNvSpPr>
            <a:spLocks noGrp="1"/>
          </p:cNvSpPr>
          <p:nvPr>
            <p:ph sz="quarter" idx="10" hasCustomPrompt="1"/>
          </p:nvPr>
        </p:nvSpPr>
        <p:spPr>
          <a:xfrm>
            <a:off x="457200" y="1600200"/>
            <a:ext cx="7498080" cy="4652942"/>
          </a:xfrm>
        </p:spPr>
        <p:txBody>
          <a:bodyPr rIns="0"/>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11" name="Text Placeholder 10"/>
          <p:cNvSpPr>
            <a:spLocks noGrp="1"/>
          </p:cNvSpPr>
          <p:nvPr>
            <p:ph type="body" sz="quarter" idx="14"/>
          </p:nvPr>
        </p:nvSpPr>
        <p:spPr>
          <a:xfrm>
            <a:off x="8575675" y="1600200"/>
            <a:ext cx="3159125" cy="4652963"/>
          </a:xfrm>
        </p:spPr>
        <p:txBody>
          <a:bodyPr/>
          <a:lstStyle>
            <a:lvl1pPr marL="0" indent="0">
              <a:buFontTx/>
              <a:buNone/>
              <a:defRPr sz="6000">
                <a:solidFill>
                  <a:schemeClr val="bg1"/>
                </a:solidFill>
              </a:defRPr>
            </a:lvl1pPr>
          </a:lstStyle>
          <a:p>
            <a:pPr lvl="0"/>
            <a:r>
              <a:rPr lang="en-US"/>
              <a:t>Edit Master text styles</a:t>
            </a:r>
          </a:p>
        </p:txBody>
      </p:sp>
    </p:spTree>
    <p:extLst>
      <p:ext uri="{BB962C8B-B14F-4D97-AF65-F5344CB8AC3E}">
        <p14:creationId xmlns:p14="http://schemas.microsoft.com/office/powerpoint/2010/main" val="461515684"/>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plit callout gradient">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C28D570-764E-8746-A9D3-AD94F6E88F8D}"/>
              </a:ext>
            </a:extLst>
          </p:cNvPr>
          <p:cNvSpPr/>
          <p:nvPr userDrawn="1"/>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source"/>
          <p:cNvSpPr>
            <a:spLocks noGrp="1"/>
          </p:cNvSpPr>
          <p:nvPr>
            <p:ph type="body" sz="quarter" idx="12" hasCustomPrompt="1"/>
          </p:nvPr>
        </p:nvSpPr>
        <p:spPr>
          <a:xfrm>
            <a:off x="457200" y="6253142"/>
            <a:ext cx="7498080" cy="165946"/>
          </a:xfrm>
        </p:spPr>
        <p:txBody>
          <a:bodyPr anchor="b"/>
          <a:lstStyle>
            <a:lvl1pPr marL="0" indent="0">
              <a:lnSpc>
                <a:spcPct val="90000"/>
              </a:lnSpc>
              <a:spcBef>
                <a:spcPts val="0"/>
              </a:spcBef>
              <a:buFontTx/>
              <a:buNone/>
              <a:defRPr sz="800" i="1"/>
            </a:lvl1pPr>
          </a:lstStyle>
          <a:p>
            <a:pPr lvl="0"/>
            <a:r>
              <a:rPr lang="en-US"/>
              <a:t>Insert source or footer information here.</a:t>
            </a:r>
          </a:p>
        </p:txBody>
      </p:sp>
      <p:sp>
        <p:nvSpPr>
          <p:cNvPr id="2" name="Title 1"/>
          <p:cNvSpPr>
            <a:spLocks noGrp="1"/>
          </p:cNvSpPr>
          <p:nvPr>
            <p:ph type="title" hasCustomPrompt="1"/>
          </p:nvPr>
        </p:nvSpPr>
        <p:spPr>
          <a:xfrm>
            <a:off x="457200" y="548640"/>
            <a:ext cx="7498080" cy="454152"/>
          </a:xfrm>
        </p:spPr>
        <p:txBody>
          <a:bodyPr/>
          <a:lstStyle>
            <a:lvl1pPr>
              <a:defRPr baseline="0"/>
            </a:lvl1pPr>
          </a:lstStyle>
          <a:p>
            <a:r>
              <a:rPr lang="en-US"/>
              <a:t>Click to add title</a:t>
            </a:r>
          </a:p>
        </p:txBody>
      </p:sp>
      <p:sp>
        <p:nvSpPr>
          <p:cNvPr id="6" name="Subtitle"/>
          <p:cNvSpPr>
            <a:spLocks noGrp="1"/>
          </p:cNvSpPr>
          <p:nvPr>
            <p:ph type="body" sz="quarter" idx="11" hasCustomPrompt="1"/>
          </p:nvPr>
        </p:nvSpPr>
        <p:spPr>
          <a:xfrm>
            <a:off x="457200" y="1005840"/>
            <a:ext cx="7498080" cy="274320"/>
          </a:xfrm>
        </p:spPr>
        <p:txBody>
          <a:bodyPr/>
          <a:lstStyle>
            <a:lvl1pPr marL="0" indent="0">
              <a:lnSpc>
                <a:spcPct val="100000"/>
              </a:lnSpc>
              <a:spcBef>
                <a:spcPts val="0"/>
              </a:spcBef>
              <a:buFontTx/>
              <a:buNone/>
              <a:defRPr sz="1800" b="0" baseline="0">
                <a:solidFill>
                  <a:schemeClr val="tx2"/>
                </a:solidFill>
              </a:defRPr>
            </a:lvl1pPr>
          </a:lstStyle>
          <a:p>
            <a:pPr lvl="0"/>
            <a:r>
              <a:rPr lang="en-US"/>
              <a:t>Click to add sub title</a:t>
            </a:r>
          </a:p>
        </p:txBody>
      </p:sp>
      <p:sp>
        <p:nvSpPr>
          <p:cNvPr id="4" name="Content Placeholder 3"/>
          <p:cNvSpPr>
            <a:spLocks noGrp="1"/>
          </p:cNvSpPr>
          <p:nvPr>
            <p:ph sz="quarter" idx="10" hasCustomPrompt="1"/>
          </p:nvPr>
        </p:nvSpPr>
        <p:spPr>
          <a:xfrm>
            <a:off x="457200" y="1600200"/>
            <a:ext cx="7498080" cy="4652942"/>
          </a:xfrm>
        </p:spPr>
        <p:txBody>
          <a:bodyPr rIns="0"/>
          <a:lstStyle>
            <a:lvl1pPr>
              <a:defRPr/>
            </a:lvl1pPr>
          </a:lstStyle>
          <a:p>
            <a:pPr lvl="0"/>
            <a:r>
              <a:rPr lang="en-US"/>
              <a:t>Click to add bullets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4" hasCustomPrompt="1"/>
          </p:nvPr>
        </p:nvSpPr>
        <p:spPr>
          <a:xfrm>
            <a:off x="8576840" y="1600200"/>
            <a:ext cx="3175000" cy="4652963"/>
          </a:xfrm>
        </p:spPr>
        <p:txBody>
          <a:bodyPr/>
          <a:lstStyle>
            <a:lvl1pPr marL="0" indent="0" algn="l" rtl="0" eaLnBrk="1" fontAlgn="base" hangingPunct="1">
              <a:lnSpc>
                <a:spcPct val="90000"/>
              </a:lnSpc>
              <a:spcBef>
                <a:spcPct val="0"/>
              </a:spcBef>
              <a:spcAft>
                <a:spcPct val="0"/>
              </a:spcAft>
              <a:buFontTx/>
              <a:buNone/>
              <a:defRPr lang="en-US" sz="2800" b="1" kern="0" dirty="0" smtClean="0">
                <a:gradFill>
                  <a:gsLst>
                    <a:gs pos="35000">
                      <a:schemeClr val="tx2"/>
                    </a:gs>
                    <a:gs pos="100000">
                      <a:schemeClr val="accent2"/>
                    </a:gs>
                  </a:gsLst>
                  <a:lin ang="18900000" scaled="0"/>
                </a:gradFill>
                <a:latin typeface="+mj-lt"/>
                <a:ea typeface="+mj-ea"/>
                <a:cs typeface="+mj-cs"/>
              </a:defRPr>
            </a:lvl1pPr>
          </a:lstStyle>
          <a:p>
            <a:pPr lvl="0"/>
            <a:r>
              <a:rPr lang="en-US"/>
              <a:t>Large callout text</a:t>
            </a:r>
          </a:p>
        </p:txBody>
      </p:sp>
    </p:spTree>
    <p:extLst>
      <p:ext uri="{BB962C8B-B14F-4D97-AF65-F5344CB8AC3E}">
        <p14:creationId xmlns:p14="http://schemas.microsoft.com/office/powerpoint/2010/main" val="715600700"/>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34" Type="http://schemas.openxmlformats.org/officeDocument/2006/relationships/tags" Target="../tags/tag8.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tags" Target="../tags/tag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theme" Target="../theme/theme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tags" Target="../tags/tag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tags" Target="../tags/tag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tags" Target="../tags/tag4.xml"/><Relationship Id="rId35" Type="http://schemas.openxmlformats.org/officeDocument/2006/relationships/tags" Target="../tags/tag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9" Type="http://schemas.openxmlformats.org/officeDocument/2006/relationships/slideLayout" Target="../slideLayouts/slideLayout109.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42" Type="http://schemas.openxmlformats.org/officeDocument/2006/relationships/slideLayout" Target="../slideLayouts/slideLayout112.xml"/><Relationship Id="rId47" Type="http://schemas.openxmlformats.org/officeDocument/2006/relationships/theme" Target="../theme/theme3.xml"/><Relationship Id="rId50" Type="http://schemas.openxmlformats.org/officeDocument/2006/relationships/tags" Target="../tags/tag18.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slideLayout" Target="../slideLayouts/slideLayout116.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41" Type="http://schemas.openxmlformats.org/officeDocument/2006/relationships/slideLayout" Target="../slideLayouts/slideLayout111.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45" Type="http://schemas.openxmlformats.org/officeDocument/2006/relationships/slideLayout" Target="../slideLayouts/slideLayout115.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49" Type="http://schemas.openxmlformats.org/officeDocument/2006/relationships/tags" Target="../tags/tag17.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4" Type="http://schemas.openxmlformats.org/officeDocument/2006/relationships/slideLayout" Target="../slideLayouts/slideLayout114.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slideLayout" Target="../slideLayouts/slideLayout113.xml"/><Relationship Id="rId48" Type="http://schemas.openxmlformats.org/officeDocument/2006/relationships/tags" Target="../tags/tag16.xml"/><Relationship Id="rId8"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9" Type="http://schemas.openxmlformats.org/officeDocument/2006/relationships/slideLayout" Target="../slideLayouts/slideLayout155.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34" Type="http://schemas.openxmlformats.org/officeDocument/2006/relationships/slideLayout" Target="../slideLayouts/slideLayout150.xml"/><Relationship Id="rId42" Type="http://schemas.openxmlformats.org/officeDocument/2006/relationships/slideLayout" Target="../slideLayouts/slideLayout158.xml"/><Relationship Id="rId47" Type="http://schemas.openxmlformats.org/officeDocument/2006/relationships/tags" Target="../tags/tag20.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slideLayout" Target="../slideLayouts/slideLayout149.xml"/><Relationship Id="rId38" Type="http://schemas.openxmlformats.org/officeDocument/2006/relationships/slideLayout" Target="../slideLayouts/slideLayout154.xml"/><Relationship Id="rId46" Type="http://schemas.openxmlformats.org/officeDocument/2006/relationships/theme" Target="../theme/theme4.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41" Type="http://schemas.openxmlformats.org/officeDocument/2006/relationships/slideLayout" Target="../slideLayouts/slideLayout157.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slideLayout" Target="../slideLayouts/slideLayout148.xml"/><Relationship Id="rId37" Type="http://schemas.openxmlformats.org/officeDocument/2006/relationships/slideLayout" Target="../slideLayouts/slideLayout153.xml"/><Relationship Id="rId40" Type="http://schemas.openxmlformats.org/officeDocument/2006/relationships/slideLayout" Target="../slideLayouts/slideLayout156.xml"/><Relationship Id="rId45" Type="http://schemas.openxmlformats.org/officeDocument/2006/relationships/slideLayout" Target="../slideLayouts/slideLayout161.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36" Type="http://schemas.openxmlformats.org/officeDocument/2006/relationships/slideLayout" Target="../slideLayouts/slideLayout152.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slideLayout" Target="../slideLayouts/slideLayout147.xml"/><Relationship Id="rId44" Type="http://schemas.openxmlformats.org/officeDocument/2006/relationships/slideLayout" Target="../slideLayouts/slideLayout160.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35" Type="http://schemas.openxmlformats.org/officeDocument/2006/relationships/slideLayout" Target="../slideLayouts/slideLayout151.xml"/><Relationship Id="rId43" Type="http://schemas.openxmlformats.org/officeDocument/2006/relationships/slideLayout" Target="../slideLayouts/slideLayout159.xml"/><Relationship Id="rId48" Type="http://schemas.openxmlformats.org/officeDocument/2006/relationships/tags" Target="../tags/tag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21" Type="http://schemas.openxmlformats.org/officeDocument/2006/relationships/theme" Target="../theme/theme5.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tags" Target="../tags/tag23.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tags" Target="../tags/tag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SlideNumber"/>
          <p:cNvSpPr txBox="1">
            <a:spLocks noChangeArrowheads="1"/>
          </p:cNvSpPr>
          <p:nvPr userDrawn="1"/>
        </p:nvSpPr>
        <p:spPr bwMode="auto">
          <a:xfrm>
            <a:off x="11518900" y="6529394"/>
            <a:ext cx="226434" cy="123111"/>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fld id="{ED62F9DE-F76F-44E8-83F0-EEBBFB849BBE}" type="slidenum">
              <a:rPr lang="en-US" sz="800" smtClean="0">
                <a:solidFill>
                  <a:srgbClr val="565656"/>
                </a:solidFill>
              </a:rPr>
              <a:pPr algn="r">
                <a:defRPr/>
              </a:pPr>
              <a:t>‹#›</a:t>
            </a:fld>
            <a:endParaRPr lang="en-US" sz="800">
              <a:solidFill>
                <a:srgbClr val="565656"/>
              </a:solidFill>
            </a:endParaRPr>
          </a:p>
        </p:txBody>
      </p:sp>
      <p:sp>
        <p:nvSpPr>
          <p:cNvPr id="12" name="Proprietary" hidden="1"/>
          <p:cNvSpPr txBox="1">
            <a:spLocks noChangeArrowheads="1"/>
          </p:cNvSpPr>
          <p:nvPr/>
        </p:nvSpPr>
        <p:spPr bwMode="auto">
          <a:xfrm>
            <a:off x="4818954" y="6530187"/>
            <a:ext cx="2554092" cy="107722"/>
          </a:xfrm>
          <a:prstGeom prst="rect">
            <a:avLst/>
          </a:prstGeom>
          <a:noFill/>
          <a:ln>
            <a:noFill/>
          </a:ln>
        </p:spPr>
        <p:txBody>
          <a:bodyPr lIns="0" tIns="0" rIns="0" bIns="0" anchor="b">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ctr">
              <a:spcBef>
                <a:spcPts val="420"/>
              </a:spcBef>
              <a:defRPr/>
            </a:pPr>
            <a:r>
              <a:rPr lang="en-US" sz="700">
                <a:solidFill>
                  <a:srgbClr val="565656"/>
                </a:solidFill>
              </a:rPr>
              <a:t>Proprietary and Confidential. Not to be distributed.</a:t>
            </a:r>
          </a:p>
        </p:txBody>
      </p:sp>
      <p:sp>
        <p:nvSpPr>
          <p:cNvPr id="13" name="Business"/>
          <p:cNvSpPr txBox="1">
            <a:spLocks noChangeArrowheads="1"/>
          </p:cNvSpPr>
          <p:nvPr>
            <p:custDataLst>
              <p:tags r:id="rId44"/>
            </p:custDataLst>
          </p:nvPr>
        </p:nvSpPr>
        <p:spPr bwMode="gray">
          <a:xfrm>
            <a:off x="450848" y="6547425"/>
            <a:ext cx="3668282" cy="101600"/>
          </a:xfrm>
          <a:prstGeom prst="rect">
            <a:avLst/>
          </a:prstGeom>
          <a:noFill/>
          <a:ln w="9525">
            <a:noFill/>
            <a:miter lim="800000"/>
            <a:headEnd/>
            <a:tailEnd/>
          </a:ln>
          <a:effectLst/>
        </p:spPr>
        <p:txBody>
          <a:bodyPr wrap="none" lIns="0" tIns="0" rIns="0" bIns="0" anchor="b"/>
          <a:lstStyle/>
          <a:p>
            <a:pPr>
              <a:spcBef>
                <a:spcPct val="50000"/>
              </a:spcBef>
              <a:defRPr/>
            </a:pPr>
            <a:r>
              <a:rPr lang="en-US" sz="700" kern="1200">
                <a:solidFill>
                  <a:srgbClr val="565656"/>
                </a:solidFill>
                <a:latin typeface="Arial" charset="0"/>
                <a:ea typeface="MS PGothic" pitchFamily="34" charset="-128"/>
                <a:cs typeface="Arial" charset="0"/>
              </a:rPr>
              <a:t>Marsh &amp; McLennan Agency</a:t>
            </a:r>
            <a:r>
              <a:rPr lang="en-US" sz="700" kern="1200" baseline="0">
                <a:solidFill>
                  <a:srgbClr val="565656"/>
                </a:solidFill>
                <a:latin typeface="Arial" charset="0"/>
                <a:ea typeface="MS PGothic" pitchFamily="34" charset="-128"/>
                <a:cs typeface="Arial" charset="0"/>
              </a:rPr>
              <a:t> </a:t>
            </a:r>
            <a:r>
              <a:rPr lang="en-US" sz="700">
                <a:solidFill>
                  <a:srgbClr val="565656"/>
                </a:solidFill>
                <a:cs typeface="Arial" charset="0"/>
              </a:rPr>
              <a:t>LLC</a:t>
            </a:r>
            <a:endParaRPr lang="en-US" sz="700" kern="1200">
              <a:solidFill>
                <a:srgbClr val="565656"/>
              </a:solidFill>
              <a:latin typeface="Arial" charset="0"/>
              <a:ea typeface="MS PGothic" pitchFamily="34" charset="-128"/>
              <a:cs typeface="Arial" charset="0"/>
            </a:endParaRPr>
          </a:p>
        </p:txBody>
      </p:sp>
      <p:sp>
        <p:nvSpPr>
          <p:cNvPr id="1032" name="content"/>
          <p:cNvSpPr>
            <a:spLocks noGrp="1" noChangeArrowheads="1"/>
          </p:cNvSpPr>
          <p:nvPr>
            <p:ph type="body" idx="1"/>
            <p:custDataLst>
              <p:tags r:id="rId45"/>
            </p:custDataLst>
          </p:nvPr>
        </p:nvSpPr>
        <p:spPr bwMode="gray">
          <a:xfrm>
            <a:off x="457200" y="1600198"/>
            <a:ext cx="11294486" cy="4610101"/>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a:t>First level bullet 18</a:t>
            </a:r>
          </a:p>
          <a:p>
            <a:pPr lvl="1"/>
            <a:r>
              <a:rPr lang="en-US"/>
              <a:t>Second level 16</a:t>
            </a:r>
          </a:p>
          <a:p>
            <a:pPr lvl="2"/>
            <a:r>
              <a:rPr lang="en-US"/>
              <a:t>Third level 14</a:t>
            </a:r>
          </a:p>
          <a:p>
            <a:pPr lvl="3"/>
            <a:r>
              <a:rPr lang="en-US"/>
              <a:t>Fourth level 12</a:t>
            </a:r>
          </a:p>
        </p:txBody>
      </p:sp>
      <p:sp>
        <p:nvSpPr>
          <p:cNvPr id="1033" name="Title"/>
          <p:cNvSpPr>
            <a:spLocks noGrp="1" noChangeArrowheads="1"/>
          </p:cNvSpPr>
          <p:nvPr>
            <p:ph type="title"/>
            <p:custDataLst>
              <p:tags r:id="rId46"/>
            </p:custDataLst>
          </p:nvPr>
        </p:nvSpPr>
        <p:spPr bwMode="gray">
          <a:xfrm>
            <a:off x="457200" y="548640"/>
            <a:ext cx="11282361" cy="454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add title</a:t>
            </a:r>
          </a:p>
        </p:txBody>
      </p:sp>
    </p:spTree>
    <p:extLst>
      <p:ext uri="{BB962C8B-B14F-4D97-AF65-F5344CB8AC3E}">
        <p14:creationId xmlns:p14="http://schemas.microsoft.com/office/powerpoint/2010/main" val="337626662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6" r:id="rId33"/>
    <p:sldLayoutId id="2147483759" r:id="rId34"/>
    <p:sldLayoutId id="2147483764" r:id="rId35"/>
    <p:sldLayoutId id="2147483765" r:id="rId36"/>
    <p:sldLayoutId id="2147483766" r:id="rId37"/>
    <p:sldLayoutId id="2147483767" r:id="rId38"/>
    <p:sldLayoutId id="2147483768" r:id="rId39"/>
    <p:sldLayoutId id="2147483774" r:id="rId40"/>
    <p:sldLayoutId id="2147483776" r:id="rId41"/>
    <p:sldLayoutId id="2147483777" r:id="rId42"/>
  </p:sldLayoutIdLst>
  <p:hf hdr="0" ftr="0"/>
  <p:txStyles>
    <p:titleStyle>
      <a:lvl1pPr algn="l" rtl="0" eaLnBrk="1" fontAlgn="base" hangingPunct="1">
        <a:lnSpc>
          <a:spcPct val="100000"/>
        </a:lnSpc>
        <a:spcBef>
          <a:spcPct val="0"/>
        </a:spcBef>
        <a:spcAft>
          <a:spcPct val="0"/>
        </a:spcAft>
        <a:defRPr sz="3000" b="1">
          <a:solidFill>
            <a:srgbClr val="002C77"/>
          </a:solidFill>
          <a:latin typeface="+mj-lt"/>
          <a:ea typeface="+mj-ea"/>
          <a:cs typeface="+mj-cs"/>
        </a:defRPr>
      </a:lvl1pPr>
      <a:lvl2pPr algn="l" rtl="0" eaLnBrk="1" fontAlgn="base" hangingPunct="1">
        <a:lnSpc>
          <a:spcPct val="83000"/>
        </a:lnSpc>
        <a:spcBef>
          <a:spcPct val="0"/>
        </a:spcBef>
        <a:spcAft>
          <a:spcPct val="0"/>
        </a:spcAft>
        <a:defRPr sz="2100">
          <a:solidFill>
            <a:srgbClr val="002C77"/>
          </a:solidFill>
          <a:latin typeface="Arial" charset="0"/>
        </a:defRPr>
      </a:lvl2pPr>
      <a:lvl3pPr algn="l" rtl="0" eaLnBrk="1" fontAlgn="base" hangingPunct="1">
        <a:lnSpc>
          <a:spcPct val="83000"/>
        </a:lnSpc>
        <a:spcBef>
          <a:spcPct val="0"/>
        </a:spcBef>
        <a:spcAft>
          <a:spcPct val="0"/>
        </a:spcAft>
        <a:defRPr sz="2100">
          <a:solidFill>
            <a:srgbClr val="002C77"/>
          </a:solidFill>
          <a:latin typeface="Arial" charset="0"/>
        </a:defRPr>
      </a:lvl3pPr>
      <a:lvl4pPr algn="l" rtl="0" eaLnBrk="1" fontAlgn="base" hangingPunct="1">
        <a:lnSpc>
          <a:spcPct val="83000"/>
        </a:lnSpc>
        <a:spcBef>
          <a:spcPct val="0"/>
        </a:spcBef>
        <a:spcAft>
          <a:spcPct val="0"/>
        </a:spcAft>
        <a:defRPr sz="2100">
          <a:solidFill>
            <a:srgbClr val="002C77"/>
          </a:solidFill>
          <a:latin typeface="Arial" charset="0"/>
        </a:defRPr>
      </a:lvl4pPr>
      <a:lvl5pPr algn="l" rtl="0" eaLnBrk="1" fontAlgn="base" hangingPunct="1">
        <a:lnSpc>
          <a:spcPct val="83000"/>
        </a:lnSpc>
        <a:spcBef>
          <a:spcPct val="0"/>
        </a:spcBef>
        <a:spcAft>
          <a:spcPct val="0"/>
        </a:spcAft>
        <a:defRPr sz="2100">
          <a:solidFill>
            <a:srgbClr val="002C77"/>
          </a:solidFill>
          <a:latin typeface="Arial" charset="0"/>
        </a:defRPr>
      </a:lvl5pPr>
      <a:lvl6pPr marL="457200" algn="l" rtl="0" eaLnBrk="1" fontAlgn="base" hangingPunct="1">
        <a:lnSpc>
          <a:spcPct val="83000"/>
        </a:lnSpc>
        <a:spcBef>
          <a:spcPct val="0"/>
        </a:spcBef>
        <a:spcAft>
          <a:spcPct val="0"/>
        </a:spcAft>
        <a:defRPr sz="2100">
          <a:solidFill>
            <a:schemeClr val="accent1"/>
          </a:solidFill>
          <a:latin typeface="Arial" charset="0"/>
        </a:defRPr>
      </a:lvl6pPr>
      <a:lvl7pPr marL="914400" algn="l" rtl="0" eaLnBrk="1" fontAlgn="base" hangingPunct="1">
        <a:lnSpc>
          <a:spcPct val="83000"/>
        </a:lnSpc>
        <a:spcBef>
          <a:spcPct val="0"/>
        </a:spcBef>
        <a:spcAft>
          <a:spcPct val="0"/>
        </a:spcAft>
        <a:defRPr sz="2100">
          <a:solidFill>
            <a:schemeClr val="accent1"/>
          </a:solidFill>
          <a:latin typeface="Arial" charset="0"/>
        </a:defRPr>
      </a:lvl7pPr>
      <a:lvl8pPr marL="1371600" algn="l" rtl="0" eaLnBrk="1" fontAlgn="base" hangingPunct="1">
        <a:lnSpc>
          <a:spcPct val="83000"/>
        </a:lnSpc>
        <a:spcBef>
          <a:spcPct val="0"/>
        </a:spcBef>
        <a:spcAft>
          <a:spcPct val="0"/>
        </a:spcAft>
        <a:defRPr sz="2100">
          <a:solidFill>
            <a:schemeClr val="accent1"/>
          </a:solidFill>
          <a:latin typeface="Arial" charset="0"/>
        </a:defRPr>
      </a:lvl8pPr>
      <a:lvl9pPr marL="1828800" algn="l" rtl="0" eaLnBrk="1" fontAlgn="base" hangingPunct="1">
        <a:lnSpc>
          <a:spcPct val="83000"/>
        </a:lnSpc>
        <a:spcBef>
          <a:spcPct val="0"/>
        </a:spcBef>
        <a:spcAft>
          <a:spcPct val="0"/>
        </a:spcAft>
        <a:defRPr sz="2100">
          <a:solidFill>
            <a:schemeClr val="accent1"/>
          </a:solidFill>
          <a:latin typeface="Arial" charset="0"/>
        </a:defRPr>
      </a:lvl9pPr>
    </p:titleStyle>
    <p:body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176">
          <p15:clr>
            <a:srgbClr val="FDE53C"/>
          </p15:clr>
        </p15:guide>
        <p15:guide id="2" pos="288">
          <p15:clr>
            <a:srgbClr val="F26B43"/>
          </p15:clr>
        </p15:guide>
        <p15:guide id="3" pos="7392">
          <p15:clr>
            <a:srgbClr val="F26B43"/>
          </p15:clr>
        </p15:guide>
        <p15:guide id="4" orient="horz" pos="1008">
          <p15:clr>
            <a:srgbClr val="000000"/>
          </p15:clr>
        </p15:guide>
        <p15:guide id="5" orient="horz" pos="2448">
          <p15:clr>
            <a:srgbClr val="000000"/>
          </p15:clr>
        </p15:guide>
        <p15:guide id="6" orient="horz" pos="3912">
          <p15:clr>
            <a:srgbClr val="F26B43"/>
          </p15:clr>
        </p15:guide>
        <p15:guide id="7" pos="2064">
          <p15:clr>
            <a:srgbClr val="C35EA4"/>
          </p15:clr>
        </p15:guide>
        <p15:guide id="8" orient="horz" pos="576">
          <p15:clr>
            <a:srgbClr val="F26B43"/>
          </p15:clr>
        </p15:guide>
        <p15:guide id="9" pos="5616">
          <p15:clr>
            <a:srgbClr val="C35EA4"/>
          </p15:clr>
        </p15:guide>
        <p15:guide id="10" orient="horz" pos="1344">
          <p15:clr>
            <a:srgbClr val="F26B43"/>
          </p15:clr>
        </p15:guide>
        <p15:guide id="11" orient="horz" pos="4032">
          <p15:clr>
            <a:srgbClr val="F26B43"/>
          </p15:clr>
        </p15:guide>
        <p15:guide id="12" pos="519">
          <p15:clr>
            <a:srgbClr val="F26B43"/>
          </p15:clr>
        </p15:guide>
        <p15:guide id="13" pos="702">
          <p15:clr>
            <a:srgbClr val="F26B43"/>
          </p15:clr>
        </p15:guide>
        <p15:guide id="14" orient="horz" pos="3240">
          <p15:clr>
            <a:srgbClr val="547EBF"/>
          </p15:clr>
        </p15:guide>
        <p15:guide id="15" orient="horz" pos="3768">
          <p15:clr>
            <a:srgbClr val="547EBF"/>
          </p15:clr>
        </p15:guide>
        <p15:guide id="16" orient="horz" pos="792">
          <p15:clr>
            <a:srgbClr val="F26B43"/>
          </p15:clr>
        </p15:guide>
        <p15:guide id="17" pos="3840">
          <p15:clr>
            <a:srgbClr val="F26B43"/>
          </p15:clr>
        </p15:guide>
        <p15:guide id="18" pos="6504">
          <p15:clr>
            <a:srgbClr val="FDE53C"/>
          </p15:clr>
        </p15:guide>
        <p15:guide id="19" orient="horz" pos="2160">
          <p15:clr>
            <a:srgbClr val="F26B43"/>
          </p15:clr>
        </p15:guide>
        <p15:guide id="20" pos="2952">
          <p15:clr>
            <a:srgbClr val="FDE53C"/>
          </p15:clr>
        </p15:guide>
        <p15:guide id="21" pos="4728">
          <p15:clr>
            <a:srgbClr val="FDE53C"/>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cNvSpPr>
            <a:spLocks noGrp="1" noChangeArrowheads="1"/>
          </p:cNvSpPr>
          <p:nvPr>
            <p:ph type="title"/>
            <p:custDataLst>
              <p:tags r:id="rId30"/>
            </p:custDataLst>
          </p:nvPr>
        </p:nvSpPr>
        <p:spPr bwMode="gray">
          <a:xfrm>
            <a:off x="765790" y="605337"/>
            <a:ext cx="10756116" cy="91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noAutofit/>
          </a:bodyPr>
          <a:lstStyle/>
          <a:p>
            <a:pPr lvl="0">
              <a:lnSpc>
                <a:spcPct val="114000"/>
              </a:lnSpc>
              <a:spcBef>
                <a:spcPts val="287"/>
              </a:spcBef>
            </a:pPr>
            <a:r>
              <a:rPr lang="en-US" altLang="en-US"/>
              <a:t>Click to edit Master title style</a:t>
            </a:r>
          </a:p>
        </p:txBody>
      </p:sp>
      <p:sp>
        <p:nvSpPr>
          <p:cNvPr id="1027" name="BodyText"/>
          <p:cNvSpPr>
            <a:spLocks noGrp="1" noChangeArrowheads="1"/>
          </p:cNvSpPr>
          <p:nvPr>
            <p:ph type="body" idx="1"/>
            <p:custDataLst>
              <p:tags r:id="rId31"/>
            </p:custDataLst>
          </p:nvPr>
        </p:nvSpPr>
        <p:spPr bwMode="gray">
          <a:xfrm>
            <a:off x="765790" y="1828806"/>
            <a:ext cx="10756116" cy="464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5" name="Copyright" hidden="1"/>
          <p:cNvSpPr txBox="1">
            <a:spLocks noChangeArrowheads="1"/>
          </p:cNvSpPr>
          <p:nvPr>
            <p:custDataLst>
              <p:tags r:id="rId32"/>
            </p:custDataLst>
          </p:nvPr>
        </p:nvSpPr>
        <p:spPr bwMode="gray">
          <a:xfrm>
            <a:off x="606687" y="6534151"/>
            <a:ext cx="3678357"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lstStyle/>
          <a:p>
            <a:pPr algn="l">
              <a:lnSpc>
                <a:spcPct val="100000"/>
              </a:lnSpc>
              <a:spcBef>
                <a:spcPct val="50000"/>
              </a:spcBef>
            </a:pPr>
            <a:r>
              <a:rPr lang="en-US" altLang="en-US" sz="634">
                <a:solidFill>
                  <a:srgbClr val="7C848A"/>
                </a:solidFill>
                <a:cs typeface="Arial" charset="0"/>
              </a:rPr>
              <a:t>© 2012 Marsh &amp; McLennan Agency, LLC</a:t>
            </a:r>
            <a:endParaRPr lang="en-US" altLang="en-US" sz="634">
              <a:solidFill>
                <a:srgbClr val="7C848A"/>
              </a:solidFill>
            </a:endParaRPr>
          </a:p>
        </p:txBody>
      </p:sp>
      <p:sp>
        <p:nvSpPr>
          <p:cNvPr id="1049" name="SlideNumber"/>
          <p:cNvSpPr>
            <a:spLocks noGrp="1" noChangeArrowheads="1"/>
          </p:cNvSpPr>
          <p:nvPr>
            <p:ph type="sldNum" sz="quarter" idx="4"/>
            <p:custDataLst>
              <p:tags r:id="rId33"/>
            </p:custDataLst>
          </p:nvPr>
        </p:nvSpPr>
        <p:spPr bwMode="gray">
          <a:xfrm>
            <a:off x="11358739" y="6502578"/>
            <a:ext cx="254804" cy="9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lnSpc>
                <a:spcPct val="100000"/>
              </a:lnSpc>
              <a:defRPr sz="634" baseline="0">
                <a:solidFill>
                  <a:schemeClr val="tx2"/>
                </a:solidFill>
              </a:defRPr>
            </a:lvl1pPr>
          </a:lstStyle>
          <a:p>
            <a:fld id="{C5FB65BA-10F3-495F-A5EA-28E2F14FDA6C}" type="slidenum">
              <a:rPr lang="en-US" altLang="en-US" smtClean="0"/>
              <a:pPr/>
              <a:t>‹#›</a:t>
            </a:fld>
            <a:endParaRPr lang="en-US" altLang="en-US"/>
          </a:p>
        </p:txBody>
      </p:sp>
      <p:sp>
        <p:nvSpPr>
          <p:cNvPr id="1052" name="Date" hidden="1"/>
          <p:cNvSpPr>
            <a:spLocks noGrp="1" noChangeArrowheads="1"/>
          </p:cNvSpPr>
          <p:nvPr>
            <p:ph type="dt" sz="half" idx="2"/>
            <p:custDataLst>
              <p:tags r:id="rId34"/>
            </p:custDataLst>
          </p:nvPr>
        </p:nvSpPr>
        <p:spPr bwMode="gray">
          <a:xfrm>
            <a:off x="5411728" y="6542936"/>
            <a:ext cx="1370567" cy="9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nSpc>
                <a:spcPct val="100000"/>
              </a:lnSpc>
              <a:spcBef>
                <a:spcPct val="50000"/>
              </a:spcBef>
              <a:defRPr sz="634">
                <a:solidFill>
                  <a:srgbClr val="7C848A"/>
                </a:solidFill>
                <a:cs typeface="Arial" charset="0"/>
              </a:defRPr>
            </a:lvl1pPr>
          </a:lstStyle>
          <a:p>
            <a:endParaRPr lang="en-US" altLang="en-US"/>
          </a:p>
        </p:txBody>
      </p:sp>
      <p:sp>
        <p:nvSpPr>
          <p:cNvPr id="1059" name="Business"/>
          <p:cNvSpPr txBox="1">
            <a:spLocks noChangeArrowheads="1"/>
          </p:cNvSpPr>
          <p:nvPr>
            <p:custDataLst>
              <p:tags r:id="rId35"/>
            </p:custDataLst>
          </p:nvPr>
        </p:nvSpPr>
        <p:spPr bwMode="gray">
          <a:xfrm>
            <a:off x="576457" y="6524076"/>
            <a:ext cx="3668283"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lstStyle/>
          <a:p>
            <a:pPr algn="l">
              <a:lnSpc>
                <a:spcPct val="100000"/>
              </a:lnSpc>
              <a:spcBef>
                <a:spcPct val="50000"/>
              </a:spcBef>
            </a:pPr>
            <a:r>
              <a:rPr lang="en-US" altLang="en-US" sz="634">
                <a:solidFill>
                  <a:schemeClr val="tx2"/>
                </a:solidFill>
              </a:rPr>
              <a:t>Marsh &amp; McLennan Agency LLC</a:t>
            </a:r>
            <a:r>
              <a:rPr lang="en-US" altLang="en-US" sz="634" baseline="0">
                <a:solidFill>
                  <a:schemeClr val="tx2"/>
                </a:solidFill>
              </a:rPr>
              <a:t>  </a:t>
            </a:r>
            <a:endParaRPr lang="en-US" altLang="en-US" sz="634">
              <a:solidFill>
                <a:schemeClr val="tx2"/>
              </a:solidFill>
            </a:endParaRPr>
          </a:p>
        </p:txBody>
      </p:sp>
    </p:spTree>
    <p:extLst>
      <p:ext uri="{BB962C8B-B14F-4D97-AF65-F5344CB8AC3E}">
        <p14:creationId xmlns:p14="http://schemas.microsoft.com/office/powerpoint/2010/main" val="392594989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Lst>
  <p:hf hdr="0" ftr="0" dt="0"/>
  <p:txStyles>
    <p:titleStyle>
      <a:lvl1pPr algn="l" rtl="0" eaLnBrk="1" fontAlgn="base" hangingPunct="1">
        <a:lnSpc>
          <a:spcPct val="83000"/>
        </a:lnSpc>
        <a:spcBef>
          <a:spcPts val="0"/>
        </a:spcBef>
        <a:spcAft>
          <a:spcPct val="0"/>
        </a:spcAft>
        <a:defRPr kumimoji="0" lang="en-US" altLang="en-US" sz="2961" b="0" i="0" u="none" strike="noStrike" kern="0" cap="none" spc="0" normalizeH="0" baseline="0" smtClean="0">
          <a:ln>
            <a:noFill/>
          </a:ln>
          <a:solidFill>
            <a:schemeClr val="accent1"/>
          </a:solidFill>
          <a:effectLst/>
          <a:uLnTx/>
          <a:uFillTx/>
          <a:latin typeface="+mj-lt"/>
          <a:ea typeface="+mj-ea"/>
          <a:cs typeface="+mj-cs"/>
        </a:defRPr>
      </a:lvl1pPr>
      <a:lvl2pPr algn="l" rtl="0" eaLnBrk="1" fontAlgn="base" hangingPunct="1">
        <a:lnSpc>
          <a:spcPct val="83000"/>
        </a:lnSpc>
        <a:spcBef>
          <a:spcPct val="0"/>
        </a:spcBef>
        <a:spcAft>
          <a:spcPct val="0"/>
        </a:spcAft>
        <a:defRPr sz="1903">
          <a:solidFill>
            <a:schemeClr val="accent1"/>
          </a:solidFill>
          <a:latin typeface="Arial" charset="0"/>
        </a:defRPr>
      </a:lvl2pPr>
      <a:lvl3pPr algn="l" rtl="0" eaLnBrk="1" fontAlgn="base" hangingPunct="1">
        <a:lnSpc>
          <a:spcPct val="83000"/>
        </a:lnSpc>
        <a:spcBef>
          <a:spcPct val="0"/>
        </a:spcBef>
        <a:spcAft>
          <a:spcPct val="0"/>
        </a:spcAft>
        <a:defRPr sz="1903">
          <a:solidFill>
            <a:schemeClr val="accent1"/>
          </a:solidFill>
          <a:latin typeface="Arial" charset="0"/>
        </a:defRPr>
      </a:lvl3pPr>
      <a:lvl4pPr algn="l" rtl="0" eaLnBrk="1" fontAlgn="base" hangingPunct="1">
        <a:lnSpc>
          <a:spcPct val="83000"/>
        </a:lnSpc>
        <a:spcBef>
          <a:spcPct val="0"/>
        </a:spcBef>
        <a:spcAft>
          <a:spcPct val="0"/>
        </a:spcAft>
        <a:defRPr sz="1903">
          <a:solidFill>
            <a:schemeClr val="accent1"/>
          </a:solidFill>
          <a:latin typeface="Arial" charset="0"/>
        </a:defRPr>
      </a:lvl4pPr>
      <a:lvl5pPr algn="l" rtl="0" eaLnBrk="1" fontAlgn="base" hangingPunct="1">
        <a:lnSpc>
          <a:spcPct val="83000"/>
        </a:lnSpc>
        <a:spcBef>
          <a:spcPct val="0"/>
        </a:spcBef>
        <a:spcAft>
          <a:spcPct val="0"/>
        </a:spcAft>
        <a:defRPr sz="1903">
          <a:solidFill>
            <a:schemeClr val="accent1"/>
          </a:solidFill>
          <a:latin typeface="Arial" charset="0"/>
        </a:defRPr>
      </a:lvl5pPr>
      <a:lvl6pPr marL="419727" algn="l" rtl="0" eaLnBrk="1" fontAlgn="base" hangingPunct="1">
        <a:lnSpc>
          <a:spcPct val="83000"/>
        </a:lnSpc>
        <a:spcBef>
          <a:spcPct val="0"/>
        </a:spcBef>
        <a:spcAft>
          <a:spcPct val="0"/>
        </a:spcAft>
        <a:defRPr sz="1903">
          <a:solidFill>
            <a:schemeClr val="accent1"/>
          </a:solidFill>
          <a:latin typeface="Arial" charset="0"/>
        </a:defRPr>
      </a:lvl6pPr>
      <a:lvl7pPr marL="839455" algn="l" rtl="0" eaLnBrk="1" fontAlgn="base" hangingPunct="1">
        <a:lnSpc>
          <a:spcPct val="83000"/>
        </a:lnSpc>
        <a:spcBef>
          <a:spcPct val="0"/>
        </a:spcBef>
        <a:spcAft>
          <a:spcPct val="0"/>
        </a:spcAft>
        <a:defRPr sz="1903">
          <a:solidFill>
            <a:schemeClr val="accent1"/>
          </a:solidFill>
          <a:latin typeface="Arial" charset="0"/>
        </a:defRPr>
      </a:lvl7pPr>
      <a:lvl8pPr marL="1259182" algn="l" rtl="0" eaLnBrk="1" fontAlgn="base" hangingPunct="1">
        <a:lnSpc>
          <a:spcPct val="83000"/>
        </a:lnSpc>
        <a:spcBef>
          <a:spcPct val="0"/>
        </a:spcBef>
        <a:spcAft>
          <a:spcPct val="0"/>
        </a:spcAft>
        <a:defRPr sz="1903">
          <a:solidFill>
            <a:schemeClr val="accent1"/>
          </a:solidFill>
          <a:latin typeface="Arial" charset="0"/>
        </a:defRPr>
      </a:lvl8pPr>
      <a:lvl9pPr marL="1678910" algn="l" rtl="0" eaLnBrk="1" fontAlgn="base" hangingPunct="1">
        <a:lnSpc>
          <a:spcPct val="83000"/>
        </a:lnSpc>
        <a:spcBef>
          <a:spcPct val="0"/>
        </a:spcBef>
        <a:spcAft>
          <a:spcPct val="0"/>
        </a:spcAft>
        <a:defRPr sz="1903">
          <a:solidFill>
            <a:schemeClr val="accent1"/>
          </a:solidFill>
          <a:latin typeface="Arial" charset="0"/>
        </a:defRPr>
      </a:lvl9pPr>
    </p:titleStyle>
    <p:bodyStyle>
      <a:lvl1pPr marL="5039" indent="0" algn="l" rtl="0" eaLnBrk="1" fontAlgn="base" hangingPunct="1">
        <a:lnSpc>
          <a:spcPct val="100000"/>
        </a:lnSpc>
        <a:spcBef>
          <a:spcPts val="1437"/>
        </a:spcBef>
        <a:spcAft>
          <a:spcPct val="0"/>
        </a:spcAft>
        <a:buFont typeface="System Font Regular"/>
        <a:buChar char="​"/>
        <a:tabLst/>
        <a:defRPr sz="1481">
          <a:solidFill>
            <a:schemeClr val="tx2"/>
          </a:solidFill>
          <a:latin typeface="+mn-lt"/>
          <a:ea typeface="+mn-ea"/>
          <a:cs typeface="+mn-cs"/>
        </a:defRPr>
      </a:lvl1pPr>
      <a:lvl2pPr marL="255240" indent="-255240" algn="l" rtl="0" eaLnBrk="1" fontAlgn="base" hangingPunct="1">
        <a:lnSpc>
          <a:spcPct val="100000"/>
        </a:lnSpc>
        <a:spcBef>
          <a:spcPts val="1437"/>
        </a:spcBef>
        <a:spcAft>
          <a:spcPct val="0"/>
        </a:spcAft>
        <a:buFont typeface="Arial" panose="020B0604020202020204" pitchFamily="34" charset="0"/>
        <a:buChar char="•"/>
        <a:tabLst/>
        <a:defRPr sz="1269">
          <a:solidFill>
            <a:schemeClr val="tx2"/>
          </a:solidFill>
          <a:latin typeface="+mn-lt"/>
          <a:ea typeface="+mn-ea"/>
        </a:defRPr>
      </a:lvl2pPr>
      <a:lvl3pPr marL="607873" indent="-241805" algn="l" rtl="0" eaLnBrk="1" fontAlgn="base" hangingPunct="1">
        <a:lnSpc>
          <a:spcPct val="100000"/>
        </a:lnSpc>
        <a:spcBef>
          <a:spcPts val="1437"/>
        </a:spcBef>
        <a:spcAft>
          <a:spcPct val="0"/>
        </a:spcAft>
        <a:buFont typeface="System Font Regular"/>
        <a:buChar char="–"/>
        <a:tabLst/>
        <a:defRPr sz="1269">
          <a:solidFill>
            <a:schemeClr val="tx2"/>
          </a:solidFill>
          <a:latin typeface="+mn-lt"/>
          <a:ea typeface="+mn-ea"/>
        </a:defRPr>
      </a:lvl3pPr>
      <a:lvl4pPr marL="968905" indent="-243486" algn="l" rtl="0" eaLnBrk="1" fontAlgn="base" hangingPunct="1">
        <a:lnSpc>
          <a:spcPct val="100000"/>
        </a:lnSpc>
        <a:spcBef>
          <a:spcPts val="1437"/>
        </a:spcBef>
        <a:spcAft>
          <a:spcPct val="0"/>
        </a:spcAft>
        <a:buFont typeface="Courier New" panose="02070309020205020404" pitchFamily="49" charset="0"/>
        <a:buChar char="o"/>
        <a:tabLst/>
        <a:defRPr sz="1269">
          <a:solidFill>
            <a:schemeClr val="tx2"/>
          </a:solidFill>
          <a:latin typeface="+mn-lt"/>
          <a:ea typeface="+mn-ea"/>
        </a:defRPr>
      </a:lvl4pPr>
      <a:lvl5pPr marL="1329937" indent="-162884" algn="l" rtl="0" eaLnBrk="1" fontAlgn="base" hangingPunct="1">
        <a:lnSpc>
          <a:spcPct val="100000"/>
        </a:lnSpc>
        <a:spcBef>
          <a:spcPts val="1437"/>
        </a:spcBef>
        <a:spcAft>
          <a:spcPct val="0"/>
        </a:spcAft>
        <a:buFont typeface="Wingdings" panose="05000000000000000000" pitchFamily="2" charset="2"/>
        <a:buChar char=""/>
        <a:defRPr sz="1269">
          <a:solidFill>
            <a:schemeClr val="tx2"/>
          </a:solidFill>
          <a:latin typeface="+mn-lt"/>
          <a:ea typeface="+mn-ea"/>
        </a:defRPr>
      </a:lvl5pPr>
      <a:lvl6pPr marL="1375774" indent="-163228" algn="l" rtl="0" eaLnBrk="1" fontAlgn="base" hangingPunct="1">
        <a:spcBef>
          <a:spcPct val="20000"/>
        </a:spcBef>
        <a:spcAft>
          <a:spcPct val="0"/>
        </a:spcAft>
        <a:buFont typeface="Arial" charset="0"/>
        <a:buChar char="-"/>
        <a:defRPr sz="1799">
          <a:solidFill>
            <a:schemeClr val="tx1"/>
          </a:solidFill>
          <a:latin typeface="+mn-lt"/>
          <a:ea typeface="+mn-ea"/>
        </a:defRPr>
      </a:lvl6pPr>
      <a:lvl7pPr marL="1795500" indent="-163228" algn="l" rtl="0" eaLnBrk="1" fontAlgn="base" hangingPunct="1">
        <a:spcBef>
          <a:spcPct val="20000"/>
        </a:spcBef>
        <a:spcAft>
          <a:spcPct val="0"/>
        </a:spcAft>
        <a:buFont typeface="Arial" charset="0"/>
        <a:buChar char="-"/>
        <a:defRPr sz="1799">
          <a:solidFill>
            <a:schemeClr val="tx1"/>
          </a:solidFill>
          <a:latin typeface="+mn-lt"/>
          <a:ea typeface="+mn-ea"/>
        </a:defRPr>
      </a:lvl7pPr>
      <a:lvl8pPr marL="2215230" indent="-163228" algn="l" rtl="0" eaLnBrk="1" fontAlgn="base" hangingPunct="1">
        <a:spcBef>
          <a:spcPct val="20000"/>
        </a:spcBef>
        <a:spcAft>
          <a:spcPct val="0"/>
        </a:spcAft>
        <a:buFont typeface="Arial" charset="0"/>
        <a:buChar char="-"/>
        <a:defRPr sz="1799">
          <a:solidFill>
            <a:schemeClr val="tx1"/>
          </a:solidFill>
          <a:latin typeface="+mn-lt"/>
          <a:ea typeface="+mn-ea"/>
        </a:defRPr>
      </a:lvl8pPr>
      <a:lvl9pPr marL="2634955" indent="-163228" algn="l" rtl="0" eaLnBrk="1" fontAlgn="base" hangingPunct="1">
        <a:spcBef>
          <a:spcPct val="20000"/>
        </a:spcBef>
        <a:spcAft>
          <a:spcPct val="0"/>
        </a:spcAft>
        <a:buFont typeface="Arial" charset="0"/>
        <a:buChar char="-"/>
        <a:defRPr sz="1799">
          <a:solidFill>
            <a:schemeClr val="tx1"/>
          </a:solidFill>
          <a:latin typeface="+mn-lt"/>
          <a:ea typeface="+mn-ea"/>
        </a:defRPr>
      </a:lvl9pPr>
    </p:bodyStyle>
    <p:otherStyle>
      <a:defPPr>
        <a:defRPr lang="en-US"/>
      </a:defPPr>
      <a:lvl1pPr marL="0" algn="l" defTabSz="839455" rtl="0" eaLnBrk="1" latinLnBrk="0" hangingPunct="1">
        <a:defRPr sz="1692" kern="1200">
          <a:solidFill>
            <a:schemeClr val="tx1"/>
          </a:solidFill>
          <a:latin typeface="+mn-lt"/>
          <a:ea typeface="+mn-ea"/>
          <a:cs typeface="+mn-cs"/>
        </a:defRPr>
      </a:lvl1pPr>
      <a:lvl2pPr marL="419727" algn="l" defTabSz="839455" rtl="0" eaLnBrk="1" latinLnBrk="0" hangingPunct="1">
        <a:defRPr sz="1692" kern="1200">
          <a:solidFill>
            <a:schemeClr val="tx1"/>
          </a:solidFill>
          <a:latin typeface="+mn-lt"/>
          <a:ea typeface="+mn-ea"/>
          <a:cs typeface="+mn-cs"/>
        </a:defRPr>
      </a:lvl2pPr>
      <a:lvl3pPr marL="839455" algn="l" defTabSz="839455" rtl="0" eaLnBrk="1" latinLnBrk="0" hangingPunct="1">
        <a:defRPr sz="1692" kern="1200">
          <a:solidFill>
            <a:schemeClr val="tx1"/>
          </a:solidFill>
          <a:latin typeface="+mn-lt"/>
          <a:ea typeface="+mn-ea"/>
          <a:cs typeface="+mn-cs"/>
        </a:defRPr>
      </a:lvl3pPr>
      <a:lvl4pPr marL="1259182" algn="l" defTabSz="839455" rtl="0" eaLnBrk="1" latinLnBrk="0" hangingPunct="1">
        <a:defRPr sz="1692" kern="1200">
          <a:solidFill>
            <a:schemeClr val="tx1"/>
          </a:solidFill>
          <a:latin typeface="+mn-lt"/>
          <a:ea typeface="+mn-ea"/>
          <a:cs typeface="+mn-cs"/>
        </a:defRPr>
      </a:lvl4pPr>
      <a:lvl5pPr marL="1678910" algn="l" defTabSz="839455" rtl="0" eaLnBrk="1" latinLnBrk="0" hangingPunct="1">
        <a:defRPr sz="1692" kern="1200">
          <a:solidFill>
            <a:schemeClr val="tx1"/>
          </a:solidFill>
          <a:latin typeface="+mn-lt"/>
          <a:ea typeface="+mn-ea"/>
          <a:cs typeface="+mn-cs"/>
        </a:defRPr>
      </a:lvl5pPr>
      <a:lvl6pPr marL="2098636" algn="l" defTabSz="839455" rtl="0" eaLnBrk="1" latinLnBrk="0" hangingPunct="1">
        <a:defRPr sz="1692" kern="1200">
          <a:solidFill>
            <a:schemeClr val="tx1"/>
          </a:solidFill>
          <a:latin typeface="+mn-lt"/>
          <a:ea typeface="+mn-ea"/>
          <a:cs typeface="+mn-cs"/>
        </a:defRPr>
      </a:lvl6pPr>
      <a:lvl7pPr marL="2518363" algn="l" defTabSz="839455" rtl="0" eaLnBrk="1" latinLnBrk="0" hangingPunct="1">
        <a:defRPr sz="1692" kern="1200">
          <a:solidFill>
            <a:schemeClr val="tx1"/>
          </a:solidFill>
          <a:latin typeface="+mn-lt"/>
          <a:ea typeface="+mn-ea"/>
          <a:cs typeface="+mn-cs"/>
        </a:defRPr>
      </a:lvl7pPr>
      <a:lvl8pPr marL="2938092" algn="l" defTabSz="839455" rtl="0" eaLnBrk="1" latinLnBrk="0" hangingPunct="1">
        <a:defRPr sz="1692" kern="1200">
          <a:solidFill>
            <a:schemeClr val="tx1"/>
          </a:solidFill>
          <a:latin typeface="+mn-lt"/>
          <a:ea typeface="+mn-ea"/>
          <a:cs typeface="+mn-cs"/>
        </a:defRPr>
      </a:lvl8pPr>
      <a:lvl9pPr marL="3357819" algn="l" defTabSz="839455" rtl="0" eaLnBrk="1" latinLnBrk="0" hangingPunct="1">
        <a:defRPr sz="169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SlideNumber"/>
          <p:cNvSpPr txBox="1">
            <a:spLocks noChangeArrowheads="1"/>
          </p:cNvSpPr>
          <p:nvPr userDrawn="1"/>
        </p:nvSpPr>
        <p:spPr bwMode="auto">
          <a:xfrm>
            <a:off x="11518900" y="6529394"/>
            <a:ext cx="226434" cy="123111"/>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fld id="{ED62F9DE-F76F-44E8-83F0-EEBBFB849BBE}" type="slidenum">
              <a:rPr lang="en-US" sz="800" smtClean="0">
                <a:solidFill>
                  <a:srgbClr val="565656"/>
                </a:solidFill>
              </a:rPr>
              <a:pPr algn="r">
                <a:defRPr/>
              </a:pPr>
              <a:t>‹#›</a:t>
            </a:fld>
            <a:endParaRPr lang="en-US" sz="800">
              <a:solidFill>
                <a:srgbClr val="565656"/>
              </a:solidFill>
            </a:endParaRPr>
          </a:p>
        </p:txBody>
      </p:sp>
      <p:sp>
        <p:nvSpPr>
          <p:cNvPr id="12" name="Proprietary" hidden="1"/>
          <p:cNvSpPr txBox="1">
            <a:spLocks noChangeArrowheads="1"/>
          </p:cNvSpPr>
          <p:nvPr/>
        </p:nvSpPr>
        <p:spPr bwMode="auto">
          <a:xfrm>
            <a:off x="4818954" y="6530187"/>
            <a:ext cx="2554092" cy="107722"/>
          </a:xfrm>
          <a:prstGeom prst="rect">
            <a:avLst/>
          </a:prstGeom>
          <a:noFill/>
          <a:ln>
            <a:noFill/>
          </a:ln>
        </p:spPr>
        <p:txBody>
          <a:bodyPr lIns="0" tIns="0" rIns="0" bIns="0" anchor="b">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ctr">
              <a:spcBef>
                <a:spcPts val="420"/>
              </a:spcBef>
              <a:defRPr/>
            </a:pPr>
            <a:r>
              <a:rPr lang="en-US" sz="700">
                <a:solidFill>
                  <a:srgbClr val="565656"/>
                </a:solidFill>
              </a:rPr>
              <a:t>Proprietary and Confidential. Not to be distributed.</a:t>
            </a:r>
          </a:p>
        </p:txBody>
      </p:sp>
      <p:sp>
        <p:nvSpPr>
          <p:cNvPr id="13" name="Business"/>
          <p:cNvSpPr txBox="1">
            <a:spLocks noChangeArrowheads="1"/>
          </p:cNvSpPr>
          <p:nvPr>
            <p:custDataLst>
              <p:tags r:id="rId48"/>
            </p:custDataLst>
          </p:nvPr>
        </p:nvSpPr>
        <p:spPr bwMode="gray">
          <a:xfrm>
            <a:off x="450848" y="6547425"/>
            <a:ext cx="3668282" cy="101600"/>
          </a:xfrm>
          <a:prstGeom prst="rect">
            <a:avLst/>
          </a:prstGeom>
          <a:noFill/>
          <a:ln w="9525">
            <a:noFill/>
            <a:miter lim="800000"/>
            <a:headEnd/>
            <a:tailEnd/>
          </a:ln>
          <a:effectLst/>
        </p:spPr>
        <p:txBody>
          <a:bodyPr wrap="none" lIns="0" tIns="0" rIns="0" bIns="0" anchor="b"/>
          <a:lstStyle/>
          <a:p>
            <a:pPr>
              <a:spcBef>
                <a:spcPct val="50000"/>
              </a:spcBef>
              <a:defRPr/>
            </a:pPr>
            <a:r>
              <a:rPr lang="en-US" sz="700" kern="1200">
                <a:solidFill>
                  <a:srgbClr val="565656"/>
                </a:solidFill>
                <a:latin typeface="Arial" charset="0"/>
                <a:ea typeface="MS PGothic" pitchFamily="34" charset="-128"/>
                <a:cs typeface="Arial" charset="0"/>
              </a:rPr>
              <a:t>Marsh &amp; McLennan Agency</a:t>
            </a:r>
            <a:r>
              <a:rPr lang="en-US" sz="700" kern="1200" baseline="0">
                <a:solidFill>
                  <a:srgbClr val="565656"/>
                </a:solidFill>
                <a:latin typeface="Arial" charset="0"/>
                <a:ea typeface="MS PGothic" pitchFamily="34" charset="-128"/>
                <a:cs typeface="Arial" charset="0"/>
              </a:rPr>
              <a:t> </a:t>
            </a:r>
            <a:r>
              <a:rPr lang="en-US" sz="700">
                <a:solidFill>
                  <a:srgbClr val="565656"/>
                </a:solidFill>
                <a:cs typeface="Arial" charset="0"/>
              </a:rPr>
              <a:t>LLC</a:t>
            </a:r>
            <a:endParaRPr lang="en-US" sz="700" kern="1200">
              <a:solidFill>
                <a:srgbClr val="565656"/>
              </a:solidFill>
              <a:latin typeface="Arial" charset="0"/>
              <a:ea typeface="MS PGothic" pitchFamily="34" charset="-128"/>
              <a:cs typeface="Arial" charset="0"/>
            </a:endParaRPr>
          </a:p>
        </p:txBody>
      </p:sp>
      <p:sp>
        <p:nvSpPr>
          <p:cNvPr id="1032" name="content"/>
          <p:cNvSpPr>
            <a:spLocks noGrp="1" noChangeArrowheads="1"/>
          </p:cNvSpPr>
          <p:nvPr>
            <p:ph type="body" idx="1"/>
            <p:custDataLst>
              <p:tags r:id="rId49"/>
            </p:custDataLst>
          </p:nvPr>
        </p:nvSpPr>
        <p:spPr bwMode="gray">
          <a:xfrm>
            <a:off x="457200" y="1600198"/>
            <a:ext cx="11294486" cy="4610101"/>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a:t>First level bullet 18</a:t>
            </a:r>
          </a:p>
          <a:p>
            <a:pPr lvl="1"/>
            <a:r>
              <a:rPr lang="en-US"/>
              <a:t>Second level 16</a:t>
            </a:r>
          </a:p>
          <a:p>
            <a:pPr lvl="2"/>
            <a:r>
              <a:rPr lang="en-US"/>
              <a:t>Third level 14</a:t>
            </a:r>
          </a:p>
          <a:p>
            <a:pPr lvl="3"/>
            <a:r>
              <a:rPr lang="en-US"/>
              <a:t>Fourth level 12</a:t>
            </a:r>
          </a:p>
        </p:txBody>
      </p:sp>
      <p:sp>
        <p:nvSpPr>
          <p:cNvPr id="1033" name="Title"/>
          <p:cNvSpPr>
            <a:spLocks noGrp="1" noChangeArrowheads="1"/>
          </p:cNvSpPr>
          <p:nvPr>
            <p:ph type="title"/>
            <p:custDataLst>
              <p:tags r:id="rId50"/>
            </p:custDataLst>
          </p:nvPr>
        </p:nvSpPr>
        <p:spPr bwMode="gray">
          <a:xfrm>
            <a:off x="457200" y="548640"/>
            <a:ext cx="11282361" cy="454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add title</a:t>
            </a:r>
          </a:p>
        </p:txBody>
      </p:sp>
    </p:spTree>
    <p:extLst>
      <p:ext uri="{BB962C8B-B14F-4D97-AF65-F5344CB8AC3E}">
        <p14:creationId xmlns:p14="http://schemas.microsoft.com/office/powerpoint/2010/main" val="21414419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 id="2147483839" r:id="rId32"/>
    <p:sldLayoutId id="2147483840" r:id="rId33"/>
    <p:sldLayoutId id="2147483841" r:id="rId34"/>
    <p:sldLayoutId id="2147483842" r:id="rId35"/>
    <p:sldLayoutId id="2147483843" r:id="rId36"/>
    <p:sldLayoutId id="2147483844" r:id="rId37"/>
    <p:sldLayoutId id="2147483845" r:id="rId38"/>
    <p:sldLayoutId id="2147483846" r:id="rId39"/>
    <p:sldLayoutId id="2147483847" r:id="rId40"/>
    <p:sldLayoutId id="2147483848" r:id="rId41"/>
    <p:sldLayoutId id="2147483849" r:id="rId42"/>
    <p:sldLayoutId id="2147483850" r:id="rId43"/>
    <p:sldLayoutId id="2147483851" r:id="rId44"/>
    <p:sldLayoutId id="2147483852" r:id="rId45"/>
    <p:sldLayoutId id="2147483853" r:id="rId46"/>
  </p:sldLayoutIdLst>
  <p:hf hdr="0" ftr="0"/>
  <p:txStyles>
    <p:titleStyle>
      <a:lvl1pPr algn="l" rtl="0" eaLnBrk="1" fontAlgn="base" hangingPunct="1">
        <a:lnSpc>
          <a:spcPct val="100000"/>
        </a:lnSpc>
        <a:spcBef>
          <a:spcPct val="0"/>
        </a:spcBef>
        <a:spcAft>
          <a:spcPct val="0"/>
        </a:spcAft>
        <a:defRPr sz="3000" b="1">
          <a:solidFill>
            <a:srgbClr val="002C77"/>
          </a:solidFill>
          <a:latin typeface="+mj-lt"/>
          <a:ea typeface="+mj-ea"/>
          <a:cs typeface="+mj-cs"/>
        </a:defRPr>
      </a:lvl1pPr>
      <a:lvl2pPr algn="l" rtl="0" eaLnBrk="1" fontAlgn="base" hangingPunct="1">
        <a:lnSpc>
          <a:spcPct val="83000"/>
        </a:lnSpc>
        <a:spcBef>
          <a:spcPct val="0"/>
        </a:spcBef>
        <a:spcAft>
          <a:spcPct val="0"/>
        </a:spcAft>
        <a:defRPr sz="2100">
          <a:solidFill>
            <a:srgbClr val="002C77"/>
          </a:solidFill>
          <a:latin typeface="Arial" charset="0"/>
        </a:defRPr>
      </a:lvl2pPr>
      <a:lvl3pPr algn="l" rtl="0" eaLnBrk="1" fontAlgn="base" hangingPunct="1">
        <a:lnSpc>
          <a:spcPct val="83000"/>
        </a:lnSpc>
        <a:spcBef>
          <a:spcPct val="0"/>
        </a:spcBef>
        <a:spcAft>
          <a:spcPct val="0"/>
        </a:spcAft>
        <a:defRPr sz="2100">
          <a:solidFill>
            <a:srgbClr val="002C77"/>
          </a:solidFill>
          <a:latin typeface="Arial" charset="0"/>
        </a:defRPr>
      </a:lvl3pPr>
      <a:lvl4pPr algn="l" rtl="0" eaLnBrk="1" fontAlgn="base" hangingPunct="1">
        <a:lnSpc>
          <a:spcPct val="83000"/>
        </a:lnSpc>
        <a:spcBef>
          <a:spcPct val="0"/>
        </a:spcBef>
        <a:spcAft>
          <a:spcPct val="0"/>
        </a:spcAft>
        <a:defRPr sz="2100">
          <a:solidFill>
            <a:srgbClr val="002C77"/>
          </a:solidFill>
          <a:latin typeface="Arial" charset="0"/>
        </a:defRPr>
      </a:lvl4pPr>
      <a:lvl5pPr algn="l" rtl="0" eaLnBrk="1" fontAlgn="base" hangingPunct="1">
        <a:lnSpc>
          <a:spcPct val="83000"/>
        </a:lnSpc>
        <a:spcBef>
          <a:spcPct val="0"/>
        </a:spcBef>
        <a:spcAft>
          <a:spcPct val="0"/>
        </a:spcAft>
        <a:defRPr sz="2100">
          <a:solidFill>
            <a:srgbClr val="002C77"/>
          </a:solidFill>
          <a:latin typeface="Arial" charset="0"/>
        </a:defRPr>
      </a:lvl5pPr>
      <a:lvl6pPr marL="457200" algn="l" rtl="0" eaLnBrk="1" fontAlgn="base" hangingPunct="1">
        <a:lnSpc>
          <a:spcPct val="83000"/>
        </a:lnSpc>
        <a:spcBef>
          <a:spcPct val="0"/>
        </a:spcBef>
        <a:spcAft>
          <a:spcPct val="0"/>
        </a:spcAft>
        <a:defRPr sz="2100">
          <a:solidFill>
            <a:schemeClr val="accent1"/>
          </a:solidFill>
          <a:latin typeface="Arial" charset="0"/>
        </a:defRPr>
      </a:lvl6pPr>
      <a:lvl7pPr marL="914400" algn="l" rtl="0" eaLnBrk="1" fontAlgn="base" hangingPunct="1">
        <a:lnSpc>
          <a:spcPct val="83000"/>
        </a:lnSpc>
        <a:spcBef>
          <a:spcPct val="0"/>
        </a:spcBef>
        <a:spcAft>
          <a:spcPct val="0"/>
        </a:spcAft>
        <a:defRPr sz="2100">
          <a:solidFill>
            <a:schemeClr val="accent1"/>
          </a:solidFill>
          <a:latin typeface="Arial" charset="0"/>
        </a:defRPr>
      </a:lvl7pPr>
      <a:lvl8pPr marL="1371600" algn="l" rtl="0" eaLnBrk="1" fontAlgn="base" hangingPunct="1">
        <a:lnSpc>
          <a:spcPct val="83000"/>
        </a:lnSpc>
        <a:spcBef>
          <a:spcPct val="0"/>
        </a:spcBef>
        <a:spcAft>
          <a:spcPct val="0"/>
        </a:spcAft>
        <a:defRPr sz="2100">
          <a:solidFill>
            <a:schemeClr val="accent1"/>
          </a:solidFill>
          <a:latin typeface="Arial" charset="0"/>
        </a:defRPr>
      </a:lvl8pPr>
      <a:lvl9pPr marL="1828800" algn="l" rtl="0" eaLnBrk="1" fontAlgn="base" hangingPunct="1">
        <a:lnSpc>
          <a:spcPct val="83000"/>
        </a:lnSpc>
        <a:spcBef>
          <a:spcPct val="0"/>
        </a:spcBef>
        <a:spcAft>
          <a:spcPct val="0"/>
        </a:spcAft>
        <a:defRPr sz="2100">
          <a:solidFill>
            <a:schemeClr val="accent1"/>
          </a:solidFill>
          <a:latin typeface="Arial" charset="0"/>
        </a:defRPr>
      </a:lvl9pPr>
    </p:titleStyle>
    <p:body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24">
          <p15:clr>
            <a:srgbClr val="FDE53C"/>
          </p15:clr>
        </p15:guide>
        <p15:guide id="2" pos="288">
          <p15:clr>
            <a:srgbClr val="F26B43"/>
          </p15:clr>
        </p15:guide>
        <p15:guide id="3" pos="7392">
          <p15:clr>
            <a:srgbClr val="F26B43"/>
          </p15:clr>
        </p15:guide>
        <p15:guide id="4" orient="horz" pos="1008">
          <p15:clr>
            <a:srgbClr val="F26B43"/>
          </p15:clr>
        </p15:guide>
        <p15:guide id="5" orient="horz" pos="2448">
          <p15:clr>
            <a:srgbClr val="F26B43"/>
          </p15:clr>
        </p15:guide>
        <p15:guide id="6" orient="horz" pos="3912">
          <p15:clr>
            <a:srgbClr val="F26B43"/>
          </p15:clr>
        </p15:guide>
        <p15:guide id="7" pos="2104">
          <p15:clr>
            <a:srgbClr val="F26B43"/>
          </p15:clr>
        </p15:guide>
        <p15:guide id="8" orient="horz" pos="576">
          <p15:clr>
            <a:srgbClr val="F26B43"/>
          </p15:clr>
        </p15:guide>
        <p15:guide id="9" pos="5112">
          <p15:clr>
            <a:srgbClr val="C35EA4"/>
          </p15:clr>
        </p15:guide>
        <p15:guide id="10" orient="horz" pos="1344">
          <p15:clr>
            <a:srgbClr val="F26B43"/>
          </p15:clr>
        </p15:guide>
        <p15:guide id="11" orient="horz" pos="4176">
          <p15:clr>
            <a:srgbClr val="F26B43"/>
          </p15:clr>
        </p15:guide>
        <p15:guide id="12" pos="519">
          <p15:clr>
            <a:srgbClr val="F26B43"/>
          </p15:clr>
        </p15:guide>
        <p15:guide id="13" pos="702">
          <p15:clr>
            <a:srgbClr val="F26B43"/>
          </p15:clr>
        </p15:guide>
        <p15:guide id="14" orient="horz" pos="3240">
          <p15:clr>
            <a:srgbClr val="547EBF"/>
          </p15:clr>
        </p15:guide>
        <p15:guide id="15" orient="horz" pos="3768">
          <p15:clr>
            <a:srgbClr val="547EBF"/>
          </p15:clr>
        </p15:guide>
        <p15:guide id="16" orient="horz" pos="792">
          <p15:clr>
            <a:srgbClr val="F26B43"/>
          </p15:clr>
        </p15:guide>
        <p15:guide id="17" pos="3840">
          <p15:clr>
            <a:srgbClr val="F26B43"/>
          </p15:clr>
        </p15:guide>
        <p15:guide id="18" pos="6456">
          <p15:clr>
            <a:srgbClr val="FDE53C"/>
          </p15:clr>
        </p15:guide>
        <p15:guide id="19"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SlideNumber"/>
          <p:cNvSpPr txBox="1">
            <a:spLocks noChangeArrowheads="1"/>
          </p:cNvSpPr>
          <p:nvPr/>
        </p:nvSpPr>
        <p:spPr bwMode="auto">
          <a:xfrm>
            <a:off x="8126083" y="6529394"/>
            <a:ext cx="3619251" cy="107722"/>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00">
                <a:solidFill>
                  <a:srgbClr val="565656"/>
                </a:solidFill>
              </a:rPr>
              <a:t>Marsh McLennan Agency | Employee Health &amp; Benefit Trends 2024  |  </a:t>
            </a:r>
            <a:fld id="{ED62F9DE-F76F-44E8-83F0-EEBBFB849BBE}" type="slidenum">
              <a:rPr lang="en-US" sz="700" smtClean="0">
                <a:solidFill>
                  <a:srgbClr val="565656"/>
                </a:solidFill>
              </a:rPr>
              <a:pPr algn="r">
                <a:defRPr/>
              </a:pPr>
              <a:t>‹#›</a:t>
            </a:fld>
            <a:endParaRPr lang="en-US" sz="700">
              <a:solidFill>
                <a:srgbClr val="565656"/>
              </a:solidFill>
            </a:endParaRPr>
          </a:p>
        </p:txBody>
      </p:sp>
      <p:sp>
        <p:nvSpPr>
          <p:cNvPr id="12" name="Proprietary" hidden="1"/>
          <p:cNvSpPr txBox="1">
            <a:spLocks noChangeArrowheads="1"/>
          </p:cNvSpPr>
          <p:nvPr/>
        </p:nvSpPr>
        <p:spPr bwMode="auto">
          <a:xfrm>
            <a:off x="4818954" y="6530187"/>
            <a:ext cx="2554092" cy="107722"/>
          </a:xfrm>
          <a:prstGeom prst="rect">
            <a:avLst/>
          </a:prstGeom>
          <a:noFill/>
          <a:ln>
            <a:noFill/>
          </a:ln>
        </p:spPr>
        <p:txBody>
          <a:bodyPr lIns="0" tIns="0" rIns="0" bIns="0" anchor="b">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ctr">
              <a:spcBef>
                <a:spcPts val="420"/>
              </a:spcBef>
              <a:defRPr/>
            </a:pPr>
            <a:r>
              <a:rPr lang="en-US" sz="700">
                <a:solidFill>
                  <a:srgbClr val="565656"/>
                </a:solidFill>
              </a:rPr>
              <a:t>Proprietary and Confidential. Not to be distributed.</a:t>
            </a:r>
          </a:p>
        </p:txBody>
      </p:sp>
      <p:sp>
        <p:nvSpPr>
          <p:cNvPr id="1032" name="content"/>
          <p:cNvSpPr>
            <a:spLocks noGrp="1" noChangeArrowheads="1"/>
          </p:cNvSpPr>
          <p:nvPr>
            <p:ph type="body" idx="1"/>
            <p:custDataLst>
              <p:tags r:id="rId47"/>
            </p:custDataLst>
          </p:nvPr>
        </p:nvSpPr>
        <p:spPr bwMode="gray">
          <a:xfrm>
            <a:off x="457200" y="1600198"/>
            <a:ext cx="11294486" cy="4610101"/>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a:t>First level bullet 18</a:t>
            </a:r>
          </a:p>
          <a:p>
            <a:pPr lvl="1"/>
            <a:r>
              <a:rPr lang="en-US"/>
              <a:t>Second level 16</a:t>
            </a:r>
          </a:p>
          <a:p>
            <a:pPr lvl="2"/>
            <a:r>
              <a:rPr lang="en-US"/>
              <a:t>Third level 14</a:t>
            </a:r>
          </a:p>
          <a:p>
            <a:pPr lvl="3"/>
            <a:r>
              <a:rPr lang="en-US"/>
              <a:t>Fourth level 12</a:t>
            </a:r>
          </a:p>
        </p:txBody>
      </p:sp>
      <p:sp>
        <p:nvSpPr>
          <p:cNvPr id="1033" name="Title"/>
          <p:cNvSpPr>
            <a:spLocks noGrp="1" noChangeArrowheads="1"/>
          </p:cNvSpPr>
          <p:nvPr>
            <p:ph type="title"/>
            <p:custDataLst>
              <p:tags r:id="rId48"/>
            </p:custDataLst>
          </p:nvPr>
        </p:nvSpPr>
        <p:spPr bwMode="gray">
          <a:xfrm>
            <a:off x="457200" y="548640"/>
            <a:ext cx="11282361" cy="454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add title</a:t>
            </a:r>
          </a:p>
        </p:txBody>
      </p:sp>
      <p:sp>
        <p:nvSpPr>
          <p:cNvPr id="4" name="TextBox 3">
            <a:extLst>
              <a:ext uri="{FF2B5EF4-FFF2-40B4-BE49-F238E27FC236}">
                <a16:creationId xmlns:a16="http://schemas.microsoft.com/office/drawing/2014/main" id="{3E85E578-FD77-AEA3-58DF-641FDFC3783F}"/>
              </a:ext>
            </a:extLst>
          </p:cNvPr>
          <p:cNvSpPr txBox="1"/>
          <p:nvPr/>
        </p:nvSpPr>
        <p:spPr>
          <a:xfrm>
            <a:off x="2404398" y="1107480"/>
            <a:ext cx="2054668" cy="37158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91440" tIns="91440" rIns="91440" bIns="91440" rtlCol="0" anchor="ctr">
            <a:noAutofit/>
          </a:bodyPr>
          <a:lstStyle/>
          <a:p>
            <a:pPr algn="ctr"/>
            <a:endParaRPr lang="en-US" sz="1400">
              <a:solidFill>
                <a:schemeClr val="tx1"/>
              </a:solidFill>
            </a:endParaRPr>
          </a:p>
        </p:txBody>
      </p:sp>
    </p:spTree>
    <p:extLst>
      <p:ext uri="{BB962C8B-B14F-4D97-AF65-F5344CB8AC3E}">
        <p14:creationId xmlns:p14="http://schemas.microsoft.com/office/powerpoint/2010/main" val="3638776292"/>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6" r:id="rId22"/>
    <p:sldLayoutId id="2147483877" r:id="rId23"/>
    <p:sldLayoutId id="2147483878" r:id="rId24"/>
    <p:sldLayoutId id="2147483879" r:id="rId25"/>
    <p:sldLayoutId id="2147483880" r:id="rId26"/>
    <p:sldLayoutId id="2147483881" r:id="rId27"/>
    <p:sldLayoutId id="2147483882" r:id="rId28"/>
    <p:sldLayoutId id="2147483883" r:id="rId29"/>
    <p:sldLayoutId id="2147483884" r:id="rId30"/>
    <p:sldLayoutId id="2147483885" r:id="rId31"/>
    <p:sldLayoutId id="2147483886" r:id="rId32"/>
    <p:sldLayoutId id="2147483887" r:id="rId33"/>
    <p:sldLayoutId id="2147483888" r:id="rId34"/>
    <p:sldLayoutId id="2147483889" r:id="rId35"/>
    <p:sldLayoutId id="2147483890" r:id="rId36"/>
    <p:sldLayoutId id="2147483891" r:id="rId37"/>
    <p:sldLayoutId id="2147483892" r:id="rId38"/>
    <p:sldLayoutId id="2147483893" r:id="rId39"/>
    <p:sldLayoutId id="2147483894" r:id="rId40"/>
    <p:sldLayoutId id="2147483895" r:id="rId41"/>
    <p:sldLayoutId id="2147483896" r:id="rId42"/>
    <p:sldLayoutId id="2147483897" r:id="rId43"/>
    <p:sldLayoutId id="2147483898" r:id="rId44"/>
    <p:sldLayoutId id="2147483899" r:id="rId45"/>
  </p:sldLayoutIdLst>
  <p:hf hdr="0" ftr="0"/>
  <p:txStyles>
    <p:titleStyle>
      <a:lvl1pPr algn="l" rtl="0" eaLnBrk="1" fontAlgn="base" hangingPunct="1">
        <a:lnSpc>
          <a:spcPct val="100000"/>
        </a:lnSpc>
        <a:spcBef>
          <a:spcPct val="0"/>
        </a:spcBef>
        <a:spcAft>
          <a:spcPct val="0"/>
        </a:spcAft>
        <a:defRPr sz="3000" b="1">
          <a:solidFill>
            <a:srgbClr val="002C77"/>
          </a:solidFill>
          <a:latin typeface="+mj-lt"/>
          <a:ea typeface="+mj-ea"/>
          <a:cs typeface="+mj-cs"/>
        </a:defRPr>
      </a:lvl1pPr>
      <a:lvl2pPr algn="l" rtl="0" eaLnBrk="1" fontAlgn="base" hangingPunct="1">
        <a:lnSpc>
          <a:spcPct val="83000"/>
        </a:lnSpc>
        <a:spcBef>
          <a:spcPct val="0"/>
        </a:spcBef>
        <a:spcAft>
          <a:spcPct val="0"/>
        </a:spcAft>
        <a:defRPr sz="2100">
          <a:solidFill>
            <a:srgbClr val="002C77"/>
          </a:solidFill>
          <a:latin typeface="Arial" charset="0"/>
        </a:defRPr>
      </a:lvl2pPr>
      <a:lvl3pPr algn="l" rtl="0" eaLnBrk="1" fontAlgn="base" hangingPunct="1">
        <a:lnSpc>
          <a:spcPct val="83000"/>
        </a:lnSpc>
        <a:spcBef>
          <a:spcPct val="0"/>
        </a:spcBef>
        <a:spcAft>
          <a:spcPct val="0"/>
        </a:spcAft>
        <a:defRPr sz="2100">
          <a:solidFill>
            <a:srgbClr val="002C77"/>
          </a:solidFill>
          <a:latin typeface="Arial" charset="0"/>
        </a:defRPr>
      </a:lvl3pPr>
      <a:lvl4pPr algn="l" rtl="0" eaLnBrk="1" fontAlgn="base" hangingPunct="1">
        <a:lnSpc>
          <a:spcPct val="83000"/>
        </a:lnSpc>
        <a:spcBef>
          <a:spcPct val="0"/>
        </a:spcBef>
        <a:spcAft>
          <a:spcPct val="0"/>
        </a:spcAft>
        <a:defRPr sz="2100">
          <a:solidFill>
            <a:srgbClr val="002C77"/>
          </a:solidFill>
          <a:latin typeface="Arial" charset="0"/>
        </a:defRPr>
      </a:lvl4pPr>
      <a:lvl5pPr algn="l" rtl="0" eaLnBrk="1" fontAlgn="base" hangingPunct="1">
        <a:lnSpc>
          <a:spcPct val="83000"/>
        </a:lnSpc>
        <a:spcBef>
          <a:spcPct val="0"/>
        </a:spcBef>
        <a:spcAft>
          <a:spcPct val="0"/>
        </a:spcAft>
        <a:defRPr sz="2100">
          <a:solidFill>
            <a:srgbClr val="002C77"/>
          </a:solidFill>
          <a:latin typeface="Arial" charset="0"/>
        </a:defRPr>
      </a:lvl5pPr>
      <a:lvl6pPr marL="457200" algn="l" rtl="0" eaLnBrk="1" fontAlgn="base" hangingPunct="1">
        <a:lnSpc>
          <a:spcPct val="83000"/>
        </a:lnSpc>
        <a:spcBef>
          <a:spcPct val="0"/>
        </a:spcBef>
        <a:spcAft>
          <a:spcPct val="0"/>
        </a:spcAft>
        <a:defRPr sz="2100">
          <a:solidFill>
            <a:schemeClr val="accent1"/>
          </a:solidFill>
          <a:latin typeface="Arial" charset="0"/>
        </a:defRPr>
      </a:lvl6pPr>
      <a:lvl7pPr marL="914400" algn="l" rtl="0" eaLnBrk="1" fontAlgn="base" hangingPunct="1">
        <a:lnSpc>
          <a:spcPct val="83000"/>
        </a:lnSpc>
        <a:spcBef>
          <a:spcPct val="0"/>
        </a:spcBef>
        <a:spcAft>
          <a:spcPct val="0"/>
        </a:spcAft>
        <a:defRPr sz="2100">
          <a:solidFill>
            <a:schemeClr val="accent1"/>
          </a:solidFill>
          <a:latin typeface="Arial" charset="0"/>
        </a:defRPr>
      </a:lvl7pPr>
      <a:lvl8pPr marL="1371600" algn="l" rtl="0" eaLnBrk="1" fontAlgn="base" hangingPunct="1">
        <a:lnSpc>
          <a:spcPct val="83000"/>
        </a:lnSpc>
        <a:spcBef>
          <a:spcPct val="0"/>
        </a:spcBef>
        <a:spcAft>
          <a:spcPct val="0"/>
        </a:spcAft>
        <a:defRPr sz="2100">
          <a:solidFill>
            <a:schemeClr val="accent1"/>
          </a:solidFill>
          <a:latin typeface="Arial" charset="0"/>
        </a:defRPr>
      </a:lvl8pPr>
      <a:lvl9pPr marL="1828800" algn="l" rtl="0" eaLnBrk="1" fontAlgn="base" hangingPunct="1">
        <a:lnSpc>
          <a:spcPct val="83000"/>
        </a:lnSpc>
        <a:spcBef>
          <a:spcPct val="0"/>
        </a:spcBef>
        <a:spcAft>
          <a:spcPct val="0"/>
        </a:spcAft>
        <a:defRPr sz="2100">
          <a:solidFill>
            <a:schemeClr val="accent1"/>
          </a:solidFill>
          <a:latin typeface="Arial" charset="0"/>
        </a:defRPr>
      </a:lvl9pPr>
    </p:titleStyle>
    <p:body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176">
          <p15:clr>
            <a:srgbClr val="FDE53C"/>
          </p15:clr>
        </p15:guide>
        <p15:guide id="2" pos="288">
          <p15:clr>
            <a:srgbClr val="F26B43"/>
          </p15:clr>
        </p15:guide>
        <p15:guide id="3" pos="7392">
          <p15:clr>
            <a:srgbClr val="F26B43"/>
          </p15:clr>
        </p15:guide>
        <p15:guide id="4" orient="horz" pos="1008">
          <p15:clr>
            <a:srgbClr val="000000"/>
          </p15:clr>
        </p15:guide>
        <p15:guide id="5" orient="horz" pos="2448">
          <p15:clr>
            <a:srgbClr val="000000"/>
          </p15:clr>
        </p15:guide>
        <p15:guide id="6" orient="horz" pos="3912">
          <p15:clr>
            <a:srgbClr val="F26B43"/>
          </p15:clr>
        </p15:guide>
        <p15:guide id="7" pos="2064">
          <p15:clr>
            <a:srgbClr val="C35EA4"/>
          </p15:clr>
        </p15:guide>
        <p15:guide id="8" orient="horz" pos="576">
          <p15:clr>
            <a:srgbClr val="F26B43"/>
          </p15:clr>
        </p15:guide>
        <p15:guide id="9" pos="5616">
          <p15:clr>
            <a:srgbClr val="C35EA4"/>
          </p15:clr>
        </p15:guide>
        <p15:guide id="10" orient="horz" pos="1344">
          <p15:clr>
            <a:srgbClr val="F26B43"/>
          </p15:clr>
        </p15:guide>
        <p15:guide id="11" orient="horz" pos="4032">
          <p15:clr>
            <a:srgbClr val="F26B43"/>
          </p15:clr>
        </p15:guide>
        <p15:guide id="12" pos="519">
          <p15:clr>
            <a:srgbClr val="F26B43"/>
          </p15:clr>
        </p15:guide>
        <p15:guide id="13" pos="702">
          <p15:clr>
            <a:srgbClr val="F26B43"/>
          </p15:clr>
        </p15:guide>
        <p15:guide id="14" orient="horz" pos="3240">
          <p15:clr>
            <a:srgbClr val="547EBF"/>
          </p15:clr>
        </p15:guide>
        <p15:guide id="15" orient="horz" pos="3768">
          <p15:clr>
            <a:srgbClr val="547EBF"/>
          </p15:clr>
        </p15:guide>
        <p15:guide id="16" orient="horz" pos="792">
          <p15:clr>
            <a:srgbClr val="F26B43"/>
          </p15:clr>
        </p15:guide>
        <p15:guide id="17" pos="3840">
          <p15:clr>
            <a:srgbClr val="F26B43"/>
          </p15:clr>
        </p15:guide>
        <p15:guide id="18" pos="6504">
          <p15:clr>
            <a:srgbClr val="FDE53C"/>
          </p15:clr>
        </p15:guide>
        <p15:guide id="19" orient="horz" pos="2160">
          <p15:clr>
            <a:srgbClr val="F26B43"/>
          </p15:clr>
        </p15:guide>
        <p15:guide id="20" pos="2952">
          <p15:clr>
            <a:srgbClr val="FDE53C"/>
          </p15:clr>
        </p15:guide>
        <p15:guide id="21" pos="4728">
          <p15:clr>
            <a:srgbClr val="FDE53C"/>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SlideNumber"/>
          <p:cNvSpPr txBox="1">
            <a:spLocks noChangeArrowheads="1"/>
          </p:cNvSpPr>
          <p:nvPr/>
        </p:nvSpPr>
        <p:spPr bwMode="auto">
          <a:xfrm>
            <a:off x="8126083" y="6529394"/>
            <a:ext cx="3619251" cy="107722"/>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r">
              <a:defRPr/>
            </a:pPr>
            <a:r>
              <a:rPr lang="en-US" sz="700">
                <a:solidFill>
                  <a:schemeClr val="bg1"/>
                </a:solidFill>
              </a:rPr>
              <a:t>Marsh McLennan Agency | Employee Health &amp; Benefit Trends 2024  |  </a:t>
            </a:r>
            <a:fld id="{ED62F9DE-F76F-44E8-83F0-EEBBFB849BBE}" type="slidenum">
              <a:rPr lang="en-US" sz="700" smtClean="0">
                <a:solidFill>
                  <a:schemeClr val="bg1"/>
                </a:solidFill>
              </a:rPr>
              <a:pPr algn="r">
                <a:defRPr/>
              </a:pPr>
              <a:t>‹#›</a:t>
            </a:fld>
            <a:endParaRPr lang="en-US" sz="700">
              <a:solidFill>
                <a:schemeClr val="bg1"/>
              </a:solidFill>
            </a:endParaRPr>
          </a:p>
        </p:txBody>
      </p:sp>
      <p:sp>
        <p:nvSpPr>
          <p:cNvPr id="12" name="Proprietary" hidden="1"/>
          <p:cNvSpPr txBox="1">
            <a:spLocks noChangeArrowheads="1"/>
          </p:cNvSpPr>
          <p:nvPr/>
        </p:nvSpPr>
        <p:spPr bwMode="auto">
          <a:xfrm>
            <a:off x="4818954" y="6530187"/>
            <a:ext cx="2554092" cy="107722"/>
          </a:xfrm>
          <a:prstGeom prst="rect">
            <a:avLst/>
          </a:prstGeom>
          <a:noFill/>
          <a:ln>
            <a:noFill/>
          </a:ln>
        </p:spPr>
        <p:txBody>
          <a:bodyPr lIns="0" tIns="0" rIns="0" bIns="0" anchor="b">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algn="ctr">
              <a:spcBef>
                <a:spcPts val="420"/>
              </a:spcBef>
              <a:defRPr/>
            </a:pPr>
            <a:r>
              <a:rPr lang="en-US" sz="700">
                <a:solidFill>
                  <a:srgbClr val="565656"/>
                </a:solidFill>
              </a:rPr>
              <a:t>Proprietary and Confidential. Not to be distributed.</a:t>
            </a:r>
          </a:p>
        </p:txBody>
      </p:sp>
      <p:sp>
        <p:nvSpPr>
          <p:cNvPr id="1032" name="content"/>
          <p:cNvSpPr>
            <a:spLocks noGrp="1" noChangeArrowheads="1"/>
          </p:cNvSpPr>
          <p:nvPr>
            <p:ph type="body" idx="1"/>
            <p:custDataLst>
              <p:tags r:id="rId22"/>
            </p:custDataLst>
          </p:nvPr>
        </p:nvSpPr>
        <p:spPr bwMode="gray">
          <a:xfrm>
            <a:off x="457200" y="1600198"/>
            <a:ext cx="11294486" cy="4610101"/>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a:t>First level bullet 18</a:t>
            </a:r>
          </a:p>
          <a:p>
            <a:pPr lvl="1"/>
            <a:r>
              <a:rPr lang="en-US"/>
              <a:t>Second level 16</a:t>
            </a:r>
          </a:p>
          <a:p>
            <a:pPr lvl="2"/>
            <a:r>
              <a:rPr lang="en-US"/>
              <a:t>Third level 14</a:t>
            </a:r>
          </a:p>
          <a:p>
            <a:pPr lvl="3"/>
            <a:r>
              <a:rPr lang="en-US"/>
              <a:t>Fourth level 12</a:t>
            </a:r>
          </a:p>
        </p:txBody>
      </p:sp>
      <p:sp>
        <p:nvSpPr>
          <p:cNvPr id="1033" name="Title"/>
          <p:cNvSpPr>
            <a:spLocks noGrp="1" noChangeArrowheads="1"/>
          </p:cNvSpPr>
          <p:nvPr>
            <p:ph type="title"/>
            <p:custDataLst>
              <p:tags r:id="rId23"/>
            </p:custDataLst>
          </p:nvPr>
        </p:nvSpPr>
        <p:spPr bwMode="gray">
          <a:xfrm>
            <a:off x="457200" y="548640"/>
            <a:ext cx="11282361" cy="454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add title</a:t>
            </a:r>
          </a:p>
        </p:txBody>
      </p:sp>
      <p:sp>
        <p:nvSpPr>
          <p:cNvPr id="4" name="TextBox 3">
            <a:extLst>
              <a:ext uri="{FF2B5EF4-FFF2-40B4-BE49-F238E27FC236}">
                <a16:creationId xmlns:a16="http://schemas.microsoft.com/office/drawing/2014/main" id="{3E85E578-FD77-AEA3-58DF-641FDFC3783F}"/>
              </a:ext>
            </a:extLst>
          </p:cNvPr>
          <p:cNvSpPr txBox="1"/>
          <p:nvPr/>
        </p:nvSpPr>
        <p:spPr>
          <a:xfrm>
            <a:off x="2404398" y="1107480"/>
            <a:ext cx="2054668" cy="37158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91440" tIns="91440" rIns="91440" bIns="91440" rtlCol="0" anchor="ctr">
            <a:noAutofit/>
          </a:bodyPr>
          <a:lstStyle/>
          <a:p>
            <a:pPr algn="ctr"/>
            <a:endParaRPr lang="en-US" sz="1400">
              <a:solidFill>
                <a:schemeClr val="tx1"/>
              </a:solidFill>
            </a:endParaRPr>
          </a:p>
        </p:txBody>
      </p:sp>
    </p:spTree>
    <p:extLst>
      <p:ext uri="{BB962C8B-B14F-4D97-AF65-F5344CB8AC3E}">
        <p14:creationId xmlns:p14="http://schemas.microsoft.com/office/powerpoint/2010/main" val="284698118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Lst>
  <p:hf hdr="0" ftr="0"/>
  <p:txStyles>
    <p:titleStyle>
      <a:lvl1pPr algn="l" rtl="0" eaLnBrk="1" fontAlgn="base" hangingPunct="1">
        <a:lnSpc>
          <a:spcPct val="100000"/>
        </a:lnSpc>
        <a:spcBef>
          <a:spcPct val="0"/>
        </a:spcBef>
        <a:spcAft>
          <a:spcPct val="0"/>
        </a:spcAft>
        <a:defRPr sz="3000" b="1">
          <a:solidFill>
            <a:srgbClr val="002C77"/>
          </a:solidFill>
          <a:latin typeface="+mj-lt"/>
          <a:ea typeface="+mj-ea"/>
          <a:cs typeface="+mj-cs"/>
        </a:defRPr>
      </a:lvl1pPr>
      <a:lvl2pPr algn="l" rtl="0" eaLnBrk="1" fontAlgn="base" hangingPunct="1">
        <a:lnSpc>
          <a:spcPct val="83000"/>
        </a:lnSpc>
        <a:spcBef>
          <a:spcPct val="0"/>
        </a:spcBef>
        <a:spcAft>
          <a:spcPct val="0"/>
        </a:spcAft>
        <a:defRPr sz="2100">
          <a:solidFill>
            <a:srgbClr val="002C77"/>
          </a:solidFill>
          <a:latin typeface="Arial" charset="0"/>
        </a:defRPr>
      </a:lvl2pPr>
      <a:lvl3pPr algn="l" rtl="0" eaLnBrk="1" fontAlgn="base" hangingPunct="1">
        <a:lnSpc>
          <a:spcPct val="83000"/>
        </a:lnSpc>
        <a:spcBef>
          <a:spcPct val="0"/>
        </a:spcBef>
        <a:spcAft>
          <a:spcPct val="0"/>
        </a:spcAft>
        <a:defRPr sz="2100">
          <a:solidFill>
            <a:srgbClr val="002C77"/>
          </a:solidFill>
          <a:latin typeface="Arial" charset="0"/>
        </a:defRPr>
      </a:lvl3pPr>
      <a:lvl4pPr algn="l" rtl="0" eaLnBrk="1" fontAlgn="base" hangingPunct="1">
        <a:lnSpc>
          <a:spcPct val="83000"/>
        </a:lnSpc>
        <a:spcBef>
          <a:spcPct val="0"/>
        </a:spcBef>
        <a:spcAft>
          <a:spcPct val="0"/>
        </a:spcAft>
        <a:defRPr sz="2100">
          <a:solidFill>
            <a:srgbClr val="002C77"/>
          </a:solidFill>
          <a:latin typeface="Arial" charset="0"/>
        </a:defRPr>
      </a:lvl4pPr>
      <a:lvl5pPr algn="l" rtl="0" eaLnBrk="1" fontAlgn="base" hangingPunct="1">
        <a:lnSpc>
          <a:spcPct val="83000"/>
        </a:lnSpc>
        <a:spcBef>
          <a:spcPct val="0"/>
        </a:spcBef>
        <a:spcAft>
          <a:spcPct val="0"/>
        </a:spcAft>
        <a:defRPr sz="2100">
          <a:solidFill>
            <a:srgbClr val="002C77"/>
          </a:solidFill>
          <a:latin typeface="Arial" charset="0"/>
        </a:defRPr>
      </a:lvl5pPr>
      <a:lvl6pPr marL="457200" algn="l" rtl="0" eaLnBrk="1" fontAlgn="base" hangingPunct="1">
        <a:lnSpc>
          <a:spcPct val="83000"/>
        </a:lnSpc>
        <a:spcBef>
          <a:spcPct val="0"/>
        </a:spcBef>
        <a:spcAft>
          <a:spcPct val="0"/>
        </a:spcAft>
        <a:defRPr sz="2100">
          <a:solidFill>
            <a:schemeClr val="accent1"/>
          </a:solidFill>
          <a:latin typeface="Arial" charset="0"/>
        </a:defRPr>
      </a:lvl6pPr>
      <a:lvl7pPr marL="914400" algn="l" rtl="0" eaLnBrk="1" fontAlgn="base" hangingPunct="1">
        <a:lnSpc>
          <a:spcPct val="83000"/>
        </a:lnSpc>
        <a:spcBef>
          <a:spcPct val="0"/>
        </a:spcBef>
        <a:spcAft>
          <a:spcPct val="0"/>
        </a:spcAft>
        <a:defRPr sz="2100">
          <a:solidFill>
            <a:schemeClr val="accent1"/>
          </a:solidFill>
          <a:latin typeface="Arial" charset="0"/>
        </a:defRPr>
      </a:lvl7pPr>
      <a:lvl8pPr marL="1371600" algn="l" rtl="0" eaLnBrk="1" fontAlgn="base" hangingPunct="1">
        <a:lnSpc>
          <a:spcPct val="83000"/>
        </a:lnSpc>
        <a:spcBef>
          <a:spcPct val="0"/>
        </a:spcBef>
        <a:spcAft>
          <a:spcPct val="0"/>
        </a:spcAft>
        <a:defRPr sz="2100">
          <a:solidFill>
            <a:schemeClr val="accent1"/>
          </a:solidFill>
          <a:latin typeface="Arial" charset="0"/>
        </a:defRPr>
      </a:lvl8pPr>
      <a:lvl9pPr marL="1828800" algn="l" rtl="0" eaLnBrk="1" fontAlgn="base" hangingPunct="1">
        <a:lnSpc>
          <a:spcPct val="83000"/>
        </a:lnSpc>
        <a:spcBef>
          <a:spcPct val="0"/>
        </a:spcBef>
        <a:spcAft>
          <a:spcPct val="0"/>
        </a:spcAft>
        <a:defRPr sz="2100">
          <a:solidFill>
            <a:schemeClr val="accent1"/>
          </a:solidFill>
          <a:latin typeface="Arial" charset="0"/>
        </a:defRPr>
      </a:lvl9pPr>
    </p:titleStyle>
    <p:body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176">
          <p15:clr>
            <a:srgbClr val="FDE53C"/>
          </p15:clr>
        </p15:guide>
        <p15:guide id="2" pos="288">
          <p15:clr>
            <a:srgbClr val="F26B43"/>
          </p15:clr>
        </p15:guide>
        <p15:guide id="3" pos="7392">
          <p15:clr>
            <a:srgbClr val="F26B43"/>
          </p15:clr>
        </p15:guide>
        <p15:guide id="4" orient="horz" pos="1008">
          <p15:clr>
            <a:srgbClr val="000000"/>
          </p15:clr>
        </p15:guide>
        <p15:guide id="5" orient="horz" pos="2448">
          <p15:clr>
            <a:srgbClr val="000000"/>
          </p15:clr>
        </p15:guide>
        <p15:guide id="6" orient="horz" pos="3912">
          <p15:clr>
            <a:srgbClr val="F26B43"/>
          </p15:clr>
        </p15:guide>
        <p15:guide id="7" pos="2064">
          <p15:clr>
            <a:srgbClr val="C35EA4"/>
          </p15:clr>
        </p15:guide>
        <p15:guide id="8" orient="horz" pos="576">
          <p15:clr>
            <a:srgbClr val="F26B43"/>
          </p15:clr>
        </p15:guide>
        <p15:guide id="9" pos="5616">
          <p15:clr>
            <a:srgbClr val="C35EA4"/>
          </p15:clr>
        </p15:guide>
        <p15:guide id="10" orient="horz" pos="1344">
          <p15:clr>
            <a:srgbClr val="F26B43"/>
          </p15:clr>
        </p15:guide>
        <p15:guide id="11" orient="horz" pos="4032">
          <p15:clr>
            <a:srgbClr val="F26B43"/>
          </p15:clr>
        </p15:guide>
        <p15:guide id="12" pos="519">
          <p15:clr>
            <a:srgbClr val="F26B43"/>
          </p15:clr>
        </p15:guide>
        <p15:guide id="13" pos="702">
          <p15:clr>
            <a:srgbClr val="F26B43"/>
          </p15:clr>
        </p15:guide>
        <p15:guide id="14" orient="horz" pos="3240">
          <p15:clr>
            <a:srgbClr val="547EBF"/>
          </p15:clr>
        </p15:guide>
        <p15:guide id="15" orient="horz" pos="3768">
          <p15:clr>
            <a:srgbClr val="547EBF"/>
          </p15:clr>
        </p15:guide>
        <p15:guide id="16" orient="horz" pos="792">
          <p15:clr>
            <a:srgbClr val="F26B43"/>
          </p15:clr>
        </p15:guide>
        <p15:guide id="17" pos="3840">
          <p15:clr>
            <a:srgbClr val="F26B43"/>
          </p15:clr>
        </p15:guide>
        <p15:guide id="18" pos="6504">
          <p15:clr>
            <a:srgbClr val="FDE53C"/>
          </p15:clr>
        </p15:guide>
        <p15:guide id="19" orient="horz" pos="2160">
          <p15:clr>
            <a:srgbClr val="F26B43"/>
          </p15:clr>
        </p15:guide>
        <p15:guide id="20" pos="2952">
          <p15:clr>
            <a:srgbClr val="FDE53C"/>
          </p15:clr>
        </p15:guide>
        <p15:guide id="21" pos="4728">
          <p15:clr>
            <a:srgbClr val="FDE53C"/>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forbes.com/advisor/business/workplace-benefit-trends-by-generation/" TargetMode="External"/><Relationship Id="rId13" Type="http://schemas.openxmlformats.org/officeDocument/2006/relationships/image" Target="../media/image84.png"/><Relationship Id="rId18" Type="http://schemas.openxmlformats.org/officeDocument/2006/relationships/image" Target="../media/image89.svg"/><Relationship Id="rId3" Type="http://schemas.openxmlformats.org/officeDocument/2006/relationships/hyperlink" Target="https://www.obsidianhr.com/what-employee-benefits-each-generation-wants/" TargetMode="External"/><Relationship Id="rId7" Type="http://schemas.openxmlformats.org/officeDocument/2006/relationships/hyperlink" Target="https://dpath.com/whitepaper-pandemic-impacted-employee-benefit-strategies/" TargetMode="External"/><Relationship Id="rId12" Type="http://schemas.openxmlformats.org/officeDocument/2006/relationships/image" Target="../media/image83.svg"/><Relationship Id="rId17" Type="http://schemas.openxmlformats.org/officeDocument/2006/relationships/image" Target="../media/image88.png"/><Relationship Id="rId2" Type="http://schemas.openxmlformats.org/officeDocument/2006/relationships/notesSlide" Target="../notesSlides/notesSlide9.xml"/><Relationship Id="rId16" Type="http://schemas.openxmlformats.org/officeDocument/2006/relationships/image" Target="../media/image87.svg"/><Relationship Id="rId1" Type="http://schemas.openxmlformats.org/officeDocument/2006/relationships/slideLayout" Target="../slideLayouts/slideLayout158.xml"/><Relationship Id="rId6" Type="http://schemas.openxmlformats.org/officeDocument/2006/relationships/hyperlink" Target="https://www.aicpa-cima.com/news/article/americans-favor-workplace-benefits-4-to-1-over-extra-salary-aicpa-survey" TargetMode="External"/><Relationship Id="rId11" Type="http://schemas.openxmlformats.org/officeDocument/2006/relationships/image" Target="../media/image82.png"/><Relationship Id="rId5" Type="http://schemas.openxmlformats.org/officeDocument/2006/relationships/hyperlink" Target="https://www.metlife.com/content/dam/metlifecom/us/noindex/pdf/ebts-2022/MetLife_EBTS_2022.pdf" TargetMode="External"/><Relationship Id="rId15" Type="http://schemas.openxmlformats.org/officeDocument/2006/relationships/image" Target="../media/image86.png"/><Relationship Id="rId10" Type="http://schemas.openxmlformats.org/officeDocument/2006/relationships/hyperlink" Target="https://www.hrci.org/community/blogs-and-announcements/hr-leads-business-blog/hr-leads-business/2022/02/14/the-education-perks-younger-workers-value-most" TargetMode="External"/><Relationship Id="rId4" Type="http://schemas.openxmlformats.org/officeDocument/2006/relationships/hyperlink" Target="https://www.ameritas.com/insights/the-most-desirable-employee-benefits-for-a-multi-generational-workforce-2/" TargetMode="External"/><Relationship Id="rId9" Type="http://schemas.openxmlformats.org/officeDocument/2006/relationships/hyperlink" Target="https://www.ey.com/en_us/diversity-inclusiveness/the-2022-ey-us-generation-survey" TargetMode="External"/><Relationship Id="rId14" Type="http://schemas.openxmlformats.org/officeDocument/2006/relationships/image" Target="../media/image85.svg"/></Relationships>
</file>

<file path=ppt/slides/_rels/slide11.xml.rels><?xml version="1.0" encoding="UTF-8" standalone="yes"?>
<Relationships xmlns="http://schemas.openxmlformats.org/package/2006/relationships"><Relationship Id="rId8" Type="http://schemas.openxmlformats.org/officeDocument/2006/relationships/hyperlink" Target="https://www2.deloitte.com/us/en/pages/about-deloitte/articles/burnout-survey.html" TargetMode="External"/><Relationship Id="rId13" Type="http://schemas.openxmlformats.org/officeDocument/2006/relationships/image" Target="../media/image94.png"/><Relationship Id="rId3" Type="http://schemas.openxmlformats.org/officeDocument/2006/relationships/hyperlink" Target="https://email.oysterhr.com/hubfs/The-Employee-Expectations-Report-2022.pdf" TargetMode="External"/><Relationship Id="rId7" Type="http://schemas.openxmlformats.org/officeDocument/2006/relationships/hyperlink" Target="https://www.gallup.com/workplace/404693/generation-disconnected-data-gen-workplace.aspx" TargetMode="External"/><Relationship Id="rId12" Type="http://schemas.openxmlformats.org/officeDocument/2006/relationships/image" Target="../media/image93.svg"/><Relationship Id="rId2" Type="http://schemas.openxmlformats.org/officeDocument/2006/relationships/notesSlide" Target="../notesSlides/notesSlide10.xml"/><Relationship Id="rId16" Type="http://schemas.openxmlformats.org/officeDocument/2006/relationships/image" Target="../media/image97.svg"/><Relationship Id="rId1" Type="http://schemas.openxmlformats.org/officeDocument/2006/relationships/slideLayout" Target="../slideLayouts/slideLayout152.xml"/><Relationship Id="rId6" Type="http://schemas.openxmlformats.org/officeDocument/2006/relationships/hyperlink" Target="https://www.capitalone.com/about/newsroom/mind-over-money-survey/" TargetMode="External"/><Relationship Id="rId11" Type="http://schemas.openxmlformats.org/officeDocument/2006/relationships/image" Target="../media/image92.png"/><Relationship Id="rId5" Type="http://schemas.openxmlformats.org/officeDocument/2006/relationships/hyperlink" Target="https://www.gallup.com/workplace/349484/state-of-the-global-workplace.aspx" TargetMode="External"/><Relationship Id="rId15" Type="http://schemas.openxmlformats.org/officeDocument/2006/relationships/image" Target="../media/image96.png"/><Relationship Id="rId10" Type="http://schemas.openxmlformats.org/officeDocument/2006/relationships/image" Target="../media/image91.svg"/><Relationship Id="rId4" Type="http://schemas.openxmlformats.org/officeDocument/2006/relationships/hyperlink" Target="https://www.mckinsey.com/industries/real-estate/our-insights/americans-are-embracing-flexible-work-and-they-want-more-of-it" TargetMode="External"/><Relationship Id="rId9" Type="http://schemas.openxmlformats.org/officeDocument/2006/relationships/image" Target="../media/image90.png"/><Relationship Id="rId14" Type="http://schemas.openxmlformats.org/officeDocument/2006/relationships/image" Target="../media/image95.svg"/></Relationships>
</file>

<file path=ppt/slides/_rels/slide12.xml.rels><?xml version="1.0" encoding="UTF-8" standalone="yes"?>
<Relationships xmlns="http://schemas.openxmlformats.org/package/2006/relationships"><Relationship Id="rId8" Type="http://schemas.openxmlformats.org/officeDocument/2006/relationships/hyperlink" Target="https://www.shrm.org/hr-today/news/hr-news/pages/gen-z-expects-mental-wellness-support-from-employers.aspx" TargetMode="External"/><Relationship Id="rId3" Type="http://schemas.openxmlformats.org/officeDocument/2006/relationships/hyperlink" Target="https://www.aicpa-cima.com/news/article/americans-favor-workplace-benefits-4-to-1-over-extra-salary-aicpa-survey" TargetMode="External"/><Relationship Id="rId7" Type="http://schemas.openxmlformats.org/officeDocument/2006/relationships/hyperlink" Target="https://www.gravie.com/perspectives/what-gen-z-wants-out-of-their-health-benefits/" TargetMode="External"/><Relationship Id="rId2" Type="http://schemas.openxmlformats.org/officeDocument/2006/relationships/notesSlide" Target="../notesSlides/notesSlide11.xml"/><Relationship Id="rId1" Type="http://schemas.openxmlformats.org/officeDocument/2006/relationships/slideLayout" Target="../slideLayouts/slideLayout158.xml"/><Relationship Id="rId6" Type="http://schemas.openxmlformats.org/officeDocument/2006/relationships/hyperlink" Target="https://www.bcbs.com/smarter-better-healthcare/article/millennial-health-engaging-and-empowering-generation-work" TargetMode="External"/><Relationship Id="rId5" Type="http://schemas.openxmlformats.org/officeDocument/2006/relationships/hyperlink" Target="https://www.bcbs.com/the-health-of-america/reports/the-health-of-millennials" TargetMode="External"/><Relationship Id="rId4" Type="http://schemas.openxmlformats.org/officeDocument/2006/relationships/hyperlink" Target="https://www.benefitnews.com/opinion/implementing-caregiving-benefits-for-generation-x-workers"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isolvedhcm.com/resource-center/collateral/benefits-big-impact-on-employee-experience-2022-2023" TargetMode="Externa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15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emf"/><Relationship Id="rId2" Type="http://schemas.openxmlformats.org/officeDocument/2006/relationships/notesSlide" Target="../notesSlides/notesSlide13.xml"/><Relationship Id="rId1" Type="http://schemas.openxmlformats.org/officeDocument/2006/relationships/slideLayout" Target="../slideLayouts/slideLayout13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png"/><Relationship Id="rId1" Type="http://schemas.openxmlformats.org/officeDocument/2006/relationships/slideLayout" Target="../slideLayouts/slideLayout9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05.png"/><Relationship Id="rId13" Type="http://schemas.microsoft.com/office/2007/relationships/hdphoto" Target="../media/hdphoto2.wdp"/><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108.png"/><Relationship Id="rId5" Type="http://schemas.openxmlformats.org/officeDocument/2006/relationships/diagramQuickStyle" Target="../diagrams/quickStyle3.xml"/><Relationship Id="rId10" Type="http://schemas.openxmlformats.org/officeDocument/2006/relationships/image" Target="../media/image107.png"/><Relationship Id="rId4" Type="http://schemas.openxmlformats.org/officeDocument/2006/relationships/diagramLayout" Target="../diagrams/layout3.xml"/><Relationship Id="rId9" Type="http://schemas.openxmlformats.org/officeDocument/2006/relationships/image" Target="../media/image10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eMMpowermma.clientportalonline.com" TargetMode="External"/><Relationship Id="rId2" Type="http://schemas.openxmlformats.org/officeDocument/2006/relationships/image" Target="../media/image110.png"/><Relationship Id="rId1" Type="http://schemas.openxmlformats.org/officeDocument/2006/relationships/slideLayout" Target="../slideLayouts/slideLayout96.xml"/><Relationship Id="rId4" Type="http://schemas.openxmlformats.org/officeDocument/2006/relationships/hyperlink" Target="mailto:emmpower@zywave.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6.xml"/></Relationships>
</file>

<file path=ppt/slides/_rels/slide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hyperlink" Target="https://www.gallup.com/workplace/349484/state-of-the-global-workplace.aspx" TargetMode="External"/><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159.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hyperlink" Target="https://www.mercer.com/insights/total-rewards/employee-benefits-strategy/health-on-demand-2023-survey-report/" TargetMode="External"/><Relationship Id="rId9"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hyperlink" Target="https://www.mercer.com/insights/total-rewards/employee-benefits-strategy/health-on-demand-2023-survey-report/" TargetMode="External"/><Relationship Id="rId7" Type="http://schemas.openxmlformats.org/officeDocument/2006/relationships/image" Target="../media/image73.svg"/><Relationship Id="rId2" Type="http://schemas.openxmlformats.org/officeDocument/2006/relationships/notesSlide" Target="../notesSlides/notesSlide4.xml"/><Relationship Id="rId1" Type="http://schemas.openxmlformats.org/officeDocument/2006/relationships/slideLayout" Target="../slideLayouts/slideLayout150.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152.xml"/><Relationship Id="rId5" Type="http://schemas.openxmlformats.org/officeDocument/2006/relationships/image" Target="../media/image76.sv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155.xml"/></Relationships>
</file>

<file path=ppt/slides/_rels/slide9.xml.rels><?xml version="1.0" encoding="UTF-8" standalone="yes"?>
<Relationships xmlns="http://schemas.openxmlformats.org/package/2006/relationships"><Relationship Id="rId8" Type="http://schemas.openxmlformats.org/officeDocument/2006/relationships/hyperlink" Target="https://talentor.com/blog/generation-y-in-workplace" TargetMode="External"/><Relationship Id="rId3" Type="http://schemas.openxmlformats.org/officeDocument/2006/relationships/hyperlink" Target="https://www.pewresearch.org/short-reads/2019/01/17/where-millennials-end-and-generation-z-begins/ft_19-01-17_generations_2019/" TargetMode="External"/><Relationship Id="rId7" Type="http://schemas.openxmlformats.org/officeDocument/2006/relationships/hyperlink" Target="https://www.purdueglobal.edu/education-partnerships/generational-workforce-differences-infographic/" TargetMode="External"/><Relationship Id="rId12"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152.xml"/><Relationship Id="rId6" Type="http://schemas.openxmlformats.org/officeDocument/2006/relationships/hyperlink" Target="https://www.inc.com/john-rampton/different-motivations-for-different-generations-of-workers-boomers-gen-x-millennials-gen-z.html" TargetMode="External"/><Relationship Id="rId11" Type="http://schemas.openxmlformats.org/officeDocument/2006/relationships/image" Target="../media/image80.png"/><Relationship Id="rId5" Type="http://schemas.openxmlformats.org/officeDocument/2006/relationships/hyperlink" Target="https://www.bls.gov/cps/cpsaat03.htm" TargetMode="External"/><Relationship Id="rId10" Type="http://schemas.openxmlformats.org/officeDocument/2006/relationships/image" Target="../media/image79.png"/><Relationship Id="rId4" Type="http://schemas.openxmlformats.org/officeDocument/2006/relationships/hyperlink" Target="https://www.statista.com/statistics/296974/us-population-share-by-generation/" TargetMode="External"/><Relationship Id="rId9"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4"/>
          </p:nvPr>
        </p:nvSpPr>
        <p:spPr>
          <a:xfrm>
            <a:off x="154004" y="5266277"/>
            <a:ext cx="1641107" cy="419925"/>
          </a:xfrm>
        </p:spPr>
        <p:txBody>
          <a:bodyPr/>
          <a:lstStyle/>
          <a:p>
            <a:r>
              <a:rPr lang="en-US"/>
              <a:t>February 7, 2024</a:t>
            </a:r>
          </a:p>
        </p:txBody>
      </p:sp>
      <p:sp>
        <p:nvSpPr>
          <p:cNvPr id="2" name="Title 1"/>
          <p:cNvSpPr>
            <a:spLocks noGrp="1"/>
          </p:cNvSpPr>
          <p:nvPr>
            <p:ph type="ctrTitle"/>
          </p:nvPr>
        </p:nvSpPr>
        <p:spPr>
          <a:xfrm>
            <a:off x="154004" y="2326640"/>
            <a:ext cx="11883992" cy="3149600"/>
          </a:xfrm>
        </p:spPr>
        <p:txBody>
          <a:bodyPr/>
          <a:lstStyle/>
          <a:p>
            <a:r>
              <a:rPr lang="en-US" sz="4800"/>
              <a:t>VBA Benefits Corp</a:t>
            </a:r>
            <a:br>
              <a:rPr lang="en-US"/>
            </a:br>
            <a:r>
              <a:rPr lang="en-US" sz="2800"/>
              <a:t>2024 Well-being Summit</a:t>
            </a:r>
            <a:br>
              <a:rPr lang="en-US" sz="2400"/>
            </a:br>
            <a:br>
              <a:rPr lang="en-US" sz="2400"/>
            </a:br>
            <a:br>
              <a:rPr lang="en-US" sz="2400"/>
            </a:br>
            <a:endParaRPr lang="en-US"/>
          </a:p>
        </p:txBody>
      </p:sp>
    </p:spTree>
    <p:extLst>
      <p:ext uri="{BB962C8B-B14F-4D97-AF65-F5344CB8AC3E}">
        <p14:creationId xmlns:p14="http://schemas.microsoft.com/office/powerpoint/2010/main" val="2695101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9">
            <a:extLst>
              <a:ext uri="{FF2B5EF4-FFF2-40B4-BE49-F238E27FC236}">
                <a16:creationId xmlns:a16="http://schemas.microsoft.com/office/drawing/2014/main" id="{7E1D13AD-4909-8277-4B0F-333EE3567CBC}"/>
              </a:ext>
            </a:extLst>
          </p:cNvPr>
          <p:cNvSpPr txBox="1">
            <a:spLocks/>
          </p:cNvSpPr>
          <p:nvPr/>
        </p:nvSpPr>
        <p:spPr bwMode="gray">
          <a:xfrm flipH="1">
            <a:off x="3346704" y="1957589"/>
            <a:ext cx="2560320" cy="3953173"/>
          </a:xfrm>
          <a:prstGeom prst="rect">
            <a:avLst/>
          </a:prstGeom>
          <a:solidFill>
            <a:schemeClr val="accent1">
              <a:lumMod val="20000"/>
              <a:lumOff val="80000"/>
              <a:alpha val="50000"/>
            </a:schemeClr>
          </a:solidFill>
          <a:ln w="9525" algn="ctr">
            <a:noFill/>
            <a:miter lim="800000"/>
            <a:headEnd/>
            <a:tailEnd/>
          </a:ln>
        </p:spPr>
        <p:txBody>
          <a:bodyPr vert="horz" wrap="square" lIns="274320" tIns="548640" rIns="274320" bIns="274320" numCol="1" anchor="t" anchorCtr="0" compatLnSpc="1">
            <a:prstTxWarp prst="textNoShape">
              <a:avLst/>
            </a:prstTxWarp>
          </a:bodyPr>
          <a:lstStyle>
            <a:lvl1pPr marL="0" indent="0" algn="l" rtl="0" eaLnBrk="1" fontAlgn="base" hangingPunct="1">
              <a:lnSpc>
                <a:spcPct val="100000"/>
              </a:lnSpc>
              <a:spcBef>
                <a:spcPts val="0"/>
              </a:spcBef>
              <a:spcAft>
                <a:spcPts val="1200"/>
              </a:spcAft>
              <a:buNone/>
              <a:defRPr sz="1400" b="0">
                <a:solidFill>
                  <a:schemeClr val="tx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rgbClr val="565656"/>
                </a:solidFill>
                <a:effectLst/>
                <a:uLnTx/>
                <a:uFillTx/>
                <a:latin typeface="Arial"/>
                <a:ea typeface="+mn-ea"/>
                <a:cs typeface="+mn-cs"/>
              </a:rPr>
              <a:t>Remote work benefits</a:t>
            </a:r>
            <a:r>
              <a:rPr kumimoji="0" lang="en-US" sz="1400" b="0" i="0" u="none" strike="noStrike" kern="0" cap="none" spc="0" normalizeH="0" baseline="30000" noProof="0">
                <a:ln>
                  <a:noFill/>
                </a:ln>
                <a:solidFill>
                  <a:srgbClr val="565656"/>
                </a:solidFill>
                <a:effectLst/>
                <a:uLnTx/>
                <a:uFillTx/>
                <a:latin typeface="Arial"/>
                <a:ea typeface="+mn-ea"/>
                <a:cs typeface="+mn-cs"/>
              </a:rPr>
              <a:t>2,7</a:t>
            </a:r>
            <a:endParaRPr kumimoji="0" lang="en-US" sz="1400" b="0" i="0" u="none" strike="noStrike" kern="0" cap="none" spc="0" normalizeH="0" baseline="0" noProof="0">
              <a:ln>
                <a:noFill/>
              </a:ln>
              <a:solidFill>
                <a:srgbClr val="565656"/>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rgbClr val="565656"/>
                </a:solidFill>
                <a:effectLst/>
                <a:uLnTx/>
                <a:uFillTx/>
                <a:latin typeface="Arial"/>
                <a:ea typeface="+mn-ea"/>
                <a:cs typeface="+mn-cs"/>
              </a:rPr>
              <a:t>Flexible scheduling</a:t>
            </a:r>
            <a:r>
              <a:rPr kumimoji="0" lang="en-US" sz="1400" b="0" i="0" u="none" strike="noStrike" kern="0" cap="none" spc="0" normalizeH="0" baseline="30000" noProof="0">
                <a:ln>
                  <a:noFill/>
                </a:ln>
                <a:solidFill>
                  <a:srgbClr val="565656"/>
                </a:solidFill>
                <a:effectLst/>
                <a:uLnTx/>
                <a:uFillTx/>
                <a:latin typeface="Arial"/>
                <a:ea typeface="+mn-ea"/>
                <a:cs typeface="+mn-cs"/>
              </a:rPr>
              <a:t>2,6</a:t>
            </a:r>
            <a:endParaRPr kumimoji="0" lang="en-US" sz="1400" b="0" i="0" u="none" strike="noStrike" kern="0" cap="none" spc="0" normalizeH="0" baseline="0" noProof="0">
              <a:ln>
                <a:noFill/>
              </a:ln>
              <a:solidFill>
                <a:srgbClr val="565656"/>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chemeClr val="accent4"/>
                </a:solidFill>
                <a:effectLst/>
                <a:uLnTx/>
                <a:uFillTx/>
                <a:latin typeface="Arial"/>
                <a:ea typeface="+mn-ea"/>
                <a:cs typeface="+mn-cs"/>
              </a:rPr>
              <a:t>Caregiving benefits</a:t>
            </a:r>
            <a:r>
              <a:rPr kumimoji="0" lang="en-US" sz="1400" b="0" i="0" u="none" strike="noStrike" kern="0" cap="none" spc="0" normalizeH="0" baseline="30000" noProof="0">
                <a:ln>
                  <a:noFill/>
                </a:ln>
                <a:solidFill>
                  <a:schemeClr val="accent4"/>
                </a:solidFill>
                <a:effectLst/>
                <a:uLnTx/>
                <a:uFillTx/>
                <a:latin typeface="Arial"/>
                <a:ea typeface="+mn-ea"/>
                <a:cs typeface="+mn-cs"/>
              </a:rPr>
              <a:t>2,3,5</a:t>
            </a:r>
            <a:endParaRPr kumimoji="0" lang="en-US" sz="1400" b="0" i="0" u="none" strike="noStrike" kern="0" cap="none" spc="0" normalizeH="0" baseline="0" noProof="0">
              <a:ln>
                <a:noFill/>
              </a:ln>
              <a:solidFill>
                <a:schemeClr val="accent4"/>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chemeClr val="accent4"/>
                </a:solidFill>
                <a:effectLst/>
                <a:uLnTx/>
                <a:uFillTx/>
                <a:latin typeface="Arial"/>
                <a:ea typeface="+mn-ea"/>
                <a:cs typeface="+mn-cs"/>
              </a:rPr>
              <a:t>Retirement planning</a:t>
            </a:r>
            <a:r>
              <a:rPr kumimoji="0" lang="en-US" sz="1400" b="0" i="0" u="none" strike="noStrike" kern="0" cap="none" spc="0" normalizeH="0" baseline="30000" noProof="0">
                <a:ln>
                  <a:noFill/>
                </a:ln>
                <a:solidFill>
                  <a:schemeClr val="accent4"/>
                </a:solidFill>
                <a:effectLst/>
                <a:uLnTx/>
                <a:uFillTx/>
                <a:latin typeface="Arial"/>
                <a:ea typeface="+mn-ea"/>
                <a:cs typeface="+mn-cs"/>
              </a:rPr>
              <a:t>2,5</a:t>
            </a:r>
            <a:endParaRPr kumimoji="0" lang="en-US" sz="1400" b="0" i="0" u="none" strike="noStrike" kern="0" cap="none" spc="0" normalizeH="0" baseline="0" noProof="0">
              <a:ln>
                <a:noFill/>
              </a:ln>
              <a:solidFill>
                <a:schemeClr val="accent4"/>
              </a:solidFill>
              <a:effectLst/>
              <a:uLnTx/>
              <a:uFillTx/>
              <a:latin typeface="Arial"/>
              <a:ea typeface="+mn-ea"/>
              <a:cs typeface="+mn-cs"/>
            </a:endParaRPr>
          </a:p>
        </p:txBody>
      </p:sp>
      <p:sp>
        <p:nvSpPr>
          <p:cNvPr id="41" name="Text Placeholder 9">
            <a:extLst>
              <a:ext uri="{FF2B5EF4-FFF2-40B4-BE49-F238E27FC236}">
                <a16:creationId xmlns:a16="http://schemas.microsoft.com/office/drawing/2014/main" id="{59C7501D-1151-0DB2-6BD9-B4D9C3EDD6AD}"/>
              </a:ext>
            </a:extLst>
          </p:cNvPr>
          <p:cNvSpPr txBox="1">
            <a:spLocks/>
          </p:cNvSpPr>
          <p:nvPr/>
        </p:nvSpPr>
        <p:spPr bwMode="gray">
          <a:xfrm flipH="1">
            <a:off x="6245352" y="1957589"/>
            <a:ext cx="2560320" cy="3953173"/>
          </a:xfrm>
          <a:prstGeom prst="rect">
            <a:avLst/>
          </a:prstGeom>
          <a:solidFill>
            <a:schemeClr val="accent5">
              <a:lumMod val="20000"/>
              <a:lumOff val="80000"/>
              <a:alpha val="50000"/>
            </a:schemeClr>
          </a:solidFill>
          <a:ln w="9525" algn="ctr">
            <a:noFill/>
            <a:miter lim="800000"/>
            <a:headEnd/>
            <a:tailEnd/>
          </a:ln>
        </p:spPr>
        <p:txBody>
          <a:bodyPr vert="horz" wrap="square" lIns="274320" tIns="548640" rIns="274320" bIns="274320" numCol="1" anchor="t" anchorCtr="0" compatLnSpc="1">
            <a:prstTxWarp prst="textNoShape">
              <a:avLst/>
            </a:prstTxWarp>
          </a:bodyPr>
          <a:lstStyle>
            <a:lvl1pPr marL="0" indent="0" algn="l" rtl="0" eaLnBrk="1" fontAlgn="base" hangingPunct="1">
              <a:lnSpc>
                <a:spcPct val="100000"/>
              </a:lnSpc>
              <a:spcBef>
                <a:spcPts val="0"/>
              </a:spcBef>
              <a:spcAft>
                <a:spcPts val="1200"/>
              </a:spcAft>
              <a:buNone/>
              <a:defRPr sz="1400" b="0">
                <a:solidFill>
                  <a:schemeClr val="tx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chemeClr val="accent4"/>
                </a:solidFill>
                <a:effectLst/>
                <a:uLnTx/>
                <a:uFillTx/>
                <a:latin typeface="Arial"/>
                <a:ea typeface="+mn-ea"/>
                <a:cs typeface="+mn-cs"/>
              </a:rPr>
              <a:t>Flexible scheduling</a:t>
            </a:r>
            <a:r>
              <a:rPr kumimoji="0" lang="en-US" sz="1400" b="0" i="0" u="none" strike="noStrike" kern="0" cap="none" spc="0" normalizeH="0" baseline="30000" noProof="0">
                <a:ln>
                  <a:noFill/>
                </a:ln>
                <a:solidFill>
                  <a:schemeClr val="accent4"/>
                </a:solidFill>
                <a:effectLst/>
                <a:uLnTx/>
                <a:uFillTx/>
                <a:latin typeface="Arial"/>
                <a:ea typeface="+mn-ea"/>
                <a:cs typeface="+mn-cs"/>
              </a:rPr>
              <a:t>1,4</a:t>
            </a:r>
            <a:endParaRPr kumimoji="0" lang="en-US" sz="1400" b="0" i="0" u="none" strike="noStrike" kern="0" cap="none" spc="0" normalizeH="0" baseline="0" noProof="0">
              <a:ln>
                <a:noFill/>
              </a:ln>
              <a:solidFill>
                <a:schemeClr val="accent4"/>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rgbClr val="565656"/>
                </a:solidFill>
                <a:effectLst/>
                <a:uLnTx/>
                <a:uFillTx/>
                <a:latin typeface="Arial"/>
                <a:ea typeface="+mn-ea"/>
                <a:cs typeface="+mn-cs"/>
              </a:rPr>
              <a:t>Remote work benefits</a:t>
            </a:r>
            <a:r>
              <a:rPr kumimoji="0" lang="en-US" sz="1400" b="0" i="0" u="none" strike="noStrike" kern="0" cap="none" spc="0" normalizeH="0" baseline="30000" noProof="0">
                <a:ln>
                  <a:noFill/>
                </a:ln>
                <a:solidFill>
                  <a:srgbClr val="565656"/>
                </a:solidFill>
                <a:effectLst/>
                <a:uLnTx/>
                <a:uFillTx/>
                <a:latin typeface="Arial"/>
                <a:ea typeface="+mn-ea"/>
                <a:cs typeface="+mn-cs"/>
              </a:rPr>
              <a:t>1,2,4</a:t>
            </a:r>
            <a:endParaRPr kumimoji="0" lang="en-US" sz="1400" b="0" i="0" u="none" strike="noStrike" kern="0" cap="none" spc="0" normalizeH="0" baseline="0" noProof="0">
              <a:ln>
                <a:noFill/>
              </a:ln>
              <a:solidFill>
                <a:srgbClr val="565656"/>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chemeClr val="accent4"/>
                </a:solidFill>
                <a:effectLst/>
                <a:uLnTx/>
                <a:uFillTx/>
                <a:latin typeface="Arial"/>
                <a:ea typeface="+mn-ea"/>
                <a:cs typeface="+mn-cs"/>
              </a:rPr>
              <a:t>Student loan repayment</a:t>
            </a:r>
            <a:r>
              <a:rPr kumimoji="0" lang="en-US" sz="1400" b="0" i="0" u="none" strike="noStrike" kern="0" cap="none" spc="0" normalizeH="0" baseline="30000" noProof="0">
                <a:ln>
                  <a:noFill/>
                </a:ln>
                <a:solidFill>
                  <a:schemeClr val="accent4"/>
                </a:solidFill>
                <a:effectLst/>
                <a:uLnTx/>
                <a:uFillTx/>
                <a:latin typeface="Arial"/>
                <a:ea typeface="+mn-ea"/>
                <a:cs typeface="+mn-cs"/>
              </a:rPr>
              <a:t>2,8</a:t>
            </a:r>
            <a:endParaRPr kumimoji="0" lang="en-US" sz="1400" b="0" i="0" u="none" strike="noStrike" kern="0" cap="none" spc="0" normalizeH="0" baseline="0" noProof="0">
              <a:ln>
                <a:noFill/>
              </a:ln>
              <a:solidFill>
                <a:schemeClr val="accent4"/>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chemeClr val="accent4"/>
                </a:solidFill>
                <a:effectLst/>
                <a:uLnTx/>
                <a:uFillTx/>
                <a:latin typeface="Arial"/>
                <a:ea typeface="+mn-ea"/>
                <a:cs typeface="+mn-cs"/>
              </a:rPr>
              <a:t>Financial planning assistance</a:t>
            </a:r>
            <a:r>
              <a:rPr kumimoji="0" lang="en-US" sz="1400" b="0" i="0" u="none" strike="noStrike" kern="0" cap="none" spc="0" normalizeH="0" baseline="30000" noProof="0">
                <a:ln>
                  <a:noFill/>
                </a:ln>
                <a:solidFill>
                  <a:schemeClr val="accent4"/>
                </a:solidFill>
                <a:effectLst/>
                <a:uLnTx/>
                <a:uFillTx/>
                <a:latin typeface="Arial"/>
                <a:ea typeface="+mn-ea"/>
                <a:cs typeface="+mn-cs"/>
              </a:rPr>
              <a:t>2,3</a:t>
            </a:r>
            <a:endParaRPr kumimoji="0" lang="en-US" sz="1400" b="0" i="0" u="none" strike="noStrike" kern="0" cap="none" spc="0" normalizeH="0" baseline="0" noProof="0">
              <a:ln>
                <a:noFill/>
              </a:ln>
              <a:solidFill>
                <a:schemeClr val="accent4"/>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rgbClr val="565656"/>
                </a:solidFill>
                <a:effectLst/>
                <a:uLnTx/>
                <a:uFillTx/>
                <a:latin typeface="Arial"/>
                <a:ea typeface="+mn-ea"/>
                <a:cs typeface="+mn-cs"/>
              </a:rPr>
              <a:t>Ongoing training and development</a:t>
            </a:r>
            <a:r>
              <a:rPr kumimoji="0" lang="en-US" sz="1400" b="0" i="0" u="none" strike="noStrike" kern="0" cap="none" spc="0" normalizeH="0" baseline="30000" noProof="0">
                <a:ln>
                  <a:noFill/>
                </a:ln>
                <a:solidFill>
                  <a:srgbClr val="565656"/>
                </a:solidFill>
                <a:effectLst/>
                <a:uLnTx/>
                <a:uFillTx/>
                <a:latin typeface="Arial"/>
                <a:ea typeface="+mn-ea"/>
                <a:cs typeface="+mn-cs"/>
              </a:rPr>
              <a:t>1,6,8</a:t>
            </a:r>
            <a:endParaRPr kumimoji="0" lang="en-US" sz="1400" b="0" i="0" u="none" strike="noStrike" kern="0" cap="none" spc="0" normalizeH="0" baseline="0" noProof="0">
              <a:ln>
                <a:noFill/>
              </a:ln>
              <a:solidFill>
                <a:srgbClr val="565656"/>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chemeClr val="accent4"/>
                </a:solidFill>
                <a:effectLst/>
                <a:uLnTx/>
                <a:uFillTx/>
                <a:latin typeface="Arial"/>
                <a:ea typeface="+mn-ea"/>
                <a:cs typeface="+mn-cs"/>
              </a:rPr>
              <a:t>Family leave and </a:t>
            </a:r>
            <a:br>
              <a:rPr kumimoji="0" lang="en-US" sz="1400" b="0" i="0" u="none" strike="noStrike" kern="0" cap="none" spc="0" normalizeH="0" baseline="0" noProof="0">
                <a:ln>
                  <a:noFill/>
                </a:ln>
                <a:solidFill>
                  <a:schemeClr val="accent4"/>
                </a:solidFill>
                <a:effectLst/>
                <a:uLnTx/>
                <a:uFillTx/>
                <a:latin typeface="Arial"/>
                <a:ea typeface="+mn-ea"/>
                <a:cs typeface="+mn-cs"/>
              </a:rPr>
            </a:br>
            <a:r>
              <a:rPr kumimoji="0" lang="en-US" sz="1400" b="0" i="0" u="none" strike="noStrike" kern="0" cap="none" spc="0" normalizeH="0" baseline="0" noProof="0">
                <a:ln>
                  <a:noFill/>
                </a:ln>
                <a:solidFill>
                  <a:schemeClr val="accent4"/>
                </a:solidFill>
                <a:effectLst/>
                <a:uLnTx/>
                <a:uFillTx/>
                <a:latin typeface="Arial"/>
                <a:ea typeface="+mn-ea"/>
                <a:cs typeface="+mn-cs"/>
              </a:rPr>
              <a:t>childcare benefits</a:t>
            </a:r>
            <a:r>
              <a:rPr kumimoji="0" lang="en-US" sz="1400" b="0" i="0" u="none" strike="noStrike" kern="0" cap="none" spc="0" normalizeH="0" baseline="30000" noProof="0">
                <a:ln>
                  <a:noFill/>
                </a:ln>
                <a:solidFill>
                  <a:schemeClr val="accent4"/>
                </a:solidFill>
                <a:effectLst/>
                <a:uLnTx/>
                <a:uFillTx/>
                <a:latin typeface="Arial"/>
                <a:ea typeface="+mn-ea"/>
                <a:cs typeface="+mn-cs"/>
              </a:rPr>
              <a:t>1,2</a:t>
            </a:r>
            <a:endParaRPr kumimoji="0" lang="en-US" sz="1400" b="0" i="0" u="none" strike="noStrike" kern="0" cap="none" spc="0" normalizeH="0" baseline="0" noProof="0">
              <a:ln>
                <a:noFill/>
              </a:ln>
              <a:solidFill>
                <a:schemeClr val="accent4"/>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rgbClr val="565656"/>
                </a:solidFill>
                <a:effectLst/>
                <a:uLnTx/>
                <a:uFillTx/>
                <a:latin typeface="Arial"/>
                <a:ea typeface="+mn-ea"/>
                <a:cs typeface="+mn-cs"/>
              </a:rPr>
              <a:t>Fertility benefits</a:t>
            </a:r>
            <a:r>
              <a:rPr kumimoji="0" lang="en-US" sz="1400" b="0" i="0" u="none" strike="noStrike" kern="0" cap="none" spc="0" normalizeH="0" baseline="30000" noProof="0">
                <a:ln>
                  <a:noFill/>
                </a:ln>
                <a:solidFill>
                  <a:srgbClr val="565656"/>
                </a:solidFill>
                <a:effectLst/>
                <a:uLnTx/>
                <a:uFillTx/>
                <a:latin typeface="Arial"/>
                <a:ea typeface="+mn-ea"/>
                <a:cs typeface="+mn-cs"/>
              </a:rPr>
              <a:t>3</a:t>
            </a:r>
            <a:endParaRPr kumimoji="0" lang="en-US" sz="1400" b="0" i="0" u="none" strike="noStrike" kern="0" cap="none" spc="0" normalizeH="0" baseline="0" noProof="0">
              <a:ln>
                <a:noFill/>
              </a:ln>
              <a:solidFill>
                <a:srgbClr val="565656"/>
              </a:solidFill>
              <a:effectLst/>
              <a:uLnTx/>
              <a:uFillTx/>
              <a:latin typeface="Arial"/>
              <a:ea typeface="+mn-ea"/>
              <a:cs typeface="+mn-cs"/>
            </a:endParaRPr>
          </a:p>
        </p:txBody>
      </p:sp>
      <p:sp>
        <p:nvSpPr>
          <p:cNvPr id="42" name="Text Placeholder 9">
            <a:extLst>
              <a:ext uri="{FF2B5EF4-FFF2-40B4-BE49-F238E27FC236}">
                <a16:creationId xmlns:a16="http://schemas.microsoft.com/office/drawing/2014/main" id="{0D053389-FB36-B3CB-F295-C38A0E11F4E8}"/>
              </a:ext>
            </a:extLst>
          </p:cNvPr>
          <p:cNvSpPr txBox="1">
            <a:spLocks/>
          </p:cNvSpPr>
          <p:nvPr/>
        </p:nvSpPr>
        <p:spPr bwMode="gray">
          <a:xfrm flipH="1">
            <a:off x="9137559" y="1957589"/>
            <a:ext cx="2560320" cy="3953173"/>
          </a:xfrm>
          <a:prstGeom prst="rect">
            <a:avLst/>
          </a:prstGeom>
          <a:solidFill>
            <a:schemeClr val="accent4">
              <a:lumMod val="20000"/>
              <a:lumOff val="80000"/>
              <a:alpha val="50000"/>
            </a:schemeClr>
          </a:solidFill>
          <a:ln w="9525" algn="ctr">
            <a:noFill/>
            <a:miter lim="800000"/>
            <a:headEnd/>
            <a:tailEnd/>
          </a:ln>
        </p:spPr>
        <p:txBody>
          <a:bodyPr vert="horz" wrap="square" lIns="274320" tIns="548640" rIns="274320" bIns="274320" numCol="1" anchor="t" anchorCtr="0" compatLnSpc="1">
            <a:prstTxWarp prst="textNoShape">
              <a:avLst/>
            </a:prstTxWarp>
          </a:bodyPr>
          <a:lstStyle>
            <a:lvl1pPr marL="0" indent="0" algn="l" rtl="0" eaLnBrk="1" fontAlgn="base" hangingPunct="1">
              <a:lnSpc>
                <a:spcPct val="100000"/>
              </a:lnSpc>
              <a:spcBef>
                <a:spcPts val="0"/>
              </a:spcBef>
              <a:spcAft>
                <a:spcPts val="1200"/>
              </a:spcAft>
              <a:buNone/>
              <a:defRPr sz="1400" b="0">
                <a:solidFill>
                  <a:schemeClr val="tx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rgbClr val="565656"/>
                </a:solidFill>
                <a:effectLst/>
                <a:uLnTx/>
                <a:uFillTx/>
                <a:latin typeface="Arial"/>
                <a:ea typeface="+mn-ea"/>
                <a:cs typeface="+mn-cs"/>
              </a:rPr>
              <a:t>Comprehensive </a:t>
            </a:r>
            <a:br>
              <a:rPr kumimoji="0" lang="en-US" sz="1400" b="0" i="0" u="none" strike="noStrike" kern="0" cap="none" spc="0" normalizeH="0" baseline="0" noProof="0">
                <a:ln>
                  <a:noFill/>
                </a:ln>
                <a:solidFill>
                  <a:srgbClr val="565656"/>
                </a:solidFill>
                <a:effectLst/>
                <a:uLnTx/>
                <a:uFillTx/>
                <a:latin typeface="Arial"/>
                <a:ea typeface="+mn-ea"/>
                <a:cs typeface="+mn-cs"/>
              </a:rPr>
            </a:br>
            <a:r>
              <a:rPr kumimoji="0" lang="en-US" sz="1400" b="0" i="0" u="none" strike="noStrike" kern="0" cap="none" spc="0" normalizeH="0" baseline="0" noProof="0">
                <a:ln>
                  <a:noFill/>
                </a:ln>
                <a:solidFill>
                  <a:srgbClr val="565656"/>
                </a:solidFill>
                <a:effectLst/>
                <a:uLnTx/>
                <a:uFillTx/>
                <a:latin typeface="Arial"/>
                <a:ea typeface="+mn-ea"/>
                <a:cs typeface="+mn-cs"/>
              </a:rPr>
              <a:t>health care plans</a:t>
            </a:r>
            <a:r>
              <a:rPr kumimoji="0" lang="en-US" sz="1400" b="0" i="0" u="none" strike="noStrike" kern="0" cap="none" spc="0" normalizeH="0" baseline="30000" noProof="0">
                <a:ln>
                  <a:noFill/>
                </a:ln>
                <a:solidFill>
                  <a:srgbClr val="565656"/>
                </a:solidFill>
                <a:effectLst/>
                <a:uLnTx/>
                <a:uFillTx/>
                <a:latin typeface="Arial"/>
                <a:ea typeface="+mn-ea"/>
                <a:cs typeface="+mn-cs"/>
              </a:rPr>
              <a:t>1,7</a:t>
            </a:r>
            <a:endParaRPr kumimoji="0" lang="en-US" sz="1400" b="0" i="0" u="none" strike="noStrike" kern="0" cap="none" spc="0" normalizeH="0" baseline="0" noProof="0">
              <a:ln>
                <a:noFill/>
              </a:ln>
              <a:solidFill>
                <a:srgbClr val="565656"/>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chemeClr val="accent4"/>
                </a:solidFill>
                <a:effectLst/>
                <a:uLnTx/>
                <a:uFillTx/>
                <a:latin typeface="Arial"/>
                <a:ea typeface="+mn-ea"/>
                <a:cs typeface="+mn-cs"/>
              </a:rPr>
              <a:t>Holistic health and </a:t>
            </a:r>
            <a:br>
              <a:rPr kumimoji="0" lang="en-US" sz="1400" b="0" i="0" u="none" strike="noStrike" kern="0" cap="none" spc="0" normalizeH="0" baseline="0" noProof="0">
                <a:ln>
                  <a:noFill/>
                </a:ln>
                <a:solidFill>
                  <a:schemeClr val="accent4"/>
                </a:solidFill>
                <a:effectLst/>
                <a:uLnTx/>
                <a:uFillTx/>
                <a:latin typeface="Arial"/>
                <a:ea typeface="+mn-ea"/>
                <a:cs typeface="+mn-cs"/>
              </a:rPr>
            </a:br>
            <a:r>
              <a:rPr kumimoji="0" lang="en-US" sz="1400" b="0" i="0" u="none" strike="noStrike" kern="0" cap="none" spc="0" normalizeH="0" baseline="0" noProof="0">
                <a:ln>
                  <a:noFill/>
                </a:ln>
                <a:solidFill>
                  <a:schemeClr val="accent4"/>
                </a:solidFill>
                <a:effectLst/>
                <a:uLnTx/>
                <a:uFillTx/>
                <a:latin typeface="Arial"/>
                <a:ea typeface="+mn-ea"/>
                <a:cs typeface="+mn-cs"/>
              </a:rPr>
              <a:t>well-being benefits, particularly mental </a:t>
            </a:r>
            <a:br>
              <a:rPr kumimoji="0" lang="en-US" sz="1400" b="0" i="0" u="none" strike="noStrike" kern="0" cap="none" spc="0" normalizeH="0" baseline="0" noProof="0">
                <a:ln>
                  <a:noFill/>
                </a:ln>
                <a:solidFill>
                  <a:schemeClr val="accent4"/>
                </a:solidFill>
                <a:effectLst/>
                <a:uLnTx/>
                <a:uFillTx/>
                <a:latin typeface="Arial"/>
                <a:ea typeface="+mn-ea"/>
                <a:cs typeface="+mn-cs"/>
              </a:rPr>
            </a:br>
            <a:r>
              <a:rPr kumimoji="0" lang="en-US" sz="1400" b="0" i="0" u="none" strike="noStrike" kern="0" cap="none" spc="0" normalizeH="0" baseline="0" noProof="0">
                <a:ln>
                  <a:noFill/>
                </a:ln>
                <a:solidFill>
                  <a:schemeClr val="accent4"/>
                </a:solidFill>
                <a:effectLst/>
                <a:uLnTx/>
                <a:uFillTx/>
                <a:latin typeface="Arial"/>
                <a:ea typeface="+mn-ea"/>
                <a:cs typeface="+mn-cs"/>
              </a:rPr>
              <a:t>health benefits</a:t>
            </a:r>
            <a:r>
              <a:rPr kumimoji="0" lang="en-US" sz="1400" b="0" i="0" u="none" strike="noStrike" kern="0" cap="none" spc="0" normalizeH="0" baseline="30000" noProof="0">
                <a:ln>
                  <a:noFill/>
                </a:ln>
                <a:solidFill>
                  <a:schemeClr val="accent4"/>
                </a:solidFill>
                <a:effectLst/>
                <a:uLnTx/>
                <a:uFillTx/>
                <a:latin typeface="Arial"/>
                <a:ea typeface="+mn-ea"/>
                <a:cs typeface="+mn-cs"/>
              </a:rPr>
              <a:t>2,6</a:t>
            </a:r>
            <a:endParaRPr kumimoji="0" lang="en-US" sz="1400" b="0" i="0" u="none" strike="noStrike" kern="0" cap="none" spc="0" normalizeH="0" baseline="0" noProof="0">
              <a:ln>
                <a:noFill/>
              </a:ln>
              <a:solidFill>
                <a:schemeClr val="accent4"/>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chemeClr val="accent4"/>
                </a:solidFill>
                <a:effectLst/>
                <a:uLnTx/>
                <a:uFillTx/>
                <a:latin typeface="Arial"/>
                <a:ea typeface="+mn-ea"/>
                <a:cs typeface="+mn-cs"/>
              </a:rPr>
              <a:t>Financial planning assistance</a:t>
            </a:r>
            <a:r>
              <a:rPr kumimoji="0" lang="en-US" sz="1400" b="0" i="0" u="none" strike="noStrike" kern="0" cap="none" spc="0" normalizeH="0" baseline="30000" noProof="0">
                <a:ln>
                  <a:noFill/>
                </a:ln>
                <a:solidFill>
                  <a:schemeClr val="accent4"/>
                </a:solidFill>
                <a:effectLst/>
                <a:uLnTx/>
                <a:uFillTx/>
                <a:latin typeface="Arial"/>
                <a:ea typeface="+mn-ea"/>
                <a:cs typeface="+mn-cs"/>
              </a:rPr>
              <a:t>2,7</a:t>
            </a:r>
            <a:endParaRPr kumimoji="0" lang="en-US" sz="1400" b="0" i="0" u="none" strike="noStrike" kern="0" cap="none" spc="0" normalizeH="0" baseline="0" noProof="0">
              <a:ln>
                <a:noFill/>
              </a:ln>
              <a:solidFill>
                <a:schemeClr val="accent4"/>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chemeClr val="accent4"/>
                </a:solidFill>
                <a:effectLst/>
                <a:uLnTx/>
                <a:uFillTx/>
                <a:latin typeface="Arial"/>
                <a:ea typeface="+mn-ea"/>
                <a:cs typeface="+mn-cs"/>
              </a:rPr>
              <a:t>Tuition reimbursement</a:t>
            </a:r>
            <a:r>
              <a:rPr kumimoji="0" lang="en-US" sz="1400" b="0" i="0" u="none" strike="noStrike" kern="0" cap="none" spc="0" normalizeH="0" baseline="30000" noProof="0">
                <a:ln>
                  <a:noFill/>
                </a:ln>
                <a:solidFill>
                  <a:schemeClr val="accent4"/>
                </a:solidFill>
                <a:effectLst/>
                <a:uLnTx/>
                <a:uFillTx/>
                <a:latin typeface="Arial"/>
                <a:ea typeface="+mn-ea"/>
                <a:cs typeface="+mn-cs"/>
              </a:rPr>
              <a:t>3,8</a:t>
            </a:r>
            <a:endParaRPr kumimoji="0" lang="en-US" sz="1400" b="0" i="0" u="none" strike="noStrike" kern="0" cap="none" spc="0" normalizeH="0" baseline="0" noProof="0">
              <a:ln>
                <a:noFill/>
              </a:ln>
              <a:solidFill>
                <a:schemeClr val="accent4"/>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chemeClr val="accent4"/>
                </a:solidFill>
                <a:effectLst/>
                <a:uLnTx/>
                <a:uFillTx/>
                <a:latin typeface="Arial"/>
                <a:ea typeface="+mn-ea"/>
                <a:cs typeface="+mn-cs"/>
              </a:rPr>
              <a:t>Flexible scheduling</a:t>
            </a:r>
            <a:r>
              <a:rPr kumimoji="0" lang="en-US" sz="1400" b="0" i="0" u="none" strike="noStrike" kern="0" cap="none" spc="0" normalizeH="0" baseline="30000" noProof="0">
                <a:ln>
                  <a:noFill/>
                </a:ln>
                <a:solidFill>
                  <a:schemeClr val="accent4"/>
                </a:solidFill>
                <a:effectLst/>
                <a:uLnTx/>
                <a:uFillTx/>
                <a:latin typeface="Arial"/>
                <a:ea typeface="+mn-ea"/>
                <a:cs typeface="+mn-cs"/>
              </a:rPr>
              <a:t>1,6,7</a:t>
            </a:r>
            <a:endParaRPr kumimoji="0" lang="en-US" sz="1400" b="0" i="0" u="none" strike="noStrike" kern="0" cap="none" spc="0" normalizeH="0" baseline="0" noProof="0">
              <a:ln>
                <a:noFill/>
              </a:ln>
              <a:solidFill>
                <a:schemeClr val="accent4"/>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rgbClr val="565656"/>
                </a:solidFill>
                <a:effectLst/>
                <a:uLnTx/>
                <a:uFillTx/>
                <a:latin typeface="Arial"/>
                <a:ea typeface="+mn-ea"/>
                <a:cs typeface="+mn-cs"/>
              </a:rPr>
              <a:t>Remote work benefits</a:t>
            </a:r>
            <a:r>
              <a:rPr kumimoji="0" lang="en-US" sz="1400" b="0" i="0" u="none" strike="noStrike" kern="0" cap="none" spc="0" normalizeH="0" baseline="30000" noProof="0">
                <a:ln>
                  <a:noFill/>
                </a:ln>
                <a:solidFill>
                  <a:srgbClr val="565656"/>
                </a:solidFill>
                <a:effectLst/>
                <a:uLnTx/>
                <a:uFillTx/>
                <a:latin typeface="Arial"/>
                <a:ea typeface="+mn-ea"/>
                <a:cs typeface="+mn-cs"/>
              </a:rPr>
              <a:t>1,6,7</a:t>
            </a:r>
            <a:endParaRPr kumimoji="0" lang="en-US" sz="1400" b="0" i="0" u="none" strike="noStrike" kern="0" cap="none" spc="0" normalizeH="0" baseline="0" noProof="0">
              <a:ln>
                <a:noFill/>
              </a:ln>
              <a:solidFill>
                <a:srgbClr val="565656"/>
              </a:solidFill>
              <a:effectLst/>
              <a:uLnTx/>
              <a:uFillTx/>
              <a:latin typeface="Arial"/>
              <a:ea typeface="+mn-ea"/>
              <a:cs typeface="+mn-cs"/>
            </a:endParaRPr>
          </a:p>
        </p:txBody>
      </p:sp>
      <p:sp>
        <p:nvSpPr>
          <p:cNvPr id="29" name="Text Placeholder 9">
            <a:extLst>
              <a:ext uri="{FF2B5EF4-FFF2-40B4-BE49-F238E27FC236}">
                <a16:creationId xmlns:a16="http://schemas.microsoft.com/office/drawing/2014/main" id="{16949910-2F6C-F730-AF19-F34E8D480B0B}"/>
              </a:ext>
            </a:extLst>
          </p:cNvPr>
          <p:cNvSpPr txBox="1">
            <a:spLocks/>
          </p:cNvSpPr>
          <p:nvPr/>
        </p:nvSpPr>
        <p:spPr bwMode="gray">
          <a:xfrm flipH="1">
            <a:off x="457198" y="1957589"/>
            <a:ext cx="2560320" cy="3953173"/>
          </a:xfrm>
          <a:prstGeom prst="rect">
            <a:avLst/>
          </a:prstGeom>
          <a:solidFill>
            <a:schemeClr val="accent2">
              <a:lumMod val="20000"/>
              <a:lumOff val="80000"/>
              <a:alpha val="50000"/>
            </a:schemeClr>
          </a:solidFill>
          <a:ln w="9525" algn="ctr">
            <a:noFill/>
            <a:miter lim="800000"/>
            <a:headEnd/>
            <a:tailEnd/>
          </a:ln>
        </p:spPr>
        <p:txBody>
          <a:bodyPr vert="horz" wrap="square" lIns="274320" tIns="548640" rIns="274320" bIns="274320" numCol="1" anchor="t" anchorCtr="0" compatLnSpc="1">
            <a:prstTxWarp prst="textNoShape">
              <a:avLst/>
            </a:prstTxWarp>
          </a:bodyPr>
          <a:lstStyle>
            <a:lvl1pPr marL="0" indent="0" algn="l" rtl="0" eaLnBrk="1" fontAlgn="base" hangingPunct="1">
              <a:lnSpc>
                <a:spcPct val="100000"/>
              </a:lnSpc>
              <a:spcBef>
                <a:spcPts val="0"/>
              </a:spcBef>
              <a:spcAft>
                <a:spcPts val="1200"/>
              </a:spcAft>
              <a:buNone/>
              <a:defRPr sz="1400" b="0">
                <a:solidFill>
                  <a:schemeClr val="tx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chemeClr val="accent4"/>
                </a:solidFill>
                <a:effectLst/>
                <a:uLnTx/>
                <a:uFillTx/>
                <a:latin typeface="Arial"/>
                <a:ea typeface="+mn-ea"/>
                <a:cs typeface="+mn-cs"/>
              </a:rPr>
              <a:t>Caregiving benefits</a:t>
            </a:r>
            <a:r>
              <a:rPr kumimoji="0" lang="en-US" sz="1400" b="0" i="0" u="none" strike="noStrike" kern="0" cap="none" spc="0" normalizeH="0" baseline="30000" noProof="0">
                <a:ln>
                  <a:noFill/>
                </a:ln>
                <a:solidFill>
                  <a:schemeClr val="accent4"/>
                </a:solidFill>
                <a:effectLst/>
                <a:uLnTx/>
                <a:uFillTx/>
                <a:latin typeface="Arial"/>
                <a:ea typeface="+mn-ea"/>
                <a:cs typeface="+mn-cs"/>
              </a:rPr>
              <a:t>6,7</a:t>
            </a:r>
            <a:endParaRPr kumimoji="0" lang="en-US" sz="1400" b="0" i="0" u="none" strike="noStrike" kern="0" cap="none" spc="0" normalizeH="0" baseline="0" noProof="0">
              <a:ln>
                <a:noFill/>
              </a:ln>
              <a:solidFill>
                <a:schemeClr val="accent4"/>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rgbClr val="565656"/>
                </a:solidFill>
                <a:effectLst/>
                <a:uLnTx/>
                <a:uFillTx/>
                <a:latin typeface="Arial"/>
                <a:ea typeface="+mn-ea"/>
                <a:cs typeface="+mn-cs"/>
              </a:rPr>
              <a:t>Comprehensive health </a:t>
            </a:r>
            <a:br>
              <a:rPr kumimoji="0" lang="en-US" sz="1400" b="0" i="0" u="none" strike="noStrike" kern="0" cap="none" spc="0" normalizeH="0" baseline="0" noProof="0">
                <a:ln>
                  <a:noFill/>
                </a:ln>
                <a:solidFill>
                  <a:srgbClr val="565656"/>
                </a:solidFill>
                <a:effectLst/>
                <a:uLnTx/>
                <a:uFillTx/>
                <a:latin typeface="Arial"/>
                <a:ea typeface="+mn-ea"/>
                <a:cs typeface="+mn-cs"/>
              </a:rPr>
            </a:br>
            <a:r>
              <a:rPr kumimoji="0" lang="en-US" sz="1400" b="0" i="0" u="none" strike="noStrike" kern="0" cap="none" spc="0" normalizeH="0" baseline="0" noProof="0">
                <a:ln>
                  <a:noFill/>
                </a:ln>
                <a:solidFill>
                  <a:srgbClr val="565656"/>
                </a:solidFill>
                <a:effectLst/>
                <a:uLnTx/>
                <a:uFillTx/>
                <a:latin typeface="Arial"/>
                <a:ea typeface="+mn-ea"/>
                <a:cs typeface="+mn-cs"/>
              </a:rPr>
              <a:t>care plans</a:t>
            </a:r>
            <a:r>
              <a:rPr kumimoji="0" lang="en-US" sz="1400" b="0" i="0" u="none" strike="noStrike" kern="0" cap="none" spc="0" normalizeH="0" baseline="30000" noProof="0">
                <a:ln>
                  <a:noFill/>
                </a:ln>
                <a:solidFill>
                  <a:srgbClr val="565656"/>
                </a:solidFill>
                <a:effectLst/>
                <a:uLnTx/>
                <a:uFillTx/>
                <a:latin typeface="Arial"/>
                <a:ea typeface="+mn-ea"/>
                <a:cs typeface="+mn-cs"/>
              </a:rPr>
              <a:t>1,4,6,7</a:t>
            </a:r>
            <a:endParaRPr kumimoji="0" lang="en-US" sz="1400" b="0" i="0" u="none" strike="noStrike" kern="0" cap="none" spc="0" normalizeH="0" baseline="0" noProof="0">
              <a:ln>
                <a:noFill/>
              </a:ln>
              <a:solidFill>
                <a:srgbClr val="565656"/>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rgbClr val="565656"/>
                </a:solidFill>
                <a:effectLst/>
                <a:uLnTx/>
                <a:uFillTx/>
                <a:latin typeface="Arial"/>
                <a:ea typeface="+mn-ea"/>
                <a:cs typeface="+mn-cs"/>
              </a:rPr>
              <a:t>Workplace flexibility</a:t>
            </a:r>
            <a:r>
              <a:rPr kumimoji="0" lang="en-US" sz="1400" b="0" i="0" u="none" strike="noStrike" kern="0" cap="none" spc="0" normalizeH="0" baseline="30000" noProof="0">
                <a:ln>
                  <a:noFill/>
                </a:ln>
                <a:solidFill>
                  <a:srgbClr val="565656"/>
                </a:solidFill>
                <a:effectLst/>
                <a:uLnTx/>
                <a:uFillTx/>
                <a:latin typeface="Arial"/>
                <a:ea typeface="+mn-ea"/>
                <a:cs typeface="+mn-cs"/>
              </a:rPr>
              <a:t>7</a:t>
            </a:r>
            <a:endParaRPr kumimoji="0" lang="en-US" sz="1400" b="0" i="0" u="none" strike="noStrike" kern="0" cap="none" spc="0" normalizeH="0" baseline="0" noProof="0">
              <a:ln>
                <a:noFill/>
              </a:ln>
              <a:solidFill>
                <a:srgbClr val="565656"/>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rgbClr val="565656"/>
                </a:solidFill>
                <a:effectLst/>
                <a:uLnTx/>
                <a:uFillTx/>
                <a:latin typeface="Arial"/>
                <a:ea typeface="+mn-ea"/>
                <a:cs typeface="+mn-cs"/>
              </a:rPr>
              <a:t>Retirement benefits</a:t>
            </a:r>
            <a:r>
              <a:rPr kumimoji="0" lang="en-US" sz="1400" b="0" i="0" u="none" strike="noStrike" kern="0" cap="none" spc="0" normalizeH="0" baseline="30000" noProof="0">
                <a:ln>
                  <a:noFill/>
                </a:ln>
                <a:solidFill>
                  <a:srgbClr val="565656"/>
                </a:solidFill>
                <a:effectLst/>
                <a:uLnTx/>
                <a:uFillTx/>
                <a:latin typeface="Arial"/>
                <a:ea typeface="+mn-ea"/>
                <a:cs typeface="+mn-cs"/>
              </a:rPr>
              <a:t>1,4,6</a:t>
            </a:r>
            <a:endParaRPr kumimoji="0" lang="en-US" sz="1400" b="0" i="0" u="none" strike="noStrike" kern="0" cap="none" spc="0" normalizeH="0" baseline="0" noProof="0">
              <a:ln>
                <a:noFill/>
              </a:ln>
              <a:solidFill>
                <a:srgbClr val="565656"/>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400" b="0" i="0" u="none" strike="noStrike" kern="0" cap="none" spc="0" normalizeH="0" baseline="0" noProof="0">
                <a:ln>
                  <a:noFill/>
                </a:ln>
                <a:solidFill>
                  <a:schemeClr val="accent4"/>
                </a:solidFill>
                <a:effectLst/>
                <a:uLnTx/>
                <a:uFillTx/>
                <a:latin typeface="Arial"/>
                <a:ea typeface="+mn-ea"/>
                <a:cs typeface="+mn-cs"/>
              </a:rPr>
              <a:t>Wellness benefits </a:t>
            </a:r>
            <a:br>
              <a:rPr kumimoji="0" lang="en-US" sz="1400" b="0" i="0" u="none" strike="noStrike" kern="0" cap="none" spc="0" normalizeH="0" baseline="0" noProof="0">
                <a:ln>
                  <a:noFill/>
                </a:ln>
                <a:solidFill>
                  <a:schemeClr val="accent4"/>
                </a:solidFill>
                <a:effectLst/>
                <a:uLnTx/>
                <a:uFillTx/>
                <a:latin typeface="Arial"/>
                <a:ea typeface="+mn-ea"/>
                <a:cs typeface="+mn-cs"/>
              </a:rPr>
            </a:br>
            <a:r>
              <a:rPr kumimoji="0" lang="en-US" sz="1400" b="0" i="0" u="none" strike="noStrike" kern="0" cap="none" spc="0" normalizeH="0" baseline="0" noProof="0">
                <a:ln>
                  <a:noFill/>
                </a:ln>
                <a:solidFill>
                  <a:schemeClr val="accent4"/>
                </a:solidFill>
                <a:effectLst/>
                <a:uLnTx/>
                <a:uFillTx/>
                <a:latin typeface="Arial"/>
                <a:ea typeface="+mn-ea"/>
                <a:cs typeface="+mn-cs"/>
              </a:rPr>
              <a:t>and discounts</a:t>
            </a:r>
            <a:r>
              <a:rPr kumimoji="0" lang="en-US" sz="1400" b="0" i="0" u="none" strike="noStrike" kern="0" cap="none" spc="0" normalizeH="0" baseline="30000" noProof="0">
                <a:ln>
                  <a:noFill/>
                </a:ln>
                <a:solidFill>
                  <a:schemeClr val="accent4"/>
                </a:solidFill>
                <a:effectLst/>
                <a:uLnTx/>
                <a:uFillTx/>
                <a:latin typeface="Arial"/>
                <a:ea typeface="+mn-ea"/>
                <a:cs typeface="+mn-cs"/>
              </a:rPr>
              <a:t>7</a:t>
            </a:r>
            <a:endParaRPr kumimoji="0" lang="en-US" sz="1400" b="0" i="0" u="none" strike="noStrike" kern="0" cap="none" spc="0" normalizeH="0" baseline="0" noProof="0">
              <a:ln>
                <a:noFill/>
              </a:ln>
              <a:solidFill>
                <a:schemeClr val="accent4"/>
              </a:solidFill>
              <a:effectLst/>
              <a:uLnTx/>
              <a:uFillTx/>
              <a:latin typeface="Arial"/>
              <a:ea typeface="+mn-ea"/>
              <a:cs typeface="+mn-cs"/>
            </a:endParaRPr>
          </a:p>
        </p:txBody>
      </p:sp>
      <p:sp>
        <p:nvSpPr>
          <p:cNvPr id="17" name="Text Placeholder 9">
            <a:extLst>
              <a:ext uri="{FF2B5EF4-FFF2-40B4-BE49-F238E27FC236}">
                <a16:creationId xmlns:a16="http://schemas.microsoft.com/office/drawing/2014/main" id="{2EAE27F7-6F6B-EE76-5E4E-334011AF487C}"/>
              </a:ext>
            </a:extLst>
          </p:cNvPr>
          <p:cNvSpPr txBox="1">
            <a:spLocks/>
          </p:cNvSpPr>
          <p:nvPr/>
        </p:nvSpPr>
        <p:spPr bwMode="gray">
          <a:xfrm flipH="1">
            <a:off x="3350765" y="1379187"/>
            <a:ext cx="2560320" cy="891573"/>
          </a:xfrm>
          <a:prstGeom prst="round2DiagRect">
            <a:avLst>
              <a:gd name="adj1" fmla="val 36400"/>
              <a:gd name="adj2" fmla="val 0"/>
            </a:avLst>
          </a:prstGeom>
          <a:solidFill>
            <a:srgbClr val="009DE0"/>
          </a:solidFill>
          <a:ln w="9525" algn="ctr">
            <a:noFill/>
            <a:miter lim="800000"/>
            <a:headEnd/>
            <a:tailEnd/>
          </a:ln>
        </p:spPr>
        <p:txBody>
          <a:bodyPr vert="horz" wrap="square" lIns="118872" tIns="118872" rIns="118872" bIns="118872" numCol="1" anchor="ctr" anchorCtr="0" compatLnSpc="1">
            <a:prstTxWarp prst="textNoShape">
              <a:avLst/>
            </a:prstTxWarp>
          </a:bodyPr>
          <a:lstStyle>
            <a:lvl1pPr marL="0" indent="0" algn="l" rtl="0" eaLnBrk="1" fontAlgn="base" hangingPunct="1">
              <a:lnSpc>
                <a:spcPct val="100000"/>
              </a:lnSpc>
              <a:spcBef>
                <a:spcPts val="0"/>
              </a:spcBef>
              <a:spcAft>
                <a:spcPts val="1200"/>
              </a:spcAft>
              <a:buNone/>
              <a:defRPr sz="1400" b="0">
                <a:solidFill>
                  <a:schemeClr val="tx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Gen X</a:t>
            </a:r>
          </a:p>
        </p:txBody>
      </p:sp>
      <p:sp>
        <p:nvSpPr>
          <p:cNvPr id="18" name="Text Placeholder 9">
            <a:extLst>
              <a:ext uri="{FF2B5EF4-FFF2-40B4-BE49-F238E27FC236}">
                <a16:creationId xmlns:a16="http://schemas.microsoft.com/office/drawing/2014/main" id="{B56FAB15-820F-8D65-7D4D-41FBF3A30DAD}"/>
              </a:ext>
            </a:extLst>
          </p:cNvPr>
          <p:cNvSpPr txBox="1">
            <a:spLocks/>
          </p:cNvSpPr>
          <p:nvPr/>
        </p:nvSpPr>
        <p:spPr bwMode="gray">
          <a:xfrm flipH="1">
            <a:off x="6244332" y="1379187"/>
            <a:ext cx="2560320" cy="891573"/>
          </a:xfrm>
          <a:prstGeom prst="round2DiagRect">
            <a:avLst>
              <a:gd name="adj1" fmla="val 36400"/>
              <a:gd name="adj2" fmla="val 0"/>
            </a:avLst>
          </a:prstGeom>
          <a:solidFill>
            <a:schemeClr val="accent5"/>
          </a:solidFill>
          <a:ln w="9525" algn="ctr">
            <a:noFill/>
            <a:miter lim="800000"/>
            <a:headEnd/>
            <a:tailEnd/>
          </a:ln>
        </p:spPr>
        <p:txBody>
          <a:bodyPr vert="horz" wrap="square" lIns="118872" tIns="118872" rIns="118872" bIns="118872" numCol="1" anchor="ctr" anchorCtr="0" compatLnSpc="1">
            <a:prstTxWarp prst="textNoShape">
              <a:avLst/>
            </a:prstTxWarp>
          </a:bodyPr>
          <a:lstStyle>
            <a:lvl1pPr marL="0" indent="0" algn="l" rtl="0" eaLnBrk="1" fontAlgn="base" hangingPunct="1">
              <a:lnSpc>
                <a:spcPct val="100000"/>
              </a:lnSpc>
              <a:spcBef>
                <a:spcPts val="0"/>
              </a:spcBef>
              <a:spcAft>
                <a:spcPts val="1200"/>
              </a:spcAft>
              <a:buNone/>
              <a:defRPr sz="1400" b="0">
                <a:solidFill>
                  <a:schemeClr val="tx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Millennials</a:t>
            </a:r>
          </a:p>
        </p:txBody>
      </p:sp>
      <p:sp>
        <p:nvSpPr>
          <p:cNvPr id="20" name="Text Placeholder 9">
            <a:extLst>
              <a:ext uri="{FF2B5EF4-FFF2-40B4-BE49-F238E27FC236}">
                <a16:creationId xmlns:a16="http://schemas.microsoft.com/office/drawing/2014/main" id="{6B867958-93EB-122B-2FB7-F936A8A3FBA1}"/>
              </a:ext>
            </a:extLst>
          </p:cNvPr>
          <p:cNvSpPr txBox="1">
            <a:spLocks/>
          </p:cNvSpPr>
          <p:nvPr/>
        </p:nvSpPr>
        <p:spPr bwMode="gray">
          <a:xfrm flipH="1">
            <a:off x="9137900" y="1379187"/>
            <a:ext cx="2560320" cy="891573"/>
          </a:xfrm>
          <a:prstGeom prst="round2DiagRect">
            <a:avLst>
              <a:gd name="adj1" fmla="val 36400"/>
              <a:gd name="adj2" fmla="val 0"/>
            </a:avLst>
          </a:prstGeom>
          <a:solidFill>
            <a:schemeClr val="accent4"/>
          </a:solidFill>
          <a:ln w="9525" algn="ctr">
            <a:noFill/>
            <a:miter lim="800000"/>
            <a:headEnd/>
            <a:tailEnd/>
          </a:ln>
        </p:spPr>
        <p:txBody>
          <a:bodyPr vert="horz" wrap="square" lIns="118872" tIns="118872" rIns="118872" bIns="118872" numCol="1" anchor="ctr" anchorCtr="0" compatLnSpc="1">
            <a:prstTxWarp prst="textNoShape">
              <a:avLst/>
            </a:prstTxWarp>
          </a:bodyPr>
          <a:lstStyle>
            <a:lvl1pPr marL="0" indent="0" algn="l" rtl="0" eaLnBrk="1" fontAlgn="base" hangingPunct="1">
              <a:lnSpc>
                <a:spcPct val="100000"/>
              </a:lnSpc>
              <a:spcBef>
                <a:spcPts val="0"/>
              </a:spcBef>
              <a:spcAft>
                <a:spcPts val="1200"/>
              </a:spcAft>
              <a:buNone/>
              <a:defRPr sz="1400" b="0">
                <a:solidFill>
                  <a:schemeClr val="tx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Gen Z</a:t>
            </a:r>
          </a:p>
        </p:txBody>
      </p:sp>
      <p:sp>
        <p:nvSpPr>
          <p:cNvPr id="21" name="Text Placeholder 9">
            <a:extLst>
              <a:ext uri="{FF2B5EF4-FFF2-40B4-BE49-F238E27FC236}">
                <a16:creationId xmlns:a16="http://schemas.microsoft.com/office/drawing/2014/main" id="{ACADB53D-AAEE-500D-A4C6-A53E913CD00B}"/>
              </a:ext>
            </a:extLst>
          </p:cNvPr>
          <p:cNvSpPr>
            <a:spLocks noGrp="1"/>
          </p:cNvSpPr>
          <p:nvPr>
            <p:ph type="body" sz="quarter" idx="16"/>
          </p:nvPr>
        </p:nvSpPr>
        <p:spPr>
          <a:xfrm flipH="1">
            <a:off x="457198" y="1379187"/>
            <a:ext cx="2560320" cy="891573"/>
          </a:xfrm>
          <a:prstGeom prst="round2DiagRect">
            <a:avLst>
              <a:gd name="adj1" fmla="val 36400"/>
              <a:gd name="adj2" fmla="val 0"/>
            </a:avLst>
          </a:prstGeom>
          <a:solidFill>
            <a:srgbClr val="76D3FF"/>
          </a:solidFill>
        </p:spPr>
        <p:txBody>
          <a:bodyPr lIns="118872" tIns="118872" rIns="118872" bIns="118872" anchor="ctr"/>
          <a:lstStyle/>
          <a:p>
            <a:r>
              <a:rPr lang="en-US" sz="1800" b="1">
                <a:solidFill>
                  <a:schemeClr val="bg1"/>
                </a:solidFill>
              </a:rPr>
              <a:t>Boomers</a:t>
            </a:r>
          </a:p>
        </p:txBody>
      </p:sp>
      <p:sp>
        <p:nvSpPr>
          <p:cNvPr id="23" name="Title 7">
            <a:extLst>
              <a:ext uri="{FF2B5EF4-FFF2-40B4-BE49-F238E27FC236}">
                <a16:creationId xmlns:a16="http://schemas.microsoft.com/office/drawing/2014/main" id="{28A22FA3-F928-A055-1CF9-D1508C874693}"/>
              </a:ext>
            </a:extLst>
          </p:cNvPr>
          <p:cNvSpPr>
            <a:spLocks noGrp="1"/>
          </p:cNvSpPr>
          <p:nvPr>
            <p:ph type="title"/>
          </p:nvPr>
        </p:nvSpPr>
        <p:spPr>
          <a:xfrm>
            <a:off x="457200" y="557784"/>
            <a:ext cx="11241019" cy="454152"/>
          </a:xfrm>
        </p:spPr>
        <p:txBody>
          <a:bodyPr/>
          <a:lstStyle/>
          <a:p>
            <a:r>
              <a:rPr lang="en-US"/>
              <a:t>Preferred benefits at a glance</a:t>
            </a:r>
          </a:p>
        </p:txBody>
      </p:sp>
      <p:sp>
        <p:nvSpPr>
          <p:cNvPr id="24" name="TextBox 23">
            <a:extLst>
              <a:ext uri="{FF2B5EF4-FFF2-40B4-BE49-F238E27FC236}">
                <a16:creationId xmlns:a16="http://schemas.microsoft.com/office/drawing/2014/main" id="{E73F1028-72F7-5387-2079-3D3E734D3EA3}"/>
              </a:ext>
            </a:extLst>
          </p:cNvPr>
          <p:cNvSpPr txBox="1"/>
          <p:nvPr/>
        </p:nvSpPr>
        <p:spPr>
          <a:xfrm>
            <a:off x="457202" y="6214067"/>
            <a:ext cx="8109282" cy="430887"/>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nchor="b">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Sources: 1. Obsidian HR, “What Employee Benefits Each Generation Wants,” 2021,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3"/>
              </a:rPr>
              <a:t>Link</a:t>
            </a: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 2. Ameritas, “How to Tailor Benefits for a Multi-Generational Workforce,” 2021,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4"/>
              </a:rPr>
              <a:t>Link</a:t>
            </a: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 3. MetLife, “The Rise of the Whole Employee: 20 Years of Change in Employer-Employee Dynamics, MetLife’s 20th Annual U.S. Employee Benefit Trends Study 2022,” 2022,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5"/>
              </a:rPr>
              <a:t>Link</a:t>
            </a: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 4. AICPA &amp; CIMA, “AICPA Employee Benefits Report,” 2018,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6"/>
              </a:rPr>
              <a:t>Link</a:t>
            </a: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 5. DataPath, “Whitepaper: How Has the Pandemic Impacted Employee Benefit Strategies?” 2021,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7"/>
              </a:rPr>
              <a:t>Link</a:t>
            </a: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 6. Forbes, “Workplace Benefit Trends By Generation In 2023,” 2023,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8"/>
              </a:rPr>
              <a:t>Link</a:t>
            </a: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 </a:t>
            </a:r>
            <a:b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b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7. Ernst &amp; Young, “The 2022 EY US Generation Survey: Addressing diverse workplace preferences,” 2022,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9"/>
              </a:rPr>
              <a:t>Link</a:t>
            </a: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 8. HRCI, “The Education Perks Younger Workers Value Most,” 2022,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10"/>
              </a:rPr>
              <a:t>Link</a:t>
            </a:r>
            <a:endParaRPr kumimoji="0" lang="en-US" sz="700" b="0" i="0" u="none" strike="noStrike" kern="1200" cap="none" spc="0" normalizeH="0" baseline="0" noProof="0">
              <a:ln>
                <a:noFill/>
              </a:ln>
              <a:solidFill>
                <a:srgbClr val="565656"/>
              </a:solidFill>
              <a:effectLst/>
              <a:uLnTx/>
              <a:uFillTx/>
              <a:latin typeface="Calibri" panose="020F0502020204030204" pitchFamily="34" charset="0"/>
              <a:ea typeface="Calibri" panose="020F0502020204030204" pitchFamily="34" charset="0"/>
              <a:cs typeface="+mn-cs"/>
            </a:endParaRPr>
          </a:p>
        </p:txBody>
      </p:sp>
      <p:pic>
        <p:nvPicPr>
          <p:cNvPr id="25" name="Graphic 24">
            <a:extLst>
              <a:ext uri="{FF2B5EF4-FFF2-40B4-BE49-F238E27FC236}">
                <a16:creationId xmlns:a16="http://schemas.microsoft.com/office/drawing/2014/main" id="{186BD296-D00F-4FDB-105D-4158BC97A70E}"/>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087194" y="1599806"/>
            <a:ext cx="606257" cy="606257"/>
          </a:xfrm>
          <a:prstGeom prst="rect">
            <a:avLst/>
          </a:prstGeom>
        </p:spPr>
      </p:pic>
      <p:pic>
        <p:nvPicPr>
          <p:cNvPr id="26" name="Graphic 25">
            <a:extLst>
              <a:ext uri="{FF2B5EF4-FFF2-40B4-BE49-F238E27FC236}">
                <a16:creationId xmlns:a16="http://schemas.microsoft.com/office/drawing/2014/main" id="{FB5125FE-27CA-2F21-8D64-BD546297697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967591" y="1514474"/>
            <a:ext cx="704569" cy="671798"/>
          </a:xfrm>
          <a:prstGeom prst="rect">
            <a:avLst/>
          </a:prstGeom>
        </p:spPr>
      </p:pic>
      <p:pic>
        <p:nvPicPr>
          <p:cNvPr id="27" name="Graphic 26">
            <a:extLst>
              <a:ext uri="{FF2B5EF4-FFF2-40B4-BE49-F238E27FC236}">
                <a16:creationId xmlns:a16="http://schemas.microsoft.com/office/drawing/2014/main" id="{F3C4ADFF-F816-A21A-E7F8-A7B293BF9C89}"/>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230364" y="1546423"/>
            <a:ext cx="600795" cy="557101"/>
          </a:xfrm>
          <a:prstGeom prst="rect">
            <a:avLst/>
          </a:prstGeom>
        </p:spPr>
      </p:pic>
      <p:pic>
        <p:nvPicPr>
          <p:cNvPr id="28" name="Graphic 27">
            <a:extLst>
              <a:ext uri="{FF2B5EF4-FFF2-40B4-BE49-F238E27FC236}">
                <a16:creationId xmlns:a16="http://schemas.microsoft.com/office/drawing/2014/main" id="{F1A6B463-67D9-29C1-A7A6-70991AA6FACF}"/>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1054446" y="1471323"/>
            <a:ext cx="400457" cy="707300"/>
          </a:xfrm>
          <a:prstGeom prst="rect">
            <a:avLst/>
          </a:prstGeom>
        </p:spPr>
      </p:pic>
    </p:spTree>
    <p:extLst>
      <p:ext uri="{BB962C8B-B14F-4D97-AF65-F5344CB8AC3E}">
        <p14:creationId xmlns:p14="http://schemas.microsoft.com/office/powerpoint/2010/main" val="751589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CA7EF82-8DA8-32D8-E40B-BAC4E7274171}"/>
              </a:ext>
            </a:extLst>
          </p:cNvPr>
          <p:cNvSpPr/>
          <p:nvPr/>
        </p:nvSpPr>
        <p:spPr>
          <a:xfrm>
            <a:off x="-1" y="0"/>
            <a:ext cx="3584447" cy="6858000"/>
          </a:xfrm>
          <a:prstGeom prst="rect">
            <a:avLst/>
          </a:prstGeom>
          <a:gradFill>
            <a:gsLst>
              <a:gs pos="35000">
                <a:srgbClr val="8246AF"/>
              </a:gs>
              <a:gs pos="100000">
                <a:srgbClr val="EE3D8B"/>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noFill/>
              <a:effectLst/>
              <a:uLnTx/>
              <a:uFillTx/>
              <a:latin typeface="Arial"/>
              <a:ea typeface="+mn-ea"/>
              <a:cs typeface="+mn-cs"/>
            </a:endParaRPr>
          </a:p>
        </p:txBody>
      </p:sp>
      <p:sp>
        <p:nvSpPr>
          <p:cNvPr id="17" name="Title 4">
            <a:extLst>
              <a:ext uri="{FF2B5EF4-FFF2-40B4-BE49-F238E27FC236}">
                <a16:creationId xmlns:a16="http://schemas.microsoft.com/office/drawing/2014/main" id="{C5648D59-C8DF-017D-112E-033D35C512E1}"/>
              </a:ext>
            </a:extLst>
          </p:cNvPr>
          <p:cNvSpPr>
            <a:spLocks noGrp="1"/>
          </p:cNvSpPr>
          <p:nvPr>
            <p:ph type="title"/>
          </p:nvPr>
        </p:nvSpPr>
        <p:spPr>
          <a:xfrm>
            <a:off x="-4" y="-2"/>
            <a:ext cx="3584447" cy="5677071"/>
          </a:xfrm>
        </p:spPr>
        <p:txBody>
          <a:bodyPr lIns="457200" tIns="457200" rIns="457200" bIns="457200" anchor="ctr" anchorCtr="0"/>
          <a:lstStyle/>
          <a:p>
            <a:r>
              <a:rPr lang="en-US">
                <a:solidFill>
                  <a:schemeClr val="bg1"/>
                </a:solidFill>
              </a:rPr>
              <a:t>Key themes emerged across generations, shaping their work and benefit needs.</a:t>
            </a:r>
          </a:p>
        </p:txBody>
      </p:sp>
      <p:sp>
        <p:nvSpPr>
          <p:cNvPr id="19" name="TextBox 18">
            <a:extLst>
              <a:ext uri="{FF2B5EF4-FFF2-40B4-BE49-F238E27FC236}">
                <a16:creationId xmlns:a16="http://schemas.microsoft.com/office/drawing/2014/main" id="{4BB617E3-8F5B-0DBB-9738-F582F71011FA}"/>
              </a:ext>
            </a:extLst>
          </p:cNvPr>
          <p:cNvSpPr txBox="1"/>
          <p:nvPr/>
        </p:nvSpPr>
        <p:spPr>
          <a:xfrm>
            <a:off x="463296" y="5863464"/>
            <a:ext cx="2791533" cy="754053"/>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Sources: 1. Oyster, “The Employee Expectations Report 2022,” 2022, </a:t>
            </a:r>
            <a:r>
              <a:rPr kumimoji="0" lang="en-US" sz="700" b="0" i="0" u="none" strike="noStrike" kern="1200" cap="none" spc="0" normalizeH="0" baseline="0" noProof="0">
                <a:ln>
                  <a:noFill/>
                </a:ln>
                <a:solidFill>
                  <a:srgbClr val="2C6EF2"/>
                </a:solidFill>
                <a:effectLst/>
                <a:uLnTx/>
                <a:uFillTx/>
                <a:latin typeface="Arial" panose="020B0604020202020204" pitchFamily="34" charset="0"/>
                <a:ea typeface="Arial" panose="020B0604020202020204" pitchFamily="34" charset="0"/>
                <a:cs typeface="+mn-cs"/>
                <a:hlinkClick r:id="rId3">
                  <a:extLst>
                    <a:ext uri="{A12FA001-AC4F-418D-AE19-62706E023703}">
                      <ahyp:hlinkClr xmlns:ahyp="http://schemas.microsoft.com/office/drawing/2018/hyperlinkcolor" val="tx"/>
                    </a:ext>
                  </a:extLst>
                </a:hlinkClick>
              </a:rPr>
              <a:t>Link</a:t>
            </a:r>
            <a: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 2. McKinsey, “Americans are embracing flexible work—and they want more of it,” 2022, </a:t>
            </a:r>
            <a:r>
              <a:rPr kumimoji="0" lang="en-US" sz="700" b="0" i="0" u="none" strike="noStrike" kern="1200" cap="none" spc="0" normalizeH="0" baseline="0" noProof="0">
                <a:ln>
                  <a:noFill/>
                </a:ln>
                <a:solidFill>
                  <a:srgbClr val="2C6EF2"/>
                </a:solidFill>
                <a:effectLst/>
                <a:uLnTx/>
                <a:uFillTx/>
                <a:latin typeface="Arial" panose="020B0604020202020204" pitchFamily="34" charset="0"/>
                <a:ea typeface="Arial" panose="020B0604020202020204" pitchFamily="34" charset="0"/>
                <a:cs typeface="+mn-cs"/>
                <a:hlinkClick r:id="rId4">
                  <a:extLst>
                    <a:ext uri="{A12FA001-AC4F-418D-AE19-62706E023703}">
                      <ahyp:hlinkClr xmlns:ahyp="http://schemas.microsoft.com/office/drawing/2018/hyperlinkcolor" val="tx"/>
                    </a:ext>
                  </a:extLst>
                </a:hlinkClick>
              </a:rPr>
              <a:t>Link</a:t>
            </a:r>
            <a: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 3. Gallup, “State of the Global Workplace: 2023 Report,” 2023, </a:t>
            </a:r>
            <a:r>
              <a:rPr kumimoji="0" lang="en-US" sz="700" b="0" i="0" u="none" strike="noStrike" kern="1200" cap="none" spc="0" normalizeH="0" baseline="0" noProof="0">
                <a:ln>
                  <a:noFill/>
                </a:ln>
                <a:solidFill>
                  <a:srgbClr val="2C6EF2"/>
                </a:solidFill>
                <a:effectLst/>
                <a:uLnTx/>
                <a:uFillTx/>
                <a:latin typeface="Arial" panose="020B0604020202020204" pitchFamily="34" charset="0"/>
                <a:ea typeface="Arial" panose="020B0604020202020204" pitchFamily="34" charset="0"/>
                <a:cs typeface="+mn-cs"/>
                <a:hlinkClick r:id="rId5">
                  <a:extLst>
                    <a:ext uri="{A12FA001-AC4F-418D-AE19-62706E023703}">
                      <ahyp:hlinkClr xmlns:ahyp="http://schemas.microsoft.com/office/drawing/2018/hyperlinkcolor" val="tx"/>
                    </a:ext>
                  </a:extLst>
                </a:hlinkClick>
              </a:rPr>
              <a:t>Link</a:t>
            </a:r>
            <a: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 4. Capital One and The Decision Lab, “Mind Over Money Study,” 2020, </a:t>
            </a:r>
            <a:r>
              <a:rPr kumimoji="0" lang="en-US" sz="700" b="0" i="0" u="none" strike="noStrike" kern="1200" cap="none" spc="0" normalizeH="0" baseline="0" noProof="0">
                <a:ln>
                  <a:noFill/>
                </a:ln>
                <a:solidFill>
                  <a:srgbClr val="2C6EF2"/>
                </a:solidFill>
                <a:effectLst/>
                <a:uLnTx/>
                <a:uFillTx/>
                <a:latin typeface="Arial" panose="020B0604020202020204" pitchFamily="34" charset="0"/>
                <a:ea typeface="Arial" panose="020B0604020202020204" pitchFamily="34" charset="0"/>
                <a:cs typeface="+mn-cs"/>
                <a:hlinkClick r:id="rId6">
                  <a:extLst>
                    <a:ext uri="{A12FA001-AC4F-418D-AE19-62706E023703}">
                      <ahyp:hlinkClr xmlns:ahyp="http://schemas.microsoft.com/office/drawing/2018/hyperlinkcolor" val="tx"/>
                    </a:ext>
                  </a:extLst>
                </a:hlinkClick>
              </a:rPr>
              <a:t>Link</a:t>
            </a:r>
            <a: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 5. Gallup, “Generation Disconnected: Data on Gen Z in the Workplace,” 2022, </a:t>
            </a:r>
            <a:r>
              <a:rPr kumimoji="0" lang="en-US" sz="700" b="0" i="0" u="none" strike="noStrike" kern="1200" cap="none" spc="0" normalizeH="0" baseline="0" noProof="0">
                <a:ln>
                  <a:noFill/>
                </a:ln>
                <a:solidFill>
                  <a:srgbClr val="2C6EF2"/>
                </a:solidFill>
                <a:effectLst/>
                <a:uLnTx/>
                <a:uFillTx/>
                <a:latin typeface="Arial" panose="020B0604020202020204" pitchFamily="34" charset="0"/>
                <a:ea typeface="Arial" panose="020B0604020202020204" pitchFamily="34" charset="0"/>
                <a:cs typeface="+mn-cs"/>
                <a:hlinkClick r:id="rId7">
                  <a:extLst>
                    <a:ext uri="{A12FA001-AC4F-418D-AE19-62706E023703}">
                      <ahyp:hlinkClr xmlns:ahyp="http://schemas.microsoft.com/office/drawing/2018/hyperlinkcolor" val="tx"/>
                    </a:ext>
                  </a:extLst>
                </a:hlinkClick>
              </a:rPr>
              <a:t>Link</a:t>
            </a:r>
            <a: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 6. Deloitte, “Workplace Burnout Survey,” 2018, </a:t>
            </a:r>
            <a:r>
              <a:rPr kumimoji="0" lang="en-US" sz="700" b="0" i="0" u="none" strike="noStrike" kern="1200" cap="none" spc="0" normalizeH="0" baseline="0" noProof="0">
                <a:ln>
                  <a:noFill/>
                </a:ln>
                <a:solidFill>
                  <a:srgbClr val="2C6EF2"/>
                </a:solidFill>
                <a:effectLst/>
                <a:uLnTx/>
                <a:uFillTx/>
                <a:latin typeface="Arial" panose="020B0604020202020204" pitchFamily="34" charset="0"/>
                <a:ea typeface="Arial" panose="020B0604020202020204" pitchFamily="34" charset="0"/>
                <a:cs typeface="+mn-cs"/>
                <a:hlinkClick r:id="rId8">
                  <a:extLst>
                    <a:ext uri="{A12FA001-AC4F-418D-AE19-62706E023703}">
                      <ahyp:hlinkClr xmlns:ahyp="http://schemas.microsoft.com/office/drawing/2018/hyperlinkcolor" val="tx"/>
                    </a:ext>
                  </a:extLst>
                </a:hlinkClick>
              </a:rPr>
              <a:t>Link</a:t>
            </a:r>
            <a:endParaRPr kumimoji="0" lang="en-US" sz="700" b="0" i="0" u="none" strike="noStrike" kern="1200" cap="none" spc="0" normalizeH="0" baseline="0" noProof="0">
              <a:ln>
                <a:noFill/>
              </a:ln>
              <a:solidFill>
                <a:srgbClr val="2C6EF2"/>
              </a:solidFill>
              <a:effectLst/>
              <a:uLnTx/>
              <a:uFillTx/>
              <a:latin typeface="Calibri" panose="020F0502020204030204" pitchFamily="34" charset="0"/>
              <a:ea typeface="Calibri" panose="020F0502020204030204" pitchFamily="34" charset="0"/>
              <a:cs typeface="+mn-cs"/>
            </a:endParaRPr>
          </a:p>
        </p:txBody>
      </p:sp>
      <p:sp>
        <p:nvSpPr>
          <p:cNvPr id="21" name="Google Shape;547;p104">
            <a:extLst>
              <a:ext uri="{FF2B5EF4-FFF2-40B4-BE49-F238E27FC236}">
                <a16:creationId xmlns:a16="http://schemas.microsoft.com/office/drawing/2014/main" id="{7FB62368-9942-2BC3-494C-527D1AF91081}"/>
              </a:ext>
            </a:extLst>
          </p:cNvPr>
          <p:cNvSpPr txBox="1">
            <a:spLocks/>
          </p:cNvSpPr>
          <p:nvPr/>
        </p:nvSpPr>
        <p:spPr>
          <a:xfrm>
            <a:off x="4047738" y="279371"/>
            <a:ext cx="3742685" cy="2950086"/>
          </a:xfrm>
          <a:prstGeom prst="rect">
            <a:avLst/>
          </a:prstGeom>
          <a:solidFill>
            <a:srgbClr val="F0F0F0">
              <a:alpha val="30000"/>
            </a:srgbClr>
          </a:solidFill>
          <a:ln>
            <a:noFill/>
          </a:ln>
        </p:spPr>
        <p:txBody>
          <a:bodyPr spcFirstLastPara="1" wrap="square" lIns="274320" tIns="822960" rIns="274320" bIns="274320" anchor="t" anchorCtr="0">
            <a:noAutofit/>
          </a:bodyPr>
          <a:lst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a:ln>
                  <a:noFill/>
                </a:ln>
                <a:solidFill>
                  <a:srgbClr val="8246AF"/>
                </a:solidFill>
                <a:effectLst/>
                <a:uLnTx/>
                <a:uFillTx/>
                <a:latin typeface="Arial"/>
                <a:ea typeface="+mn-ea"/>
                <a:cs typeface="+mn-cs"/>
              </a:rPr>
              <a:t>Maintaining flexibility</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 sz="1200" b="1" i="0" u="none" strike="noStrike" kern="1200" cap="none" spc="0" normalizeH="0" baseline="0" noProof="0">
                <a:ln>
                  <a:noFill/>
                </a:ln>
                <a:solidFill>
                  <a:srgbClr val="565656"/>
                </a:solidFill>
                <a:effectLst/>
                <a:uLnTx/>
                <a:uFillTx/>
                <a:latin typeface="Arial"/>
                <a:ea typeface="+mn-ea"/>
                <a:cs typeface="+mn-cs"/>
              </a:rPr>
              <a:t>59% </a:t>
            </a:r>
            <a:r>
              <a:rPr kumimoji="0" lang="en" sz="1200" b="0" i="0" u="none" strike="noStrike" kern="1200" cap="none" spc="0" normalizeH="0" baseline="0" noProof="0">
                <a:ln>
                  <a:noFill/>
                </a:ln>
                <a:solidFill>
                  <a:srgbClr val="565656"/>
                </a:solidFill>
                <a:effectLst/>
                <a:uLnTx/>
                <a:uFillTx/>
                <a:latin typeface="Arial"/>
                <a:ea typeface="+mn-ea"/>
                <a:cs typeface="+mn-cs"/>
              </a:rPr>
              <a:t>expect remote work flexibility, with</a:t>
            </a:r>
            <a:r>
              <a:rPr kumimoji="0" lang="en" sz="1200" b="1" i="0" u="none" strike="noStrike" kern="1200" cap="none" spc="0" normalizeH="0" baseline="0" noProof="0">
                <a:ln>
                  <a:noFill/>
                </a:ln>
                <a:solidFill>
                  <a:srgbClr val="565656"/>
                </a:solidFill>
                <a:effectLst/>
                <a:uLnTx/>
                <a:uFillTx/>
                <a:latin typeface="Arial"/>
                <a:ea typeface="+mn-ea"/>
                <a:cs typeface="+mn-cs"/>
              </a:rPr>
              <a:t> 44%</a:t>
            </a:r>
            <a:r>
              <a:rPr kumimoji="0" lang="en" sz="1200" b="0" i="0" u="none" strike="noStrike" kern="1200" cap="none" spc="0" normalizeH="0" baseline="0" noProof="0">
                <a:ln>
                  <a:noFill/>
                </a:ln>
                <a:solidFill>
                  <a:srgbClr val="565656"/>
                </a:solidFill>
                <a:effectLst/>
                <a:uLnTx/>
                <a:uFillTx/>
                <a:latin typeface="Arial"/>
                <a:ea typeface="+mn-ea"/>
                <a:cs typeface="+mn-cs"/>
              </a:rPr>
              <a:t> ranking it a top 3 factor for an ideal company.</a:t>
            </a:r>
            <a:r>
              <a:rPr kumimoji="0" lang="en" sz="1200" b="0" i="0" u="none" strike="noStrike" kern="1200" cap="none" spc="0" normalizeH="0" baseline="30000" noProof="0">
                <a:ln>
                  <a:noFill/>
                </a:ln>
                <a:solidFill>
                  <a:srgbClr val="565656"/>
                </a:solidFill>
                <a:effectLst/>
                <a:uLnTx/>
                <a:uFillTx/>
                <a:latin typeface="Arial"/>
                <a:ea typeface="+mn-ea"/>
                <a:cs typeface="+mn-cs"/>
              </a:rPr>
              <a:t>1</a:t>
            </a:r>
            <a:r>
              <a:rPr kumimoji="0" lang="en" sz="1200" b="0" i="0" u="none" strike="noStrike" kern="1200" cap="none" spc="0" normalizeH="0" baseline="0" noProof="0">
                <a:ln>
                  <a:noFill/>
                </a:ln>
                <a:solidFill>
                  <a:srgbClr val="565656"/>
                </a:solidFill>
                <a:effectLst/>
                <a:uLnTx/>
                <a:uFillTx/>
                <a:latin typeface="Arial"/>
                <a:ea typeface="+mn-ea"/>
                <a:cs typeface="+mn-cs"/>
              </a:rPr>
              <a:t> When candidates choose between similar compensation offers, flexible work can </a:t>
            </a:r>
            <a:br>
              <a:rPr kumimoji="0" lang="en" sz="1200" b="0" i="0" u="none" strike="noStrike" kern="1200" cap="none" spc="0" normalizeH="0" baseline="0" noProof="0">
                <a:ln>
                  <a:noFill/>
                </a:ln>
                <a:solidFill>
                  <a:srgbClr val="565656"/>
                </a:solidFill>
                <a:effectLst/>
                <a:uLnTx/>
                <a:uFillTx/>
                <a:latin typeface="Arial"/>
                <a:ea typeface="+mn-ea"/>
                <a:cs typeface="+mn-cs"/>
              </a:rPr>
            </a:br>
            <a:r>
              <a:rPr kumimoji="0" lang="en" sz="1200" b="0" i="0" u="none" strike="noStrike" kern="1200" cap="none" spc="0" normalizeH="0" baseline="0" noProof="0">
                <a:ln>
                  <a:noFill/>
                </a:ln>
                <a:solidFill>
                  <a:srgbClr val="565656"/>
                </a:solidFill>
                <a:effectLst/>
                <a:uLnTx/>
                <a:uFillTx/>
                <a:latin typeface="Arial"/>
                <a:ea typeface="+mn-ea"/>
                <a:cs typeface="+mn-cs"/>
              </a:rPr>
              <a:t>often be the deciding factor, regardless of </a:t>
            </a:r>
            <a:br>
              <a:rPr kumimoji="0" lang="en" sz="1200" b="0" i="0" u="none" strike="noStrike" kern="1200" cap="none" spc="0" normalizeH="0" baseline="0" noProof="0">
                <a:ln>
                  <a:noFill/>
                </a:ln>
                <a:solidFill>
                  <a:srgbClr val="565656"/>
                </a:solidFill>
                <a:effectLst/>
                <a:uLnTx/>
                <a:uFillTx/>
                <a:latin typeface="Arial"/>
                <a:ea typeface="+mn-ea"/>
                <a:cs typeface="+mn-cs"/>
              </a:rPr>
            </a:br>
            <a:r>
              <a:rPr kumimoji="0" lang="en" sz="1200" b="0" i="0" u="none" strike="noStrike" kern="1200" cap="none" spc="0" normalizeH="0" baseline="0" noProof="0">
                <a:ln>
                  <a:noFill/>
                </a:ln>
                <a:solidFill>
                  <a:srgbClr val="565656"/>
                </a:solidFill>
                <a:effectLst/>
                <a:uLnTx/>
                <a:uFillTx/>
                <a:latin typeface="Arial"/>
                <a:ea typeface="+mn-ea"/>
                <a:cs typeface="+mn-cs"/>
              </a:rPr>
              <a:t>their generation.</a:t>
            </a:r>
            <a:r>
              <a:rPr kumimoji="0" lang="en" sz="1200" b="0" i="0" u="none" strike="noStrike" kern="1200" cap="none" spc="0" normalizeH="0" baseline="30000" noProof="0">
                <a:ln>
                  <a:noFill/>
                </a:ln>
                <a:solidFill>
                  <a:srgbClr val="565656"/>
                </a:solidFill>
                <a:effectLst/>
                <a:uLnTx/>
                <a:uFillTx/>
                <a:latin typeface="Arial"/>
                <a:ea typeface="+mn-ea"/>
                <a:cs typeface="+mn-cs"/>
              </a:rPr>
              <a:t>2</a:t>
            </a:r>
            <a:endParaRPr kumimoji="0" lang="en-US" sz="1200" b="0" i="0" u="none" strike="noStrike" kern="1200" cap="none" spc="0" normalizeH="0" baseline="30000" noProof="0">
              <a:ln>
                <a:noFill/>
              </a:ln>
              <a:solidFill>
                <a:srgbClr val="565656"/>
              </a:solidFill>
              <a:effectLst/>
              <a:uLnTx/>
              <a:uFillTx/>
              <a:latin typeface="Arial"/>
              <a:ea typeface="+mn-ea"/>
              <a:cs typeface="+mn-cs"/>
            </a:endParaRPr>
          </a:p>
        </p:txBody>
      </p:sp>
      <p:sp>
        <p:nvSpPr>
          <p:cNvPr id="23" name="Google Shape;547;p104">
            <a:extLst>
              <a:ext uri="{FF2B5EF4-FFF2-40B4-BE49-F238E27FC236}">
                <a16:creationId xmlns:a16="http://schemas.microsoft.com/office/drawing/2014/main" id="{6731F183-91B9-C898-C9AD-E4B56D022AEF}"/>
              </a:ext>
            </a:extLst>
          </p:cNvPr>
          <p:cNvSpPr txBox="1">
            <a:spLocks/>
          </p:cNvSpPr>
          <p:nvPr/>
        </p:nvSpPr>
        <p:spPr>
          <a:xfrm>
            <a:off x="7986018" y="279370"/>
            <a:ext cx="3742685" cy="2319451"/>
          </a:xfrm>
          <a:prstGeom prst="rect">
            <a:avLst/>
          </a:prstGeom>
          <a:solidFill>
            <a:srgbClr val="F0F0F0">
              <a:alpha val="30000"/>
            </a:srgbClr>
          </a:solidFill>
          <a:ln>
            <a:noFill/>
          </a:ln>
        </p:spPr>
        <p:txBody>
          <a:bodyPr spcFirstLastPara="1" wrap="square" lIns="274320" tIns="822960" rIns="274320" bIns="274320" anchor="t" anchorCtr="0">
            <a:noAutofit/>
          </a:bodyPr>
          <a:lst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600"/>
              </a:spcAft>
              <a:buClrTx/>
              <a:buSzPts val="1800"/>
              <a:buFontTx/>
              <a:buNone/>
              <a:tabLst/>
              <a:defRPr/>
            </a:pPr>
            <a:r>
              <a:rPr kumimoji="0" lang="en-US" sz="1800" b="1" i="0" u="none" strike="noStrike" kern="1200" cap="none" spc="0" normalizeH="0" baseline="0" noProof="0">
                <a:ln>
                  <a:noFill/>
                </a:ln>
                <a:solidFill>
                  <a:srgbClr val="8246AF"/>
                </a:solidFill>
                <a:effectLst/>
                <a:uLnTx/>
                <a:uFillTx/>
                <a:latin typeface="Arial"/>
                <a:ea typeface="+mn-ea"/>
                <a:cs typeface="+mn-cs"/>
              </a:rPr>
              <a:t>Lack of engagement</a:t>
            </a:r>
          </a:p>
          <a:p>
            <a:pPr marL="0" marR="0" lvl="0" indent="0" algn="l" defTabSz="914400" rtl="0" eaLnBrk="1" fontAlgn="base" latinLnBrk="0" hangingPunct="1">
              <a:lnSpc>
                <a:spcPct val="100000"/>
              </a:lnSpc>
              <a:spcBef>
                <a:spcPts val="0"/>
              </a:spcBef>
              <a:spcAft>
                <a:spcPts val="600"/>
              </a:spcAft>
              <a:buClrTx/>
              <a:buSzPts val="1800"/>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Across generations, </a:t>
            </a:r>
            <a:r>
              <a:rPr kumimoji="0" lang="en-US" sz="1200" b="1" i="0" u="none" strike="noStrike" kern="1200" cap="none" spc="0" normalizeH="0" baseline="0" noProof="0">
                <a:ln>
                  <a:noFill/>
                </a:ln>
                <a:solidFill>
                  <a:srgbClr val="565656"/>
                </a:solidFill>
                <a:effectLst/>
                <a:uLnTx/>
                <a:uFillTx/>
                <a:latin typeface="Arial"/>
                <a:ea typeface="+mn-ea"/>
                <a:cs typeface="+mn-cs"/>
              </a:rPr>
              <a:t>59% </a:t>
            </a:r>
            <a:r>
              <a:rPr kumimoji="0" lang="en-US" sz="1200" b="0" i="0" u="none" strike="noStrike" kern="1200" cap="none" spc="0" normalizeH="0" baseline="0" noProof="0">
                <a:ln>
                  <a:noFill/>
                </a:ln>
                <a:solidFill>
                  <a:srgbClr val="565656"/>
                </a:solidFill>
                <a:effectLst/>
                <a:uLnTx/>
                <a:uFillTx/>
                <a:latin typeface="Arial"/>
                <a:ea typeface="+mn-ea"/>
                <a:cs typeface="+mn-cs"/>
              </a:rPr>
              <a:t>report not feeling engaged, and </a:t>
            </a:r>
            <a:r>
              <a:rPr kumimoji="0" lang="en-US" sz="1200" b="1" i="0" u="none" strike="noStrike" kern="1200" cap="none" spc="0" normalizeH="0" baseline="0" noProof="0">
                <a:ln>
                  <a:noFill/>
                </a:ln>
                <a:solidFill>
                  <a:srgbClr val="565656"/>
                </a:solidFill>
                <a:effectLst/>
                <a:uLnTx/>
                <a:uFillTx/>
                <a:latin typeface="Arial"/>
                <a:ea typeface="+mn-ea"/>
                <a:cs typeface="+mn-cs"/>
              </a:rPr>
              <a:t>18% </a:t>
            </a:r>
            <a:r>
              <a:rPr kumimoji="0" lang="en-US" sz="1200" b="0" i="0" u="none" strike="noStrike" kern="1200" cap="none" spc="0" normalizeH="0" baseline="0" noProof="0">
                <a:ln>
                  <a:noFill/>
                </a:ln>
                <a:solidFill>
                  <a:srgbClr val="565656"/>
                </a:solidFill>
                <a:effectLst/>
                <a:uLnTx/>
                <a:uFillTx/>
                <a:latin typeface="Arial"/>
                <a:ea typeface="+mn-ea"/>
                <a:cs typeface="+mn-cs"/>
              </a:rPr>
              <a:t>are actively disengaged. This is prompting </a:t>
            </a:r>
            <a:r>
              <a:rPr kumimoji="0" lang="en-US" sz="1200" b="1" i="0" u="none" strike="noStrike" kern="1200" cap="none" spc="0" normalizeH="0" baseline="0" noProof="0">
                <a:ln>
                  <a:noFill/>
                </a:ln>
                <a:solidFill>
                  <a:srgbClr val="565656"/>
                </a:solidFill>
                <a:effectLst/>
                <a:uLnTx/>
                <a:uFillTx/>
                <a:latin typeface="Arial"/>
                <a:ea typeface="+mn-ea"/>
                <a:cs typeface="+mn-cs"/>
              </a:rPr>
              <a:t>51% </a:t>
            </a:r>
            <a:r>
              <a:rPr kumimoji="0" lang="en-US" sz="1200" b="0" i="0" u="none" strike="noStrike" kern="1200" cap="none" spc="0" normalizeH="0" baseline="0" noProof="0">
                <a:ln>
                  <a:noFill/>
                </a:ln>
                <a:solidFill>
                  <a:srgbClr val="565656"/>
                </a:solidFill>
                <a:effectLst/>
                <a:uLnTx/>
                <a:uFillTx/>
                <a:latin typeface="Arial"/>
                <a:ea typeface="+mn-ea"/>
                <a:cs typeface="+mn-cs"/>
              </a:rPr>
              <a:t>to feel the need to seek new jobs within the next year.</a:t>
            </a:r>
            <a:r>
              <a:rPr kumimoji="0" lang="en-US" sz="1200" b="0" i="0" u="none" strike="noStrike" kern="1200" cap="none" spc="0" normalizeH="0" baseline="30000" noProof="0">
                <a:ln>
                  <a:noFill/>
                </a:ln>
                <a:solidFill>
                  <a:srgbClr val="565656"/>
                </a:solidFill>
                <a:effectLst/>
                <a:uLnTx/>
                <a:uFillTx/>
                <a:latin typeface="Arial"/>
                <a:ea typeface="+mn-ea"/>
                <a:cs typeface="+mn-cs"/>
              </a:rPr>
              <a:t>3</a:t>
            </a:r>
            <a:endParaRPr kumimoji="0" lang="en-US" sz="1200" b="0" i="0" u="none" strike="noStrike" kern="1200" cap="none" spc="0" normalizeH="0" baseline="0" noProof="0">
              <a:ln>
                <a:noFill/>
              </a:ln>
              <a:solidFill>
                <a:srgbClr val="565656"/>
              </a:solidFill>
              <a:effectLst/>
              <a:uLnTx/>
              <a:uFillTx/>
              <a:latin typeface="Arial"/>
              <a:ea typeface="+mn-ea"/>
              <a:cs typeface="+mn-cs"/>
            </a:endParaRPr>
          </a:p>
        </p:txBody>
      </p:sp>
      <p:sp>
        <p:nvSpPr>
          <p:cNvPr id="24" name="Google Shape;547;p104">
            <a:extLst>
              <a:ext uri="{FF2B5EF4-FFF2-40B4-BE49-F238E27FC236}">
                <a16:creationId xmlns:a16="http://schemas.microsoft.com/office/drawing/2014/main" id="{D7DCD6E1-BD82-FF9D-7DBF-85011E29202E}"/>
              </a:ext>
            </a:extLst>
          </p:cNvPr>
          <p:cNvSpPr txBox="1">
            <a:spLocks/>
          </p:cNvSpPr>
          <p:nvPr/>
        </p:nvSpPr>
        <p:spPr>
          <a:xfrm>
            <a:off x="4047738" y="3426330"/>
            <a:ext cx="3742685" cy="2950086"/>
          </a:xfrm>
          <a:prstGeom prst="rect">
            <a:avLst/>
          </a:prstGeom>
          <a:solidFill>
            <a:srgbClr val="F0F0F0">
              <a:alpha val="30000"/>
            </a:srgbClr>
          </a:solidFill>
          <a:ln>
            <a:noFill/>
          </a:ln>
        </p:spPr>
        <p:txBody>
          <a:bodyPr spcFirstLastPara="1" wrap="square" lIns="274320" tIns="822960" rIns="274320" bIns="274320" anchor="t" anchorCtr="0">
            <a:noAutofit/>
          </a:bodyPr>
          <a:lst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a:ln>
                  <a:noFill/>
                </a:ln>
                <a:solidFill>
                  <a:srgbClr val="8246AF"/>
                </a:solidFill>
                <a:effectLst/>
                <a:uLnTx/>
                <a:uFillTx/>
                <a:latin typeface="Arial"/>
                <a:ea typeface="+mn-ea"/>
                <a:cs typeface="+mn-cs"/>
              </a:rPr>
              <a:t>Cost of living crisis</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565656"/>
                </a:solidFill>
                <a:effectLst/>
                <a:uLnTx/>
                <a:uFillTx/>
                <a:latin typeface="Arial"/>
                <a:ea typeface="+mn-ea"/>
                <a:cs typeface="+mn-cs"/>
              </a:rPr>
              <a:t>Inflation has driven prices up, causing </a:t>
            </a:r>
            <a:r>
              <a:rPr kumimoji="0" lang="en-US" sz="1200" b="1" i="0" u="none" strike="noStrike" kern="0" cap="none" spc="0" normalizeH="0" baseline="0" noProof="0">
                <a:ln>
                  <a:noFill/>
                </a:ln>
                <a:solidFill>
                  <a:srgbClr val="565656"/>
                </a:solidFill>
                <a:effectLst/>
                <a:uLnTx/>
                <a:uFillTx/>
                <a:latin typeface="Arial"/>
                <a:ea typeface="+mn-ea"/>
                <a:cs typeface="+mn-cs"/>
              </a:rPr>
              <a:t>77% </a:t>
            </a:r>
            <a:r>
              <a:rPr kumimoji="0" lang="en-US" sz="1200" b="0" i="0" u="none" strike="noStrike" kern="0" cap="none" spc="0" normalizeH="0" baseline="0" noProof="0">
                <a:ln>
                  <a:noFill/>
                </a:ln>
                <a:solidFill>
                  <a:srgbClr val="565656"/>
                </a:solidFill>
                <a:effectLst/>
                <a:uLnTx/>
                <a:uFillTx/>
                <a:latin typeface="Arial"/>
                <a:ea typeface="+mn-ea"/>
                <a:cs typeface="+mn-cs"/>
              </a:rPr>
              <a:t>of Americans </a:t>
            </a:r>
            <a:r>
              <a:rPr kumimoji="0" lang="en-US" sz="1200" i="0" u="none" strike="noStrike" kern="0" cap="none" spc="0" normalizeH="0" baseline="0" noProof="0">
                <a:ln>
                  <a:noFill/>
                </a:ln>
                <a:solidFill>
                  <a:srgbClr val="565656"/>
                </a:solidFill>
                <a:effectLst/>
                <a:uLnTx/>
                <a:uFillTx/>
                <a:latin typeface="Arial"/>
                <a:ea typeface="+mn-ea"/>
                <a:cs typeface="+mn-cs"/>
              </a:rPr>
              <a:t>to worry about finances</a:t>
            </a:r>
            <a:r>
              <a:rPr kumimoji="0" lang="en-US" sz="1200" b="0" i="0" u="none" strike="noStrike" kern="0" cap="none" spc="0" normalizeH="0" baseline="0" noProof="0">
                <a:ln>
                  <a:noFill/>
                </a:ln>
                <a:solidFill>
                  <a:srgbClr val="565656"/>
                </a:solidFill>
                <a:effectLst/>
                <a:uLnTx/>
                <a:uFillTx/>
                <a:latin typeface="Arial"/>
                <a:ea typeface="+mn-ea"/>
                <a:cs typeface="+mn-cs"/>
              </a:rPr>
              <a:t>.</a:t>
            </a:r>
            <a:r>
              <a:rPr kumimoji="0" lang="en-US" sz="1200" b="0" i="0" u="none" strike="noStrike" kern="0" cap="none" spc="0" normalizeH="0" baseline="30000" noProof="0">
                <a:ln>
                  <a:noFill/>
                </a:ln>
                <a:solidFill>
                  <a:srgbClr val="565656"/>
                </a:solidFill>
                <a:effectLst/>
                <a:uLnTx/>
                <a:uFillTx/>
                <a:latin typeface="Arial"/>
                <a:ea typeface="+mn-ea"/>
                <a:cs typeface="+mn-cs"/>
              </a:rPr>
              <a:t>4</a:t>
            </a:r>
            <a:r>
              <a:rPr kumimoji="0" lang="en-US" sz="1200" b="0" i="0" u="none" strike="noStrike" kern="0" cap="none" spc="0" normalizeH="0" baseline="0" noProof="0">
                <a:ln>
                  <a:noFill/>
                </a:ln>
                <a:solidFill>
                  <a:srgbClr val="565656"/>
                </a:solidFill>
                <a:effectLst/>
                <a:uLnTx/>
                <a:uFillTx/>
                <a:latin typeface="Arial"/>
                <a:ea typeface="+mn-ea"/>
                <a:cs typeface="+mn-cs"/>
              </a:rPr>
              <a:t> Unlike previous periods of economic instability, this situation has led to more job market mobility as workers seek better pay and benefits to cope with rising costs.</a:t>
            </a:r>
          </a:p>
        </p:txBody>
      </p:sp>
      <p:sp>
        <p:nvSpPr>
          <p:cNvPr id="25" name="Google Shape;547;p104">
            <a:extLst>
              <a:ext uri="{FF2B5EF4-FFF2-40B4-BE49-F238E27FC236}">
                <a16:creationId xmlns:a16="http://schemas.microsoft.com/office/drawing/2014/main" id="{5CD7AE29-BE61-DADF-A0E8-C3B9E2F53C02}"/>
              </a:ext>
            </a:extLst>
          </p:cNvPr>
          <p:cNvSpPr txBox="1">
            <a:spLocks/>
          </p:cNvSpPr>
          <p:nvPr/>
        </p:nvSpPr>
        <p:spPr>
          <a:xfrm>
            <a:off x="7986018" y="2791326"/>
            <a:ext cx="3742685" cy="3585090"/>
          </a:xfrm>
          <a:prstGeom prst="rect">
            <a:avLst/>
          </a:prstGeom>
          <a:solidFill>
            <a:srgbClr val="F0F0F0">
              <a:alpha val="30000"/>
            </a:srgbClr>
          </a:solidFill>
          <a:ln>
            <a:noFill/>
          </a:ln>
        </p:spPr>
        <p:txBody>
          <a:bodyPr spcFirstLastPara="1" wrap="square" lIns="274320" tIns="822960" rIns="274320" bIns="274320" anchor="t" anchorCtr="0">
            <a:noAutofit/>
          </a:bodyPr>
          <a:lst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a:ln>
                  <a:noFill/>
                </a:ln>
                <a:solidFill>
                  <a:schemeClr val="accent4"/>
                </a:solidFill>
                <a:effectLst/>
                <a:uLnTx/>
                <a:uFillTx/>
                <a:latin typeface="Arial"/>
                <a:ea typeface="+mn-ea"/>
                <a:cs typeface="+mn-cs"/>
              </a:rPr>
              <a:t>Stress and mental health</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0" i="0" u="none" strike="noStrike" kern="0" cap="none" spc="0" normalizeH="0" baseline="0" noProof="0">
                <a:ln>
                  <a:noFill/>
                </a:ln>
                <a:solidFill>
                  <a:srgbClr val="565656"/>
                </a:solidFill>
                <a:effectLst/>
                <a:uLnTx/>
                <a:uFillTx/>
                <a:latin typeface="Arial"/>
                <a:ea typeface="+mn-ea"/>
                <a:cs typeface="+mn-cs"/>
              </a:rPr>
              <a:t>Across generations, </a:t>
            </a:r>
            <a:r>
              <a:rPr kumimoji="0" lang="en-US" sz="1200" b="1" i="0" u="none" strike="noStrike" kern="0" cap="none" spc="0" normalizeH="0" baseline="0" noProof="0">
                <a:ln>
                  <a:noFill/>
                </a:ln>
                <a:solidFill>
                  <a:srgbClr val="565656"/>
                </a:solidFill>
                <a:effectLst/>
                <a:uLnTx/>
                <a:uFillTx/>
                <a:latin typeface="Arial"/>
                <a:ea typeface="+mn-ea"/>
                <a:cs typeface="+mn-cs"/>
              </a:rPr>
              <a:t>44%</a:t>
            </a:r>
            <a:r>
              <a:rPr kumimoji="0" lang="en-US" sz="1200" b="0" i="0" u="none" strike="noStrike" kern="0" cap="none" spc="0" normalizeH="0" baseline="0" noProof="0">
                <a:ln>
                  <a:noFill/>
                </a:ln>
                <a:solidFill>
                  <a:srgbClr val="565656"/>
                </a:solidFill>
                <a:effectLst/>
                <a:uLnTx/>
                <a:uFillTx/>
                <a:latin typeface="Arial"/>
                <a:ea typeface="+mn-ea"/>
                <a:cs typeface="+mn-cs"/>
              </a:rPr>
              <a:t> feel constant stress, rising to </a:t>
            </a:r>
            <a:r>
              <a:rPr kumimoji="0" lang="en-US" sz="1200" b="1" i="0" u="none" strike="noStrike" kern="0" cap="none" spc="0" normalizeH="0" baseline="0" noProof="0">
                <a:ln>
                  <a:noFill/>
                </a:ln>
                <a:solidFill>
                  <a:srgbClr val="565656"/>
                </a:solidFill>
                <a:effectLst/>
                <a:uLnTx/>
                <a:uFillTx/>
                <a:latin typeface="Arial"/>
                <a:ea typeface="+mn-ea"/>
                <a:cs typeface="+mn-cs"/>
              </a:rPr>
              <a:t>68%</a:t>
            </a:r>
            <a:r>
              <a:rPr kumimoji="0" lang="en-US" sz="1200" b="0" i="0" u="none" strike="noStrike" kern="0" cap="none" spc="0" normalizeH="0" baseline="0" noProof="0">
                <a:ln>
                  <a:noFill/>
                </a:ln>
                <a:solidFill>
                  <a:srgbClr val="565656"/>
                </a:solidFill>
                <a:effectLst/>
                <a:uLnTx/>
                <a:uFillTx/>
                <a:latin typeface="Arial"/>
                <a:ea typeface="+mn-ea"/>
                <a:cs typeface="+mn-cs"/>
              </a:rPr>
              <a:t> for Gen Z and younger Millennials.</a:t>
            </a:r>
            <a:r>
              <a:rPr kumimoji="0" lang="en-US" sz="1200" b="0" i="0" u="none" strike="noStrike" kern="0" cap="none" spc="0" normalizeH="0" baseline="30000" noProof="0">
                <a:ln>
                  <a:noFill/>
                </a:ln>
                <a:solidFill>
                  <a:srgbClr val="565656"/>
                </a:solidFill>
                <a:effectLst/>
                <a:uLnTx/>
                <a:uFillTx/>
                <a:latin typeface="Arial"/>
                <a:ea typeface="+mn-ea"/>
                <a:cs typeface="+mn-cs"/>
              </a:rPr>
              <a:t>5</a:t>
            </a:r>
            <a:r>
              <a:rPr kumimoji="0" lang="en-US" sz="1200" b="0" i="0" u="none" strike="noStrike" kern="0" cap="none" spc="0" normalizeH="0" baseline="0" noProof="0">
                <a:ln>
                  <a:noFill/>
                </a:ln>
                <a:solidFill>
                  <a:srgbClr val="565656"/>
                </a:solidFill>
                <a:effectLst/>
                <a:uLnTx/>
                <a:uFillTx/>
                <a:latin typeface="Arial"/>
                <a:ea typeface="+mn-ea"/>
                <a:cs typeface="+mn-cs"/>
              </a:rPr>
              <a:t> In a survey conducted by the American Psychological Association, workers reported that their primary workplace stressors were </a:t>
            </a:r>
            <a:r>
              <a:rPr kumimoji="0" lang="en-US" sz="1200" b="1" i="0" u="none" strike="noStrike" kern="0" cap="none" spc="0" normalizeH="0" baseline="0" noProof="0">
                <a:ln>
                  <a:noFill/>
                </a:ln>
                <a:solidFill>
                  <a:srgbClr val="565656"/>
                </a:solidFill>
                <a:effectLst/>
                <a:uLnTx/>
                <a:uFillTx/>
                <a:latin typeface="Arial"/>
                <a:ea typeface="+mn-ea"/>
                <a:cs typeface="+mn-cs"/>
              </a:rPr>
              <a:t>overly heavy workloads, lack of advancement opportunities, low salaries, and exclusion from decision-making</a:t>
            </a:r>
            <a:r>
              <a:rPr kumimoji="0" lang="en-US" sz="1200" b="0" i="0" u="none" strike="noStrike" kern="0" cap="none" spc="0" normalizeH="0" baseline="0" noProof="0">
                <a:ln>
                  <a:noFill/>
                </a:ln>
                <a:solidFill>
                  <a:srgbClr val="565656"/>
                </a:solidFill>
                <a:effectLst/>
                <a:uLnTx/>
                <a:uFillTx/>
                <a:latin typeface="Arial"/>
                <a:ea typeface="+mn-ea"/>
                <a:cs typeface="+mn-cs"/>
              </a:rPr>
              <a:t>.</a:t>
            </a:r>
            <a:r>
              <a:rPr kumimoji="0" lang="en-US" sz="1200" b="0" i="0" u="none" strike="noStrike" kern="0" cap="none" spc="0" normalizeH="0" baseline="30000" noProof="0">
                <a:ln>
                  <a:noFill/>
                </a:ln>
                <a:solidFill>
                  <a:srgbClr val="565656"/>
                </a:solidFill>
                <a:effectLst/>
                <a:uLnTx/>
                <a:uFillTx/>
                <a:latin typeface="Arial"/>
                <a:ea typeface="+mn-ea"/>
                <a:cs typeface="+mn-cs"/>
              </a:rPr>
              <a:t>6</a:t>
            </a:r>
            <a:r>
              <a:rPr kumimoji="0" lang="en-US" sz="1200" b="0" i="0" u="none" strike="noStrike" kern="0" cap="none" spc="0" normalizeH="0" baseline="0" noProof="0">
                <a:ln>
                  <a:noFill/>
                </a:ln>
                <a:solidFill>
                  <a:srgbClr val="565656"/>
                </a:solidFill>
                <a:effectLst/>
                <a:uLnTx/>
                <a:uFillTx/>
                <a:latin typeface="Arial"/>
                <a:ea typeface="+mn-ea"/>
                <a:cs typeface="+mn-cs"/>
              </a:rPr>
              <a:t> Stress and burnout affect productivity, retention, and career growth, linking to physical health risks, further emphasizing the need for mental health resources.</a:t>
            </a:r>
          </a:p>
        </p:txBody>
      </p:sp>
      <p:pic>
        <p:nvPicPr>
          <p:cNvPr id="26" name="Graphic 25">
            <a:extLst>
              <a:ext uri="{FF2B5EF4-FFF2-40B4-BE49-F238E27FC236}">
                <a16:creationId xmlns:a16="http://schemas.microsoft.com/office/drawing/2014/main" id="{19BAB83F-4BF1-D0BC-C510-EAF2164DE5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53715" y="2936215"/>
            <a:ext cx="586483" cy="586483"/>
          </a:xfrm>
          <a:prstGeom prst="rect">
            <a:avLst/>
          </a:prstGeom>
        </p:spPr>
      </p:pic>
      <p:pic>
        <p:nvPicPr>
          <p:cNvPr id="27" name="Graphic 26">
            <a:extLst>
              <a:ext uri="{FF2B5EF4-FFF2-40B4-BE49-F238E27FC236}">
                <a16:creationId xmlns:a16="http://schemas.microsoft.com/office/drawing/2014/main" id="{FEDBE5CB-D160-38A7-8E15-BB8EBF54372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60196" y="450763"/>
            <a:ext cx="556106" cy="556106"/>
          </a:xfrm>
          <a:prstGeom prst="rect">
            <a:avLst/>
          </a:prstGeom>
        </p:spPr>
      </p:pic>
      <p:pic>
        <p:nvPicPr>
          <p:cNvPr id="28" name="Graphic 27">
            <a:extLst>
              <a:ext uri="{FF2B5EF4-FFF2-40B4-BE49-F238E27FC236}">
                <a16:creationId xmlns:a16="http://schemas.microsoft.com/office/drawing/2014/main" id="{9CF9AF1C-AA2C-80E0-78C2-B3FB5606BA3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60196" y="3604926"/>
            <a:ext cx="556106" cy="556106"/>
          </a:xfrm>
          <a:prstGeom prst="rect">
            <a:avLst/>
          </a:prstGeom>
        </p:spPr>
      </p:pic>
      <p:pic>
        <p:nvPicPr>
          <p:cNvPr id="29" name="Graphic 28">
            <a:extLst>
              <a:ext uri="{FF2B5EF4-FFF2-40B4-BE49-F238E27FC236}">
                <a16:creationId xmlns:a16="http://schemas.microsoft.com/office/drawing/2014/main" id="{03E82255-C45D-9D91-C4C2-BF560CC8F8A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53715" y="481584"/>
            <a:ext cx="525285" cy="525285"/>
          </a:xfrm>
          <a:prstGeom prst="rect">
            <a:avLst/>
          </a:prstGeom>
        </p:spPr>
      </p:pic>
    </p:spTree>
    <p:extLst>
      <p:ext uri="{BB962C8B-B14F-4D97-AF65-F5344CB8AC3E}">
        <p14:creationId xmlns:p14="http://schemas.microsoft.com/office/powerpoint/2010/main" val="293434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9">
            <a:extLst>
              <a:ext uri="{FF2B5EF4-FFF2-40B4-BE49-F238E27FC236}">
                <a16:creationId xmlns:a16="http://schemas.microsoft.com/office/drawing/2014/main" id="{0C98E0D0-A218-4960-72F1-954B34E10BDF}"/>
              </a:ext>
            </a:extLst>
          </p:cNvPr>
          <p:cNvSpPr txBox="1">
            <a:spLocks/>
          </p:cNvSpPr>
          <p:nvPr/>
        </p:nvSpPr>
        <p:spPr bwMode="gray">
          <a:xfrm flipH="1">
            <a:off x="457198" y="1702489"/>
            <a:ext cx="2560320" cy="4356595"/>
          </a:xfrm>
          <a:prstGeom prst="round2DiagRect">
            <a:avLst>
              <a:gd name="adj1" fmla="val 14179"/>
              <a:gd name="adj2" fmla="val 0"/>
            </a:avLst>
          </a:prstGeom>
          <a:solidFill>
            <a:schemeClr val="accent2">
              <a:lumMod val="20000"/>
              <a:lumOff val="80000"/>
              <a:alpha val="50000"/>
            </a:schemeClr>
          </a:solidFill>
          <a:ln w="9525" algn="ctr">
            <a:noFill/>
            <a:miter lim="800000"/>
            <a:headEnd/>
            <a:tailEnd/>
          </a:ln>
        </p:spPr>
        <p:txBody>
          <a:bodyPr vert="horz" wrap="square" lIns="91440" tIns="91440" rIns="91440" bIns="91440" numCol="1" anchor="t" anchorCtr="0" compatLnSpc="1">
            <a:prstTxWarp prst="textNoShape">
              <a:avLst/>
            </a:prstTxWarp>
          </a:bodyPr>
          <a:lstStyle>
            <a:lvl1pPr marL="0" indent="0" algn="l" rtl="0" eaLnBrk="1" fontAlgn="base" hangingPunct="1">
              <a:lnSpc>
                <a:spcPct val="100000"/>
              </a:lnSpc>
              <a:spcBef>
                <a:spcPts val="0"/>
              </a:spcBef>
              <a:spcAft>
                <a:spcPts val="1200"/>
              </a:spcAft>
              <a:buNone/>
              <a:defRPr sz="1400" b="0">
                <a:solidFill>
                  <a:schemeClr val="tx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800" b="1" i="0" u="none" strike="noStrike" kern="0" cap="none" spc="0" normalizeH="0" baseline="0" noProof="0">
                <a:ln>
                  <a:noFill/>
                </a:ln>
                <a:solidFill>
                  <a:srgbClr val="76D3FF"/>
                </a:solidFill>
                <a:effectLst/>
                <a:uLnTx/>
                <a:uFillTx/>
                <a:latin typeface="Arial"/>
                <a:ea typeface="+mn-ea"/>
                <a:cs typeface="+mn-cs"/>
              </a:rPr>
              <a:t>Boomers </a:t>
            </a: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400" b="0" i="0" u="none" strike="noStrike" kern="0" cap="none" spc="0" normalizeH="0" baseline="0" noProof="0">
                <a:ln>
                  <a:noFill/>
                </a:ln>
                <a:solidFill>
                  <a:srgbClr val="565656"/>
                </a:solidFill>
                <a:effectLst/>
                <a:uLnTx/>
                <a:uFillTx/>
                <a:latin typeface="Arial"/>
                <a:ea typeface="+mn-ea"/>
                <a:cs typeface="+mn-cs"/>
              </a:rPr>
              <a:t>Aging and health concerns increase the value of health care coverage for this group. Some are transitioning to part-time work for a work-life balance but face health care challenges. </a:t>
            </a:r>
            <a:r>
              <a:rPr kumimoji="0" lang="en-US" sz="1400" b="0" i="0" u="none" strike="noStrike" kern="0" cap="none" spc="0" normalizeH="0" baseline="0" noProof="0">
                <a:ln>
                  <a:noFill/>
                </a:ln>
                <a:solidFill>
                  <a:schemeClr val="accent4"/>
                </a:solidFill>
                <a:effectLst/>
                <a:uLnTx/>
                <a:uFillTx/>
                <a:latin typeface="Arial"/>
                <a:ea typeface="+mn-ea"/>
                <a:cs typeface="+mn-cs"/>
              </a:rPr>
              <a:t>This makes wellness perks, such as gym membership discounts, appealing.</a:t>
            </a:r>
            <a:r>
              <a:rPr kumimoji="0" lang="en-US" sz="1400" b="0" i="0" u="none" strike="noStrike" kern="0" cap="none" spc="0" normalizeH="0" baseline="30000" noProof="0">
                <a:ln>
                  <a:noFill/>
                </a:ln>
                <a:solidFill>
                  <a:schemeClr val="accent4"/>
                </a:solidFill>
                <a:effectLst/>
                <a:uLnTx/>
                <a:uFillTx/>
                <a:latin typeface="Arial"/>
                <a:ea typeface="+mn-ea"/>
                <a:cs typeface="+mn-cs"/>
              </a:rPr>
              <a:t>1</a:t>
            </a:r>
          </a:p>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400" b="0" i="0" u="none" strike="noStrike" kern="0" cap="none" spc="0" normalizeH="0" baseline="0" noProof="0">
              <a:ln>
                <a:noFill/>
              </a:ln>
              <a:solidFill>
                <a:srgbClr val="565656"/>
              </a:solidFill>
              <a:effectLst/>
              <a:uLnTx/>
              <a:uFillTx/>
              <a:latin typeface="Arial"/>
              <a:ea typeface="+mn-ea"/>
              <a:cs typeface="+mn-cs"/>
            </a:endParaRPr>
          </a:p>
        </p:txBody>
      </p:sp>
      <p:sp>
        <p:nvSpPr>
          <p:cNvPr id="31" name="Text Placeholder 10">
            <a:extLst>
              <a:ext uri="{FF2B5EF4-FFF2-40B4-BE49-F238E27FC236}">
                <a16:creationId xmlns:a16="http://schemas.microsoft.com/office/drawing/2014/main" id="{23047296-354B-D30A-1251-C0AC4B3CFBE2}"/>
              </a:ext>
            </a:extLst>
          </p:cNvPr>
          <p:cNvSpPr txBox="1">
            <a:spLocks/>
          </p:cNvSpPr>
          <p:nvPr/>
        </p:nvSpPr>
        <p:spPr bwMode="gray">
          <a:xfrm flipH="1">
            <a:off x="3346702" y="1702489"/>
            <a:ext cx="2560320" cy="4356595"/>
          </a:xfrm>
          <a:prstGeom prst="round2DiagRect">
            <a:avLst>
              <a:gd name="adj1" fmla="val 14765"/>
              <a:gd name="adj2" fmla="val 0"/>
            </a:avLst>
          </a:prstGeom>
          <a:solidFill>
            <a:schemeClr val="tx2">
              <a:lumMod val="20000"/>
              <a:lumOff val="80000"/>
              <a:alpha val="50000"/>
            </a:schemeClr>
          </a:solidFill>
          <a:ln w="9525" algn="ctr">
            <a:noFill/>
            <a:miter lim="800000"/>
            <a:headEnd/>
            <a:tailEnd/>
          </a:ln>
        </p:spPr>
        <p:txBody>
          <a:bodyPr vert="horz" wrap="square" lIns="91440" tIns="91440" rIns="91440" bIns="91440" numCol="1" anchor="t" anchorCtr="0" compatLnSpc="1">
            <a:prstTxWarp prst="textNoShape">
              <a:avLst/>
            </a:prstTxWarp>
          </a:bodyPr>
          <a:lstStyle>
            <a:lvl1pPr marL="0" indent="0" algn="l" rtl="0" eaLnBrk="1" fontAlgn="base" hangingPunct="1">
              <a:lnSpc>
                <a:spcPct val="100000"/>
              </a:lnSpc>
              <a:spcBef>
                <a:spcPts val="0"/>
              </a:spcBef>
              <a:spcAft>
                <a:spcPts val="1200"/>
              </a:spcAft>
              <a:buNone/>
              <a:defRPr sz="1400" b="0">
                <a:solidFill>
                  <a:schemeClr val="tx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800" b="1" i="0" u="none" strike="noStrike" kern="0" cap="none" spc="0" normalizeH="0" baseline="0" noProof="0">
                <a:ln>
                  <a:noFill/>
                </a:ln>
                <a:solidFill>
                  <a:srgbClr val="009DE0">
                    <a:alpha val="65000"/>
                  </a:srgbClr>
                </a:solidFill>
                <a:effectLst/>
                <a:uLnTx/>
                <a:uFillTx/>
                <a:latin typeface="Arial"/>
                <a:ea typeface="+mn-ea"/>
                <a:cs typeface="+mn-cs"/>
              </a:rPr>
              <a:t>Gen X </a:t>
            </a: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400" b="0" i="0" u="none" strike="noStrike" kern="0" cap="none" spc="0" normalizeH="0" baseline="0" noProof="0">
                <a:ln>
                  <a:noFill/>
                </a:ln>
                <a:solidFill>
                  <a:srgbClr val="565656"/>
                </a:solidFill>
                <a:effectLst/>
                <a:uLnTx/>
                <a:uFillTx/>
                <a:latin typeface="Arial"/>
                <a:ea typeface="+mn-ea"/>
                <a:cs typeface="+mn-cs"/>
              </a:rPr>
              <a:t>Caught between eldercare and parenting, </a:t>
            </a:r>
            <a:r>
              <a:rPr kumimoji="0" lang="en-US" sz="1400" b="0" i="0" u="none" strike="noStrike" kern="0" cap="none" spc="0" normalizeH="0" baseline="0" noProof="0">
                <a:ln>
                  <a:noFill/>
                </a:ln>
                <a:solidFill>
                  <a:schemeClr val="accent4"/>
                </a:solidFill>
                <a:effectLst/>
                <a:uLnTx/>
                <a:uFillTx/>
                <a:latin typeface="Arial"/>
                <a:ea typeface="+mn-ea"/>
                <a:cs typeface="+mn-cs"/>
              </a:rPr>
              <a:t>this generation prioritizes caregiving benefits </a:t>
            </a:r>
            <a:r>
              <a:rPr kumimoji="0" lang="en-US" sz="1400" b="0" i="0" u="none" strike="noStrike" kern="0" cap="none" spc="0" normalizeH="0" baseline="0" noProof="0">
                <a:ln>
                  <a:noFill/>
                </a:ln>
                <a:solidFill>
                  <a:srgbClr val="565656"/>
                </a:solidFill>
                <a:effectLst/>
                <a:uLnTx/>
                <a:uFillTx/>
                <a:latin typeface="Arial"/>
                <a:ea typeface="+mn-ea"/>
                <a:cs typeface="+mn-cs"/>
              </a:rPr>
              <a:t>and flexible work for family time. Key needs include caregiver leave policies, disability insurance, </a:t>
            </a:r>
            <a:r>
              <a:rPr kumimoji="0" lang="en-US" sz="1400" b="0" i="0" u="none" strike="noStrike" kern="0" cap="none" spc="0" normalizeH="0" baseline="0" noProof="0">
                <a:ln>
                  <a:noFill/>
                </a:ln>
                <a:solidFill>
                  <a:schemeClr val="accent4"/>
                </a:solidFill>
                <a:effectLst/>
                <a:uLnTx/>
                <a:uFillTx/>
                <a:latin typeface="Arial"/>
                <a:ea typeface="+mn-ea"/>
                <a:cs typeface="+mn-cs"/>
              </a:rPr>
              <a:t>financial wellness</a:t>
            </a:r>
            <a:r>
              <a:rPr kumimoji="0" lang="en-US" sz="1400" b="0" i="0" u="none" strike="noStrike" kern="0" cap="none" spc="0" normalizeH="0" baseline="0" noProof="0">
                <a:ln>
                  <a:noFill/>
                </a:ln>
                <a:solidFill>
                  <a:srgbClr val="565656"/>
                </a:solidFill>
                <a:effectLst/>
                <a:uLnTx/>
                <a:uFillTx/>
                <a:latin typeface="Arial"/>
                <a:ea typeface="+mn-ea"/>
                <a:cs typeface="+mn-cs"/>
              </a:rPr>
              <a:t>, and supplemental health offerings, like accident or critical illness insurance.</a:t>
            </a:r>
            <a:r>
              <a:rPr kumimoji="0" lang="en-US" sz="1400" b="0" i="0" u="none" strike="noStrike" kern="0" cap="none" spc="0" normalizeH="0" baseline="30000" noProof="0">
                <a:ln>
                  <a:noFill/>
                </a:ln>
                <a:solidFill>
                  <a:srgbClr val="565656"/>
                </a:solidFill>
                <a:effectLst/>
                <a:uLnTx/>
                <a:uFillTx/>
                <a:latin typeface="Arial"/>
                <a:ea typeface="+mn-ea"/>
                <a:cs typeface="+mn-cs"/>
              </a:rPr>
              <a:t>2</a:t>
            </a:r>
          </a:p>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400" b="0" i="0" u="none" strike="noStrike" kern="0" cap="none" spc="0" normalizeH="0" baseline="0" noProof="0">
              <a:ln>
                <a:noFill/>
              </a:ln>
              <a:solidFill>
                <a:srgbClr val="565656"/>
              </a:solidFill>
              <a:effectLst/>
              <a:uLnTx/>
              <a:uFillTx/>
              <a:latin typeface="Arial"/>
              <a:ea typeface="+mn-ea"/>
              <a:cs typeface="+mn-cs"/>
            </a:endParaRPr>
          </a:p>
        </p:txBody>
      </p:sp>
      <p:sp>
        <p:nvSpPr>
          <p:cNvPr id="32" name="Text Placeholder 1">
            <a:extLst>
              <a:ext uri="{FF2B5EF4-FFF2-40B4-BE49-F238E27FC236}">
                <a16:creationId xmlns:a16="http://schemas.microsoft.com/office/drawing/2014/main" id="{E1DDA57F-FE3C-3E36-91C4-AC30E588D33A}"/>
              </a:ext>
            </a:extLst>
          </p:cNvPr>
          <p:cNvSpPr txBox="1">
            <a:spLocks/>
          </p:cNvSpPr>
          <p:nvPr/>
        </p:nvSpPr>
        <p:spPr bwMode="gray">
          <a:xfrm flipH="1">
            <a:off x="6248396" y="1702489"/>
            <a:ext cx="2560320" cy="4356595"/>
          </a:xfrm>
          <a:prstGeom prst="round2DiagRect">
            <a:avLst>
              <a:gd name="adj1" fmla="val 14472"/>
              <a:gd name="adj2" fmla="val 0"/>
            </a:avLst>
          </a:prstGeom>
          <a:solidFill>
            <a:schemeClr val="accent5">
              <a:lumMod val="20000"/>
              <a:lumOff val="80000"/>
              <a:alpha val="50000"/>
            </a:schemeClr>
          </a:solidFill>
          <a:ln w="9525" algn="ctr">
            <a:noFill/>
            <a:miter lim="800000"/>
            <a:headEnd/>
            <a:tailEnd/>
          </a:ln>
        </p:spPr>
        <p:txBody>
          <a:bodyPr vert="horz" wrap="square" lIns="91440" tIns="91440" rIns="91440" bIns="91440" numCol="1" anchor="t" anchorCtr="0" compatLnSpc="1">
            <a:prstTxWarp prst="textNoShape">
              <a:avLst/>
            </a:prstTxWarp>
          </a:bodyPr>
          <a:lstStyle>
            <a:lvl1pPr marL="0" indent="0" algn="l" rtl="0" eaLnBrk="1" fontAlgn="base" hangingPunct="1">
              <a:lnSpc>
                <a:spcPct val="100000"/>
              </a:lnSpc>
              <a:spcBef>
                <a:spcPts val="0"/>
              </a:spcBef>
              <a:spcAft>
                <a:spcPts val="1200"/>
              </a:spcAft>
              <a:buNone/>
              <a:defRPr sz="1400" b="0">
                <a:solidFill>
                  <a:schemeClr val="tx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800" b="1" i="0" u="none" strike="noStrike" kern="0" cap="none" spc="0" normalizeH="0" baseline="0" noProof="0">
                <a:ln>
                  <a:noFill/>
                </a:ln>
                <a:solidFill>
                  <a:srgbClr val="8246AF"/>
                </a:solidFill>
                <a:effectLst/>
                <a:uLnTx/>
                <a:uFillTx/>
                <a:latin typeface="Arial"/>
                <a:ea typeface="+mn-ea"/>
                <a:cs typeface="+mn-cs"/>
              </a:rPr>
              <a:t>Millennials </a:t>
            </a: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400" b="0" i="0" u="none" strike="noStrike" kern="0" cap="none" spc="0" normalizeH="0" baseline="0" noProof="0">
                <a:ln>
                  <a:noFill/>
                </a:ln>
                <a:solidFill>
                  <a:srgbClr val="565656"/>
                </a:solidFill>
                <a:effectLst/>
                <a:uLnTx/>
                <a:uFillTx/>
                <a:latin typeface="Arial"/>
                <a:ea typeface="+mn-ea"/>
                <a:cs typeface="+mn-cs"/>
              </a:rPr>
              <a:t>Millennials, health-conscious but </a:t>
            </a:r>
            <a:r>
              <a:rPr kumimoji="0" lang="en-US" sz="1400" b="0" i="0" u="none" strike="noStrike" kern="0" cap="none" spc="0" normalizeH="0" baseline="0" noProof="0">
                <a:ln>
                  <a:noFill/>
                </a:ln>
                <a:solidFill>
                  <a:schemeClr val="accent4"/>
                </a:solidFill>
                <a:effectLst/>
                <a:uLnTx/>
                <a:uFillTx/>
                <a:latin typeface="Arial"/>
                <a:ea typeface="+mn-ea"/>
                <a:cs typeface="+mn-cs"/>
              </a:rPr>
              <a:t>underutilizing preventive care benefits</a:t>
            </a:r>
            <a:r>
              <a:rPr kumimoji="0" lang="en-US" sz="1400" b="0" i="0" u="none" strike="noStrike" kern="0" cap="none" spc="0" normalizeH="0" baseline="0" noProof="0">
                <a:ln>
                  <a:noFill/>
                </a:ln>
                <a:solidFill>
                  <a:srgbClr val="565656"/>
                </a:solidFill>
                <a:effectLst/>
                <a:uLnTx/>
                <a:uFillTx/>
                <a:latin typeface="Arial"/>
                <a:ea typeface="+mn-ea"/>
                <a:cs typeface="+mn-cs"/>
              </a:rPr>
              <a:t>, may encounter future health issues down the road.</a:t>
            </a:r>
            <a:r>
              <a:rPr kumimoji="0" lang="en-US" sz="1400" b="0" i="0" u="none" strike="noStrike" kern="0" cap="none" spc="0" normalizeH="0" baseline="30000" noProof="0">
                <a:ln>
                  <a:noFill/>
                </a:ln>
                <a:solidFill>
                  <a:srgbClr val="565656"/>
                </a:solidFill>
                <a:effectLst/>
                <a:uLnTx/>
                <a:uFillTx/>
                <a:latin typeface="Arial"/>
                <a:ea typeface="+mn-ea"/>
                <a:cs typeface="+mn-cs"/>
              </a:rPr>
              <a:t>3</a:t>
            </a:r>
            <a:r>
              <a:rPr kumimoji="0" lang="en-US" sz="1400" b="0" i="0" u="none" strike="noStrike" kern="0" cap="none" spc="0" normalizeH="0" baseline="0" noProof="0">
                <a:ln>
                  <a:noFill/>
                </a:ln>
                <a:solidFill>
                  <a:srgbClr val="565656"/>
                </a:solidFill>
                <a:effectLst/>
                <a:uLnTx/>
                <a:uFillTx/>
                <a:latin typeface="Arial"/>
                <a:ea typeface="+mn-ea"/>
                <a:cs typeface="+mn-cs"/>
              </a:rPr>
              <a:t> They prefer alternative health options like acupuncture and chiropractic care and view traditional doctors as a last resort.</a:t>
            </a:r>
            <a:r>
              <a:rPr kumimoji="0" lang="en-US" sz="1400" b="0" i="0" u="none" strike="noStrike" kern="0" cap="none" spc="0" normalizeH="0" baseline="30000" noProof="0">
                <a:ln>
                  <a:noFill/>
                </a:ln>
                <a:solidFill>
                  <a:srgbClr val="565656"/>
                </a:solidFill>
                <a:effectLst/>
                <a:uLnTx/>
                <a:uFillTx/>
                <a:latin typeface="Arial"/>
                <a:ea typeface="+mn-ea"/>
                <a:cs typeface="+mn-cs"/>
              </a:rPr>
              <a:t>4</a:t>
            </a:r>
            <a:r>
              <a:rPr kumimoji="0" lang="en-US" sz="1400" b="0" i="0" u="none" strike="noStrike" kern="0" cap="none" spc="0" normalizeH="0" baseline="0" noProof="0">
                <a:ln>
                  <a:noFill/>
                </a:ln>
                <a:solidFill>
                  <a:srgbClr val="565656"/>
                </a:solidFill>
                <a:effectLst/>
                <a:uLnTx/>
                <a:uFillTx/>
                <a:latin typeface="Arial"/>
                <a:ea typeface="+mn-ea"/>
                <a:cs typeface="+mn-cs"/>
              </a:rPr>
              <a:t> Currently, they prioritize benefits </a:t>
            </a:r>
            <a:r>
              <a:rPr kumimoji="0" lang="en-US" sz="1400" b="0" i="0" u="none" strike="noStrike" kern="0" cap="none" spc="0" normalizeH="0" baseline="0" noProof="0">
                <a:ln>
                  <a:noFill/>
                </a:ln>
                <a:solidFill>
                  <a:schemeClr val="accent4"/>
                </a:solidFill>
                <a:effectLst/>
                <a:uLnTx/>
                <a:uFillTx/>
                <a:latin typeface="Arial"/>
                <a:ea typeface="+mn-ea"/>
                <a:cs typeface="+mn-cs"/>
              </a:rPr>
              <a:t>easing financial burdens, like student loan debt and childcare costs.</a:t>
            </a:r>
          </a:p>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400" b="0" i="0" u="none" strike="noStrike" kern="0" cap="none" spc="0" normalizeH="0" baseline="0" noProof="0">
              <a:ln>
                <a:noFill/>
              </a:ln>
              <a:solidFill>
                <a:srgbClr val="565656"/>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400" b="0" i="0" u="none" strike="noStrike" kern="0" cap="none" spc="0" normalizeH="0" baseline="0" noProof="0">
              <a:ln>
                <a:noFill/>
              </a:ln>
              <a:solidFill>
                <a:srgbClr val="565656"/>
              </a:solidFill>
              <a:effectLst/>
              <a:uLnTx/>
              <a:uFillTx/>
              <a:latin typeface="Arial"/>
              <a:ea typeface="+mn-ea"/>
              <a:cs typeface="+mn-cs"/>
            </a:endParaRPr>
          </a:p>
        </p:txBody>
      </p:sp>
      <p:sp>
        <p:nvSpPr>
          <p:cNvPr id="33" name="Text Placeholder 2">
            <a:extLst>
              <a:ext uri="{FF2B5EF4-FFF2-40B4-BE49-F238E27FC236}">
                <a16:creationId xmlns:a16="http://schemas.microsoft.com/office/drawing/2014/main" id="{7A61AD81-9A95-9A27-AAFB-1BA218A54A80}"/>
              </a:ext>
            </a:extLst>
          </p:cNvPr>
          <p:cNvSpPr txBox="1">
            <a:spLocks/>
          </p:cNvSpPr>
          <p:nvPr/>
        </p:nvSpPr>
        <p:spPr bwMode="gray">
          <a:xfrm flipH="1">
            <a:off x="9137900" y="1702489"/>
            <a:ext cx="2560320" cy="4356595"/>
          </a:xfrm>
          <a:prstGeom prst="round2DiagRect">
            <a:avLst>
              <a:gd name="adj1" fmla="val 14033"/>
              <a:gd name="adj2" fmla="val 0"/>
            </a:avLst>
          </a:prstGeom>
          <a:solidFill>
            <a:schemeClr val="accent4">
              <a:lumMod val="20000"/>
              <a:lumOff val="80000"/>
              <a:alpha val="50000"/>
            </a:schemeClr>
          </a:solidFill>
          <a:ln w="9525" algn="ctr">
            <a:noFill/>
            <a:miter lim="800000"/>
            <a:headEnd/>
            <a:tailEnd/>
          </a:ln>
        </p:spPr>
        <p:txBody>
          <a:bodyPr vert="horz" wrap="square" lIns="91440" tIns="91440" rIns="91440" bIns="91440" numCol="1" anchor="t" anchorCtr="0" compatLnSpc="1">
            <a:prstTxWarp prst="textNoShape">
              <a:avLst/>
            </a:prstTxWarp>
          </a:bodyPr>
          <a:lstStyle>
            <a:lvl1pPr marL="0" indent="0" algn="l" rtl="0" eaLnBrk="1" fontAlgn="base" hangingPunct="1">
              <a:lnSpc>
                <a:spcPct val="100000"/>
              </a:lnSpc>
              <a:spcBef>
                <a:spcPts val="0"/>
              </a:spcBef>
              <a:spcAft>
                <a:spcPts val="1200"/>
              </a:spcAft>
              <a:buNone/>
              <a:defRPr sz="1400" b="0">
                <a:solidFill>
                  <a:schemeClr val="tx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800" b="1" i="0" u="none" strike="noStrike" kern="0" cap="none" spc="0" normalizeH="0" baseline="0" noProof="0">
                <a:ln>
                  <a:noFill/>
                </a:ln>
                <a:solidFill>
                  <a:srgbClr val="EE3C8E"/>
                </a:solidFill>
                <a:effectLst/>
                <a:uLnTx/>
                <a:uFillTx/>
                <a:latin typeface="Arial"/>
                <a:ea typeface="+mn-ea"/>
                <a:cs typeface="+mn-cs"/>
              </a:rPr>
              <a:t>Gen Z </a:t>
            </a: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400" b="0" i="0" u="none" strike="noStrike" kern="0" cap="none" spc="0" normalizeH="0" baseline="0" noProof="0">
                <a:ln>
                  <a:noFill/>
                </a:ln>
                <a:solidFill>
                  <a:schemeClr val="accent4"/>
                </a:solidFill>
                <a:effectLst/>
                <a:uLnTx/>
                <a:uFillTx/>
                <a:latin typeface="Arial"/>
                <a:ea typeface="+mn-ea"/>
                <a:cs typeface="+mn-cs"/>
              </a:rPr>
              <a:t>They perceive rising health</a:t>
            </a:r>
            <a:br>
              <a:rPr kumimoji="0" lang="en-US" sz="1400" b="0" i="0" u="none" strike="noStrike" kern="0" cap="none" spc="0" normalizeH="0" baseline="0" noProof="0">
                <a:ln>
                  <a:noFill/>
                </a:ln>
                <a:solidFill>
                  <a:schemeClr val="accent4"/>
                </a:solidFill>
                <a:effectLst/>
                <a:uLnTx/>
                <a:uFillTx/>
                <a:latin typeface="Arial"/>
                <a:ea typeface="+mn-ea"/>
                <a:cs typeface="+mn-cs"/>
              </a:rPr>
            </a:br>
            <a:r>
              <a:rPr kumimoji="0" lang="en-US" sz="1400" b="0" i="0" u="none" strike="noStrike" kern="0" cap="none" spc="0" normalizeH="0" baseline="0" noProof="0">
                <a:ln>
                  <a:noFill/>
                </a:ln>
                <a:solidFill>
                  <a:schemeClr val="accent4"/>
                </a:solidFill>
                <a:effectLst/>
                <a:uLnTx/>
                <a:uFillTx/>
                <a:latin typeface="Arial"/>
                <a:ea typeface="+mn-ea"/>
                <a:cs typeface="+mn-cs"/>
              </a:rPr>
              <a:t>care costs as a threat to their financial security, underscoring the need for comprehensive health plans. They also seek alternative, customizable holistic health benefits to add to that comprehensive plan.</a:t>
            </a:r>
            <a:r>
              <a:rPr kumimoji="0" lang="en-US" sz="1400" b="0" i="0" u="none" strike="noStrike" kern="0" cap="none" spc="0" normalizeH="0" baseline="30000" noProof="0">
                <a:ln>
                  <a:noFill/>
                </a:ln>
                <a:solidFill>
                  <a:schemeClr val="accent4"/>
                </a:solidFill>
                <a:effectLst/>
                <a:uLnTx/>
                <a:uFillTx/>
                <a:latin typeface="Arial"/>
                <a:ea typeface="+mn-ea"/>
                <a:cs typeface="+mn-cs"/>
              </a:rPr>
              <a:t>5</a:t>
            </a:r>
            <a:r>
              <a:rPr kumimoji="0" lang="en-US" sz="1400" b="0" i="0" u="none" strike="noStrike" kern="0" cap="none" spc="0" normalizeH="0" baseline="0" noProof="0">
                <a:ln>
                  <a:noFill/>
                </a:ln>
                <a:solidFill>
                  <a:schemeClr val="accent4"/>
                </a:solidFill>
                <a:effectLst/>
                <a:uLnTx/>
                <a:uFillTx/>
                <a:latin typeface="Arial"/>
                <a:ea typeface="+mn-ea"/>
                <a:cs typeface="+mn-cs"/>
              </a:rPr>
              <a:t> Given their stress and mental health issues, they prioritize mental health benefits, like workplace therapy, meditation, and mental health days.</a:t>
            </a:r>
            <a:r>
              <a:rPr kumimoji="0" lang="en-US" sz="1400" b="0" i="0" u="none" strike="noStrike" kern="0" cap="none" spc="0" normalizeH="0" baseline="30000" noProof="0">
                <a:ln>
                  <a:noFill/>
                </a:ln>
                <a:solidFill>
                  <a:schemeClr val="accent4"/>
                </a:solidFill>
                <a:effectLst/>
                <a:uLnTx/>
                <a:uFillTx/>
                <a:latin typeface="Arial"/>
                <a:ea typeface="+mn-ea"/>
                <a:cs typeface="+mn-cs"/>
              </a:rPr>
              <a:t>6</a:t>
            </a:r>
          </a:p>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400" b="0" i="0" u="none" strike="noStrike" kern="0" cap="none" spc="0" normalizeH="0" baseline="0" noProof="0">
              <a:ln>
                <a:noFill/>
              </a:ln>
              <a:solidFill>
                <a:srgbClr val="565656"/>
              </a:solidFill>
              <a:effectLst/>
              <a:uLnTx/>
              <a:uFillTx/>
              <a:latin typeface="Arial"/>
              <a:ea typeface="+mn-ea"/>
              <a:cs typeface="+mn-cs"/>
            </a:endParaRPr>
          </a:p>
        </p:txBody>
      </p:sp>
      <p:sp>
        <p:nvSpPr>
          <p:cNvPr id="34" name="Title 7">
            <a:extLst>
              <a:ext uri="{FF2B5EF4-FFF2-40B4-BE49-F238E27FC236}">
                <a16:creationId xmlns:a16="http://schemas.microsoft.com/office/drawing/2014/main" id="{5F0F8576-94EC-4601-F6BB-B774F76CAF2C}"/>
              </a:ext>
            </a:extLst>
          </p:cNvPr>
          <p:cNvSpPr>
            <a:spLocks noGrp="1"/>
          </p:cNvSpPr>
          <p:nvPr>
            <p:ph type="title"/>
          </p:nvPr>
        </p:nvSpPr>
        <p:spPr>
          <a:xfrm>
            <a:off x="457200" y="557784"/>
            <a:ext cx="11241019" cy="454152"/>
          </a:xfrm>
        </p:spPr>
        <p:txBody>
          <a:bodyPr/>
          <a:lstStyle/>
          <a:p>
            <a:r>
              <a:rPr lang="en-US"/>
              <a:t>Comprehensive health coverage is expected, with varying additional benefits by generation</a:t>
            </a:r>
          </a:p>
        </p:txBody>
      </p:sp>
      <p:sp>
        <p:nvSpPr>
          <p:cNvPr id="49" name="TextBox 48">
            <a:extLst>
              <a:ext uri="{FF2B5EF4-FFF2-40B4-BE49-F238E27FC236}">
                <a16:creationId xmlns:a16="http://schemas.microsoft.com/office/drawing/2014/main" id="{AEF9CD2F-3E72-6E14-C68A-AE003D4C897D}"/>
              </a:ext>
            </a:extLst>
          </p:cNvPr>
          <p:cNvSpPr txBox="1"/>
          <p:nvPr/>
        </p:nvSpPr>
        <p:spPr>
          <a:xfrm>
            <a:off x="457202" y="6318267"/>
            <a:ext cx="7598228" cy="323165"/>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nchor="b">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Sources: 1. AICPA &amp; CIMA, “AICPA Employee Benefits Report,” 2018,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3"/>
              </a:rPr>
              <a:t>Link</a:t>
            </a: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 2. Employee Benefit News, “The case for caregiving policies for Gen X workers,” 2019,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4"/>
              </a:rPr>
              <a:t>Link</a:t>
            </a: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 3. BlueCross BlueShield, “The Health of Millennials,” 2019,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5"/>
              </a:rPr>
              <a:t>Link</a:t>
            </a: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 4. BlueCross BlueShield, “Millennial Health: Engaging and Empowering a Generation at Work,” 2020,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6"/>
              </a:rPr>
              <a:t>Link</a:t>
            </a: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 5. Gravie, “What Gen Z Wants Out of Their Health Benefits,” 2020,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7"/>
              </a:rPr>
              <a:t>Link</a:t>
            </a: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 6. SHRM, “Gen Z Expects Mental Wellness Support from Employers,” 2023,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8"/>
              </a:rPr>
              <a:t>Link</a:t>
            </a:r>
            <a:endParaRPr kumimoji="0" lang="en-US" sz="700" b="0" i="0" u="none" strike="noStrike" kern="1200" cap="none" spc="0" normalizeH="0" baseline="0" noProof="0">
              <a:ln>
                <a:noFill/>
              </a:ln>
              <a:solidFill>
                <a:srgbClr val="565656"/>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464235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1F615-4C57-204F-0771-FBD34649C7F1}"/>
              </a:ext>
            </a:extLst>
          </p:cNvPr>
          <p:cNvSpPr>
            <a:spLocks noGrp="1"/>
          </p:cNvSpPr>
          <p:nvPr>
            <p:ph type="title"/>
          </p:nvPr>
        </p:nvSpPr>
        <p:spPr>
          <a:xfrm>
            <a:off x="457200" y="879076"/>
            <a:ext cx="4957627" cy="907027"/>
          </a:xfrm>
        </p:spPr>
        <p:txBody>
          <a:bodyPr/>
          <a:lstStyle/>
          <a:p>
            <a:r>
              <a:rPr lang="en-US" sz="2600"/>
              <a:t>Employers are looking beyond Mental Health to consider all the factors influencing their employees’ well-being</a:t>
            </a:r>
          </a:p>
        </p:txBody>
      </p:sp>
      <p:sp>
        <p:nvSpPr>
          <p:cNvPr id="7" name="Text Placeholder 6">
            <a:extLst>
              <a:ext uri="{FF2B5EF4-FFF2-40B4-BE49-F238E27FC236}">
                <a16:creationId xmlns:a16="http://schemas.microsoft.com/office/drawing/2014/main" id="{47D9B5A5-5E39-C818-4884-7C4256FDFB97}"/>
              </a:ext>
            </a:extLst>
          </p:cNvPr>
          <p:cNvSpPr>
            <a:spLocks noGrp="1"/>
          </p:cNvSpPr>
          <p:nvPr>
            <p:ph type="body" sz="quarter" idx="16"/>
          </p:nvPr>
        </p:nvSpPr>
        <p:spPr>
          <a:xfrm>
            <a:off x="457199" y="2672342"/>
            <a:ext cx="4623592" cy="3791223"/>
          </a:xfrm>
        </p:spPr>
        <p:txBody>
          <a:bodyPr/>
          <a:lstStyle/>
          <a:p>
            <a:r>
              <a:rPr lang="en-US" sz="1800" b="1">
                <a:solidFill>
                  <a:srgbClr val="00968F"/>
                </a:solidFill>
              </a:rPr>
              <a:t>The pandemic-era Mental Health revolution spurred employers to seriously invest in their workers’ mental health. </a:t>
            </a:r>
          </a:p>
          <a:p>
            <a:r>
              <a:rPr lang="en-US"/>
              <a:t>However, they find that therapeutic and psychiatric intervention fails to address the root causes of employee stress and burnout, such as financial, housing, and food security.</a:t>
            </a:r>
          </a:p>
          <a:p>
            <a:r>
              <a:rPr lang="en-US"/>
              <a:t>To make a meaningful, lasting impact on overall employee wellness, employers are adopting </a:t>
            </a:r>
            <a:r>
              <a:rPr lang="en-US" b="1"/>
              <a:t>a broader, whole person approach that considers the myriad contributing factors of health.</a:t>
            </a:r>
          </a:p>
        </p:txBody>
      </p:sp>
      <p:grpSp>
        <p:nvGrpSpPr>
          <p:cNvPr id="6" name="Group 5">
            <a:extLst>
              <a:ext uri="{FF2B5EF4-FFF2-40B4-BE49-F238E27FC236}">
                <a16:creationId xmlns:a16="http://schemas.microsoft.com/office/drawing/2014/main" id="{242F7522-2E5E-7307-7D6D-A2824FEAFCC1}"/>
              </a:ext>
            </a:extLst>
          </p:cNvPr>
          <p:cNvGrpSpPr>
            <a:grpSpLocks noChangeAspect="1"/>
          </p:cNvGrpSpPr>
          <p:nvPr/>
        </p:nvGrpSpPr>
        <p:grpSpPr>
          <a:xfrm>
            <a:off x="5828848" y="1271586"/>
            <a:ext cx="3788701" cy="2114282"/>
            <a:chOff x="1108939" y="3982166"/>
            <a:chExt cx="7193792" cy="2647950"/>
          </a:xfrm>
        </p:grpSpPr>
        <p:graphicFrame>
          <p:nvGraphicFramePr>
            <p:cNvPr id="12" name="Chart Placeholder 2">
              <a:extLst>
                <a:ext uri="{FF2B5EF4-FFF2-40B4-BE49-F238E27FC236}">
                  <a16:creationId xmlns:a16="http://schemas.microsoft.com/office/drawing/2014/main" id="{4E86C847-66EC-A58C-8551-230A61DD0EBA}"/>
                </a:ext>
              </a:extLst>
            </p:cNvPr>
            <p:cNvGraphicFramePr>
              <a:graphicFrameLocks/>
            </p:cNvGraphicFramePr>
            <p:nvPr/>
          </p:nvGraphicFramePr>
          <p:xfrm>
            <a:off x="1108939" y="3982166"/>
            <a:ext cx="3494042" cy="2647950"/>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1">
              <a:extLst>
                <a:ext uri="{FF2B5EF4-FFF2-40B4-BE49-F238E27FC236}">
                  <a16:creationId xmlns:a16="http://schemas.microsoft.com/office/drawing/2014/main" id="{1C8A2B1A-3197-15CC-C9F0-8391D5BD86FA}"/>
                </a:ext>
              </a:extLst>
            </p:cNvPr>
            <p:cNvSpPr txBox="1">
              <a:spLocks/>
            </p:cNvSpPr>
            <p:nvPr/>
          </p:nvSpPr>
          <p:spPr bwMode="auto">
            <a:xfrm>
              <a:off x="1660114" y="4784825"/>
              <a:ext cx="2204709" cy="90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512763">
                <a:spcBef>
                  <a:spcPts val="1200"/>
                </a:spcBef>
                <a:buFont typeface="Mute" panose="00000800000000000000" pitchFamily="50" charset="0"/>
                <a:buChar char="•"/>
                <a:defRPr sz="2000">
                  <a:solidFill>
                    <a:schemeClr val="tx1"/>
                  </a:solidFill>
                  <a:latin typeface="Calibri" panose="020F0502020204030204" pitchFamily="34" charset="0"/>
                </a:defRPr>
              </a:lvl1pPr>
              <a:lvl2pPr marL="284163" indent="-157163" defTabSz="512763">
                <a:spcBef>
                  <a:spcPts val="1200"/>
                </a:spcBef>
                <a:buFont typeface="Arial" panose="020B0604020202020204" pitchFamily="34" charset="0"/>
                <a:buChar char="•"/>
                <a:defRPr sz="2000">
                  <a:solidFill>
                    <a:schemeClr val="tx1"/>
                  </a:solidFill>
                  <a:latin typeface="Calibri" panose="020F0502020204030204" pitchFamily="34" charset="0"/>
                </a:defRPr>
              </a:lvl2pPr>
              <a:lvl3pPr marL="385763" indent="-98425" defTabSz="512763">
                <a:spcBef>
                  <a:spcPts val="1200"/>
                </a:spcBef>
                <a:buFont typeface="Mute" panose="00000800000000000000" pitchFamily="50" charset="0"/>
                <a:buChar char="-"/>
                <a:defRPr sz="2000">
                  <a:solidFill>
                    <a:schemeClr val="tx1"/>
                  </a:solidFill>
                  <a:latin typeface="Calibri" panose="020F0502020204030204" pitchFamily="34" charset="0"/>
                </a:defRPr>
              </a:lvl3pPr>
              <a:lvl4pPr marL="485775" indent="-98425" defTabSz="512763">
                <a:spcBef>
                  <a:spcPts val="1200"/>
                </a:spcBef>
                <a:buFont typeface="Mute" panose="00000800000000000000" pitchFamily="50" charset="0"/>
                <a:buChar char="-"/>
                <a:defRPr sz="1600">
                  <a:solidFill>
                    <a:schemeClr val="tx1"/>
                  </a:solidFill>
                  <a:latin typeface="Calibri" panose="020F0502020204030204" pitchFamily="34" charset="0"/>
                </a:defRPr>
              </a:lvl4pPr>
              <a:lvl5pPr marL="584200" indent="-96838" defTabSz="512763">
                <a:spcBef>
                  <a:spcPts val="1200"/>
                </a:spcBef>
                <a:buFont typeface="Mute" panose="00000800000000000000" pitchFamily="50" charset="0"/>
                <a:buChar char="-"/>
                <a:defRPr sz="1600">
                  <a:solidFill>
                    <a:schemeClr val="tx1"/>
                  </a:solidFill>
                  <a:latin typeface="Calibri" panose="020F0502020204030204" pitchFamily="34" charset="0"/>
                </a:defRPr>
              </a:lvl5pPr>
              <a:lvl6pPr marL="10414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6pPr>
              <a:lvl7pPr marL="14986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7pPr>
              <a:lvl8pPr marL="19558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8pPr>
              <a:lvl9pPr marL="24130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9pPr>
            </a:lstStyle>
            <a:p>
              <a:pPr marL="0" marR="0" lvl="0" indent="0" algn="ctr" defTabSz="512763" rtl="0" eaLnBrk="1" fontAlgn="auto" latinLnBrk="0" hangingPunct="1">
                <a:lnSpc>
                  <a:spcPct val="100000"/>
                </a:lnSpc>
                <a:spcBef>
                  <a:spcPct val="0"/>
                </a:spcBef>
                <a:spcAft>
                  <a:spcPts val="0"/>
                </a:spcAft>
                <a:buClr>
                  <a:srgbClr val="00AC41"/>
                </a:buClr>
                <a:buSzTx/>
                <a:buFont typeface="Arial" panose="020B0604020202020204" pitchFamily="34" charset="0"/>
                <a:buNone/>
                <a:tabLst/>
                <a:defRPr/>
              </a:pPr>
              <a:r>
                <a:rPr kumimoji="0" lang="en-US" altLang="en-US" sz="2800" b="1" i="0" u="none" strike="noStrike" kern="1200" cap="none" spc="0" normalizeH="0" baseline="0" noProof="0">
                  <a:ln>
                    <a:noFill/>
                  </a:ln>
                  <a:solidFill>
                    <a:srgbClr val="002C77"/>
                  </a:solidFill>
                  <a:effectLst/>
                  <a:uLnTx/>
                  <a:uFillTx/>
                  <a:latin typeface="Arial"/>
                  <a:ea typeface="MS PGothic" pitchFamily="34" charset="-128"/>
                  <a:cs typeface="Arial" panose="020B0604020202020204" pitchFamily="34" charset="0"/>
                </a:rPr>
                <a:t>59%</a:t>
              </a:r>
            </a:p>
          </p:txBody>
        </p:sp>
        <p:sp>
          <p:nvSpPr>
            <p:cNvPr id="14" name="Content Placeholder 1">
              <a:extLst>
                <a:ext uri="{FF2B5EF4-FFF2-40B4-BE49-F238E27FC236}">
                  <a16:creationId xmlns:a16="http://schemas.microsoft.com/office/drawing/2014/main" id="{60381016-B4F5-99C1-6496-909D776CA9EA}"/>
                </a:ext>
              </a:extLst>
            </p:cNvPr>
            <p:cNvSpPr txBox="1">
              <a:spLocks/>
            </p:cNvSpPr>
            <p:nvPr/>
          </p:nvSpPr>
          <p:spPr bwMode="auto">
            <a:xfrm>
              <a:off x="4106942" y="4784826"/>
              <a:ext cx="4195789" cy="90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512763">
                <a:spcBef>
                  <a:spcPts val="1200"/>
                </a:spcBef>
                <a:buFont typeface="Mute" panose="00000800000000000000" pitchFamily="50" charset="0"/>
                <a:buChar char="•"/>
                <a:defRPr sz="2000">
                  <a:solidFill>
                    <a:schemeClr val="tx1"/>
                  </a:solidFill>
                  <a:latin typeface="Calibri" panose="020F0502020204030204" pitchFamily="34" charset="0"/>
                </a:defRPr>
              </a:lvl1pPr>
              <a:lvl2pPr marL="284163" indent="-157163" defTabSz="512763">
                <a:spcBef>
                  <a:spcPts val="1200"/>
                </a:spcBef>
                <a:buFont typeface="Arial" panose="020B0604020202020204" pitchFamily="34" charset="0"/>
                <a:buChar char="•"/>
                <a:defRPr sz="2000">
                  <a:solidFill>
                    <a:schemeClr val="tx1"/>
                  </a:solidFill>
                  <a:latin typeface="Calibri" panose="020F0502020204030204" pitchFamily="34" charset="0"/>
                </a:defRPr>
              </a:lvl2pPr>
              <a:lvl3pPr marL="385763" indent="-98425" defTabSz="512763">
                <a:spcBef>
                  <a:spcPts val="1200"/>
                </a:spcBef>
                <a:buFont typeface="Mute" panose="00000800000000000000" pitchFamily="50" charset="0"/>
                <a:buChar char="-"/>
                <a:defRPr sz="2000">
                  <a:solidFill>
                    <a:schemeClr val="tx1"/>
                  </a:solidFill>
                  <a:latin typeface="Calibri" panose="020F0502020204030204" pitchFamily="34" charset="0"/>
                </a:defRPr>
              </a:lvl3pPr>
              <a:lvl4pPr marL="485775" indent="-98425" defTabSz="512763">
                <a:spcBef>
                  <a:spcPts val="1200"/>
                </a:spcBef>
                <a:buFont typeface="Mute" panose="00000800000000000000" pitchFamily="50" charset="0"/>
                <a:buChar char="-"/>
                <a:defRPr sz="1600">
                  <a:solidFill>
                    <a:schemeClr val="tx1"/>
                  </a:solidFill>
                  <a:latin typeface="Calibri" panose="020F0502020204030204" pitchFamily="34" charset="0"/>
                </a:defRPr>
              </a:lvl4pPr>
              <a:lvl5pPr marL="584200" indent="-96838" defTabSz="512763">
                <a:spcBef>
                  <a:spcPts val="1200"/>
                </a:spcBef>
                <a:buFont typeface="Mute" panose="00000800000000000000" pitchFamily="50" charset="0"/>
                <a:buChar char="-"/>
                <a:defRPr sz="1600">
                  <a:solidFill>
                    <a:schemeClr val="tx1"/>
                  </a:solidFill>
                  <a:latin typeface="Calibri" panose="020F0502020204030204" pitchFamily="34" charset="0"/>
                </a:defRPr>
              </a:lvl5pPr>
              <a:lvl6pPr marL="10414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6pPr>
              <a:lvl7pPr marL="14986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7pPr>
              <a:lvl8pPr marL="19558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8pPr>
              <a:lvl9pPr marL="24130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9pPr>
            </a:lstStyle>
            <a:p>
              <a:pPr marL="0" marR="0" lvl="0" indent="0" algn="l" defTabSz="512763" rtl="0" eaLnBrk="1" fontAlgn="auto" latinLnBrk="0" hangingPunct="1">
                <a:lnSpc>
                  <a:spcPct val="100000"/>
                </a:lnSpc>
                <a:spcBef>
                  <a:spcPct val="0"/>
                </a:spcBef>
                <a:spcAft>
                  <a:spcPts val="0"/>
                </a:spcAft>
                <a:buClr>
                  <a:srgbClr val="00AC41"/>
                </a:buClr>
                <a:buSzTx/>
                <a:buFont typeface="Arial" panose="020B0604020202020204" pitchFamily="34" charset="0"/>
                <a:buNone/>
                <a:tabLst/>
                <a:defRPr/>
              </a:pPr>
              <a:r>
                <a:rPr kumimoji="0" lang="en-US" altLang="en-US" sz="1400" b="1" i="0" u="none" strike="noStrike" kern="1200" cap="none" spc="0" normalizeH="0" baseline="0" noProof="0">
                  <a:ln>
                    <a:noFill/>
                  </a:ln>
                  <a:solidFill>
                    <a:srgbClr val="002C77"/>
                  </a:solidFill>
                  <a:effectLst/>
                  <a:uLnTx/>
                  <a:uFillTx/>
                  <a:latin typeface="Arial"/>
                  <a:ea typeface="MS PGothic" pitchFamily="34" charset="-128"/>
                  <a:cs typeface="Arial" panose="020B0604020202020204" pitchFamily="34" charset="0"/>
                </a:rPr>
                <a:t>Four-day work week</a:t>
              </a:r>
              <a:endParaRPr kumimoji="0" lang="en-US" altLang="en-US" sz="2800" b="1" i="0" u="none" strike="noStrike" kern="1200" cap="none" spc="0" normalizeH="0" baseline="0" noProof="0">
                <a:ln>
                  <a:noFill/>
                </a:ln>
                <a:solidFill>
                  <a:srgbClr val="002C77"/>
                </a:solidFill>
                <a:effectLst/>
                <a:uLnTx/>
                <a:uFillTx/>
                <a:latin typeface="Arial"/>
                <a:ea typeface="MS PGothic" pitchFamily="34" charset="-128"/>
                <a:cs typeface="Arial" panose="020B0604020202020204" pitchFamily="34" charset="0"/>
              </a:endParaRPr>
            </a:p>
          </p:txBody>
        </p:sp>
      </p:grpSp>
      <p:grpSp>
        <p:nvGrpSpPr>
          <p:cNvPr id="15" name="Group 14">
            <a:extLst>
              <a:ext uri="{FF2B5EF4-FFF2-40B4-BE49-F238E27FC236}">
                <a16:creationId xmlns:a16="http://schemas.microsoft.com/office/drawing/2014/main" id="{40A8399F-694D-03C9-C78F-CCD4CBB90553}"/>
              </a:ext>
            </a:extLst>
          </p:cNvPr>
          <p:cNvGrpSpPr>
            <a:grpSpLocks noChangeAspect="1"/>
          </p:cNvGrpSpPr>
          <p:nvPr/>
        </p:nvGrpSpPr>
        <p:grpSpPr>
          <a:xfrm>
            <a:off x="5828848" y="2883578"/>
            <a:ext cx="3788701" cy="2114282"/>
            <a:chOff x="1108939" y="3982166"/>
            <a:chExt cx="7193792" cy="2647950"/>
          </a:xfrm>
        </p:grpSpPr>
        <p:graphicFrame>
          <p:nvGraphicFramePr>
            <p:cNvPr id="16" name="Chart Placeholder 2">
              <a:extLst>
                <a:ext uri="{FF2B5EF4-FFF2-40B4-BE49-F238E27FC236}">
                  <a16:creationId xmlns:a16="http://schemas.microsoft.com/office/drawing/2014/main" id="{AA0A6BDF-F9F6-1258-CD45-C0B199720C1B}"/>
                </a:ext>
              </a:extLst>
            </p:cNvPr>
            <p:cNvGraphicFramePr>
              <a:graphicFrameLocks/>
            </p:cNvGraphicFramePr>
            <p:nvPr/>
          </p:nvGraphicFramePr>
          <p:xfrm>
            <a:off x="1108939" y="3982166"/>
            <a:ext cx="3494041" cy="2647950"/>
          </p:xfrm>
          <a:graphic>
            <a:graphicData uri="http://schemas.openxmlformats.org/drawingml/2006/chart">
              <c:chart xmlns:c="http://schemas.openxmlformats.org/drawingml/2006/chart" xmlns:r="http://schemas.openxmlformats.org/officeDocument/2006/relationships" r:id="rId4"/>
            </a:graphicData>
          </a:graphic>
        </p:graphicFrame>
        <p:sp>
          <p:nvSpPr>
            <p:cNvPr id="17" name="Content Placeholder 1">
              <a:extLst>
                <a:ext uri="{FF2B5EF4-FFF2-40B4-BE49-F238E27FC236}">
                  <a16:creationId xmlns:a16="http://schemas.microsoft.com/office/drawing/2014/main" id="{2199C331-E841-1D37-698A-608E5D63AE73}"/>
                </a:ext>
              </a:extLst>
            </p:cNvPr>
            <p:cNvSpPr txBox="1">
              <a:spLocks/>
            </p:cNvSpPr>
            <p:nvPr/>
          </p:nvSpPr>
          <p:spPr bwMode="auto">
            <a:xfrm>
              <a:off x="1660114" y="4784825"/>
              <a:ext cx="2204709" cy="90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512763">
                <a:spcBef>
                  <a:spcPts val="1200"/>
                </a:spcBef>
                <a:buFont typeface="Mute" panose="00000800000000000000" pitchFamily="50" charset="0"/>
                <a:buChar char="•"/>
                <a:defRPr sz="2000">
                  <a:solidFill>
                    <a:schemeClr val="tx1"/>
                  </a:solidFill>
                  <a:latin typeface="Calibri" panose="020F0502020204030204" pitchFamily="34" charset="0"/>
                </a:defRPr>
              </a:lvl1pPr>
              <a:lvl2pPr marL="284163" indent="-157163" defTabSz="512763">
                <a:spcBef>
                  <a:spcPts val="1200"/>
                </a:spcBef>
                <a:buFont typeface="Arial" panose="020B0604020202020204" pitchFamily="34" charset="0"/>
                <a:buChar char="•"/>
                <a:defRPr sz="2000">
                  <a:solidFill>
                    <a:schemeClr val="tx1"/>
                  </a:solidFill>
                  <a:latin typeface="Calibri" panose="020F0502020204030204" pitchFamily="34" charset="0"/>
                </a:defRPr>
              </a:lvl2pPr>
              <a:lvl3pPr marL="385763" indent="-98425" defTabSz="512763">
                <a:spcBef>
                  <a:spcPts val="1200"/>
                </a:spcBef>
                <a:buFont typeface="Mute" panose="00000800000000000000" pitchFamily="50" charset="0"/>
                <a:buChar char="-"/>
                <a:defRPr sz="2000">
                  <a:solidFill>
                    <a:schemeClr val="tx1"/>
                  </a:solidFill>
                  <a:latin typeface="Calibri" panose="020F0502020204030204" pitchFamily="34" charset="0"/>
                </a:defRPr>
              </a:lvl3pPr>
              <a:lvl4pPr marL="485775" indent="-98425" defTabSz="512763">
                <a:spcBef>
                  <a:spcPts val="1200"/>
                </a:spcBef>
                <a:buFont typeface="Mute" panose="00000800000000000000" pitchFamily="50" charset="0"/>
                <a:buChar char="-"/>
                <a:defRPr sz="1600">
                  <a:solidFill>
                    <a:schemeClr val="tx1"/>
                  </a:solidFill>
                  <a:latin typeface="Calibri" panose="020F0502020204030204" pitchFamily="34" charset="0"/>
                </a:defRPr>
              </a:lvl4pPr>
              <a:lvl5pPr marL="584200" indent="-96838" defTabSz="512763">
                <a:spcBef>
                  <a:spcPts val="1200"/>
                </a:spcBef>
                <a:buFont typeface="Mute" panose="00000800000000000000" pitchFamily="50" charset="0"/>
                <a:buChar char="-"/>
                <a:defRPr sz="1600">
                  <a:solidFill>
                    <a:schemeClr val="tx1"/>
                  </a:solidFill>
                  <a:latin typeface="Calibri" panose="020F0502020204030204" pitchFamily="34" charset="0"/>
                </a:defRPr>
              </a:lvl5pPr>
              <a:lvl6pPr marL="10414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6pPr>
              <a:lvl7pPr marL="14986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7pPr>
              <a:lvl8pPr marL="19558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8pPr>
              <a:lvl9pPr marL="24130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9pPr>
            </a:lstStyle>
            <a:p>
              <a:pPr marL="0" marR="0" lvl="0" indent="0" algn="ctr" defTabSz="512763" rtl="0" eaLnBrk="1" fontAlgn="auto" latinLnBrk="0" hangingPunct="1">
                <a:lnSpc>
                  <a:spcPct val="100000"/>
                </a:lnSpc>
                <a:spcBef>
                  <a:spcPct val="0"/>
                </a:spcBef>
                <a:spcAft>
                  <a:spcPts val="0"/>
                </a:spcAft>
                <a:buClr>
                  <a:srgbClr val="00AC41"/>
                </a:buClr>
                <a:buSzTx/>
                <a:buFont typeface="Arial" panose="020B0604020202020204" pitchFamily="34" charset="0"/>
                <a:buNone/>
                <a:tabLst/>
                <a:defRPr/>
              </a:pPr>
              <a:r>
                <a:rPr kumimoji="0" lang="en-US" altLang="en-US" sz="2800" b="1" i="0" u="none" strike="noStrike" kern="1200" cap="none" spc="0" normalizeH="0" baseline="0" noProof="0">
                  <a:ln>
                    <a:noFill/>
                  </a:ln>
                  <a:solidFill>
                    <a:srgbClr val="002C77"/>
                  </a:solidFill>
                  <a:effectLst/>
                  <a:uLnTx/>
                  <a:uFillTx/>
                  <a:latin typeface="Arial"/>
                  <a:ea typeface="MS PGothic" pitchFamily="34" charset="-128"/>
                  <a:cs typeface="Arial" panose="020B0604020202020204" pitchFamily="34" charset="0"/>
                </a:rPr>
                <a:t>52%</a:t>
              </a:r>
            </a:p>
          </p:txBody>
        </p:sp>
        <p:sp>
          <p:nvSpPr>
            <p:cNvPr id="18" name="Content Placeholder 1">
              <a:extLst>
                <a:ext uri="{FF2B5EF4-FFF2-40B4-BE49-F238E27FC236}">
                  <a16:creationId xmlns:a16="http://schemas.microsoft.com/office/drawing/2014/main" id="{7B82D0BA-9954-AC58-AA55-1F4A56402814}"/>
                </a:ext>
              </a:extLst>
            </p:cNvPr>
            <p:cNvSpPr txBox="1">
              <a:spLocks/>
            </p:cNvSpPr>
            <p:nvPr/>
          </p:nvSpPr>
          <p:spPr bwMode="auto">
            <a:xfrm>
              <a:off x="4106942" y="4784826"/>
              <a:ext cx="4195789" cy="90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512763">
                <a:spcBef>
                  <a:spcPts val="1200"/>
                </a:spcBef>
                <a:buFont typeface="Mute" panose="00000800000000000000" pitchFamily="50" charset="0"/>
                <a:buChar char="•"/>
                <a:defRPr sz="2000">
                  <a:solidFill>
                    <a:schemeClr val="tx1"/>
                  </a:solidFill>
                  <a:latin typeface="Calibri" panose="020F0502020204030204" pitchFamily="34" charset="0"/>
                </a:defRPr>
              </a:lvl1pPr>
              <a:lvl2pPr marL="284163" indent="-157163" defTabSz="512763">
                <a:spcBef>
                  <a:spcPts val="1200"/>
                </a:spcBef>
                <a:buFont typeface="Arial" panose="020B0604020202020204" pitchFamily="34" charset="0"/>
                <a:buChar char="•"/>
                <a:defRPr sz="2000">
                  <a:solidFill>
                    <a:schemeClr val="tx1"/>
                  </a:solidFill>
                  <a:latin typeface="Calibri" panose="020F0502020204030204" pitchFamily="34" charset="0"/>
                </a:defRPr>
              </a:lvl2pPr>
              <a:lvl3pPr marL="385763" indent="-98425" defTabSz="512763">
                <a:spcBef>
                  <a:spcPts val="1200"/>
                </a:spcBef>
                <a:buFont typeface="Mute" panose="00000800000000000000" pitchFamily="50" charset="0"/>
                <a:buChar char="-"/>
                <a:defRPr sz="2000">
                  <a:solidFill>
                    <a:schemeClr val="tx1"/>
                  </a:solidFill>
                  <a:latin typeface="Calibri" panose="020F0502020204030204" pitchFamily="34" charset="0"/>
                </a:defRPr>
              </a:lvl3pPr>
              <a:lvl4pPr marL="485775" indent="-98425" defTabSz="512763">
                <a:spcBef>
                  <a:spcPts val="1200"/>
                </a:spcBef>
                <a:buFont typeface="Mute" panose="00000800000000000000" pitchFamily="50" charset="0"/>
                <a:buChar char="-"/>
                <a:defRPr sz="1600">
                  <a:solidFill>
                    <a:schemeClr val="tx1"/>
                  </a:solidFill>
                  <a:latin typeface="Calibri" panose="020F0502020204030204" pitchFamily="34" charset="0"/>
                </a:defRPr>
              </a:lvl4pPr>
              <a:lvl5pPr marL="584200" indent="-96838" defTabSz="512763">
                <a:spcBef>
                  <a:spcPts val="1200"/>
                </a:spcBef>
                <a:buFont typeface="Mute" panose="00000800000000000000" pitchFamily="50" charset="0"/>
                <a:buChar char="-"/>
                <a:defRPr sz="1600">
                  <a:solidFill>
                    <a:schemeClr val="tx1"/>
                  </a:solidFill>
                  <a:latin typeface="Calibri" panose="020F0502020204030204" pitchFamily="34" charset="0"/>
                </a:defRPr>
              </a:lvl5pPr>
              <a:lvl6pPr marL="10414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6pPr>
              <a:lvl7pPr marL="14986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7pPr>
              <a:lvl8pPr marL="19558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8pPr>
              <a:lvl9pPr marL="24130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9pPr>
            </a:lstStyle>
            <a:p>
              <a:pPr marL="0" marR="0" lvl="0" indent="0" algn="l" defTabSz="512763" rtl="0" eaLnBrk="1" fontAlgn="auto" latinLnBrk="0" hangingPunct="1">
                <a:lnSpc>
                  <a:spcPct val="100000"/>
                </a:lnSpc>
                <a:spcBef>
                  <a:spcPct val="0"/>
                </a:spcBef>
                <a:spcAft>
                  <a:spcPts val="0"/>
                </a:spcAft>
                <a:buClr>
                  <a:srgbClr val="00AC41"/>
                </a:buClr>
                <a:buSzTx/>
                <a:buFont typeface="Arial" panose="020B0604020202020204" pitchFamily="34" charset="0"/>
                <a:buNone/>
                <a:tabLst/>
                <a:defRPr/>
              </a:pPr>
              <a:r>
                <a:rPr kumimoji="0" lang="en-US" altLang="en-US" sz="1400" b="1" i="0" u="none" strike="noStrike" kern="1200" cap="none" spc="0" normalizeH="0" baseline="0" noProof="0">
                  <a:ln>
                    <a:noFill/>
                  </a:ln>
                  <a:solidFill>
                    <a:srgbClr val="002C77"/>
                  </a:solidFill>
                  <a:effectLst/>
                  <a:uLnTx/>
                  <a:uFillTx/>
                  <a:latin typeface="Arial"/>
                  <a:ea typeface="MS PGothic" pitchFamily="34" charset="-128"/>
                  <a:cs typeface="Arial" panose="020B0604020202020204" pitchFamily="34" charset="0"/>
                </a:rPr>
                <a:t>Unlimited PTO</a:t>
              </a:r>
              <a:endParaRPr kumimoji="0" lang="en-US" altLang="en-US" sz="2800" b="1" i="0" u="none" strike="noStrike" kern="1200" cap="none" spc="0" normalizeH="0" baseline="0" noProof="0">
                <a:ln>
                  <a:noFill/>
                </a:ln>
                <a:solidFill>
                  <a:srgbClr val="002C77"/>
                </a:solidFill>
                <a:effectLst/>
                <a:uLnTx/>
                <a:uFillTx/>
                <a:latin typeface="Arial"/>
                <a:ea typeface="MS PGothic" pitchFamily="34" charset="-128"/>
                <a:cs typeface="Arial" panose="020B0604020202020204" pitchFamily="34" charset="0"/>
              </a:endParaRPr>
            </a:p>
          </p:txBody>
        </p:sp>
      </p:grpSp>
      <p:grpSp>
        <p:nvGrpSpPr>
          <p:cNvPr id="22" name="Group 21">
            <a:extLst>
              <a:ext uri="{FF2B5EF4-FFF2-40B4-BE49-F238E27FC236}">
                <a16:creationId xmlns:a16="http://schemas.microsoft.com/office/drawing/2014/main" id="{16B0ABA8-87D1-658F-F1BD-891F1611DE68}"/>
              </a:ext>
            </a:extLst>
          </p:cNvPr>
          <p:cNvGrpSpPr>
            <a:grpSpLocks noChangeAspect="1"/>
          </p:cNvGrpSpPr>
          <p:nvPr/>
        </p:nvGrpSpPr>
        <p:grpSpPr>
          <a:xfrm>
            <a:off x="5828848" y="4483159"/>
            <a:ext cx="3788701" cy="2114282"/>
            <a:chOff x="1108939" y="3982166"/>
            <a:chExt cx="7193792" cy="2647950"/>
          </a:xfrm>
        </p:grpSpPr>
        <p:graphicFrame>
          <p:nvGraphicFramePr>
            <p:cNvPr id="23" name="Chart Placeholder 2">
              <a:extLst>
                <a:ext uri="{FF2B5EF4-FFF2-40B4-BE49-F238E27FC236}">
                  <a16:creationId xmlns:a16="http://schemas.microsoft.com/office/drawing/2014/main" id="{6B618BF0-8A14-A7C8-5B95-0436942879F1}"/>
                </a:ext>
              </a:extLst>
            </p:cNvPr>
            <p:cNvGraphicFramePr>
              <a:graphicFrameLocks/>
            </p:cNvGraphicFramePr>
            <p:nvPr/>
          </p:nvGraphicFramePr>
          <p:xfrm>
            <a:off x="1108939" y="3982166"/>
            <a:ext cx="3494042" cy="2647950"/>
          </p:xfrm>
          <a:graphic>
            <a:graphicData uri="http://schemas.openxmlformats.org/drawingml/2006/chart">
              <c:chart xmlns:c="http://schemas.openxmlformats.org/drawingml/2006/chart" xmlns:r="http://schemas.openxmlformats.org/officeDocument/2006/relationships" r:id="rId5"/>
            </a:graphicData>
          </a:graphic>
        </p:graphicFrame>
        <p:sp>
          <p:nvSpPr>
            <p:cNvPr id="24" name="Content Placeholder 1">
              <a:extLst>
                <a:ext uri="{FF2B5EF4-FFF2-40B4-BE49-F238E27FC236}">
                  <a16:creationId xmlns:a16="http://schemas.microsoft.com/office/drawing/2014/main" id="{85060E64-070A-055B-AEC4-CEA3EE2EDF3C}"/>
                </a:ext>
              </a:extLst>
            </p:cNvPr>
            <p:cNvSpPr txBox="1">
              <a:spLocks/>
            </p:cNvSpPr>
            <p:nvPr/>
          </p:nvSpPr>
          <p:spPr bwMode="auto">
            <a:xfrm>
              <a:off x="1660114" y="4784825"/>
              <a:ext cx="2204709" cy="90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512763">
                <a:spcBef>
                  <a:spcPts val="1200"/>
                </a:spcBef>
                <a:buFont typeface="Mute" panose="00000800000000000000" pitchFamily="50" charset="0"/>
                <a:buChar char="•"/>
                <a:defRPr sz="2000">
                  <a:solidFill>
                    <a:schemeClr val="tx1"/>
                  </a:solidFill>
                  <a:latin typeface="Calibri" panose="020F0502020204030204" pitchFamily="34" charset="0"/>
                </a:defRPr>
              </a:lvl1pPr>
              <a:lvl2pPr marL="284163" indent="-157163" defTabSz="512763">
                <a:spcBef>
                  <a:spcPts val="1200"/>
                </a:spcBef>
                <a:buFont typeface="Arial" panose="020B0604020202020204" pitchFamily="34" charset="0"/>
                <a:buChar char="•"/>
                <a:defRPr sz="2000">
                  <a:solidFill>
                    <a:schemeClr val="tx1"/>
                  </a:solidFill>
                  <a:latin typeface="Calibri" panose="020F0502020204030204" pitchFamily="34" charset="0"/>
                </a:defRPr>
              </a:lvl2pPr>
              <a:lvl3pPr marL="385763" indent="-98425" defTabSz="512763">
                <a:spcBef>
                  <a:spcPts val="1200"/>
                </a:spcBef>
                <a:buFont typeface="Mute" panose="00000800000000000000" pitchFamily="50" charset="0"/>
                <a:buChar char="-"/>
                <a:defRPr sz="2000">
                  <a:solidFill>
                    <a:schemeClr val="tx1"/>
                  </a:solidFill>
                  <a:latin typeface="Calibri" panose="020F0502020204030204" pitchFamily="34" charset="0"/>
                </a:defRPr>
              </a:lvl3pPr>
              <a:lvl4pPr marL="485775" indent="-98425" defTabSz="512763">
                <a:spcBef>
                  <a:spcPts val="1200"/>
                </a:spcBef>
                <a:buFont typeface="Mute" panose="00000800000000000000" pitchFamily="50" charset="0"/>
                <a:buChar char="-"/>
                <a:defRPr sz="1600">
                  <a:solidFill>
                    <a:schemeClr val="tx1"/>
                  </a:solidFill>
                  <a:latin typeface="Calibri" panose="020F0502020204030204" pitchFamily="34" charset="0"/>
                </a:defRPr>
              </a:lvl4pPr>
              <a:lvl5pPr marL="584200" indent="-96838" defTabSz="512763">
                <a:spcBef>
                  <a:spcPts val="1200"/>
                </a:spcBef>
                <a:buFont typeface="Mute" panose="00000800000000000000" pitchFamily="50" charset="0"/>
                <a:buChar char="-"/>
                <a:defRPr sz="1600">
                  <a:solidFill>
                    <a:schemeClr val="tx1"/>
                  </a:solidFill>
                  <a:latin typeface="Calibri" panose="020F0502020204030204" pitchFamily="34" charset="0"/>
                </a:defRPr>
              </a:lvl5pPr>
              <a:lvl6pPr marL="10414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6pPr>
              <a:lvl7pPr marL="14986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7pPr>
              <a:lvl8pPr marL="19558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8pPr>
              <a:lvl9pPr marL="24130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9pPr>
            </a:lstStyle>
            <a:p>
              <a:pPr marL="0" marR="0" lvl="0" indent="0" algn="ctr" defTabSz="512763" rtl="0" eaLnBrk="1" fontAlgn="auto" latinLnBrk="0" hangingPunct="1">
                <a:lnSpc>
                  <a:spcPct val="100000"/>
                </a:lnSpc>
                <a:spcBef>
                  <a:spcPct val="0"/>
                </a:spcBef>
                <a:spcAft>
                  <a:spcPts val="0"/>
                </a:spcAft>
                <a:buClr>
                  <a:srgbClr val="00AC41"/>
                </a:buClr>
                <a:buSzTx/>
                <a:buFont typeface="Arial" panose="020B0604020202020204" pitchFamily="34" charset="0"/>
                <a:buNone/>
                <a:tabLst/>
                <a:defRPr/>
              </a:pPr>
              <a:r>
                <a:rPr kumimoji="0" lang="en-US" altLang="en-US" sz="2800" b="1" i="0" u="none" strike="noStrike" kern="1200" cap="none" spc="0" normalizeH="0" baseline="0" noProof="0">
                  <a:ln>
                    <a:noFill/>
                  </a:ln>
                  <a:solidFill>
                    <a:srgbClr val="002C77"/>
                  </a:solidFill>
                  <a:effectLst/>
                  <a:uLnTx/>
                  <a:uFillTx/>
                  <a:latin typeface="Arial"/>
                  <a:ea typeface="MS PGothic" pitchFamily="34" charset="-128"/>
                  <a:cs typeface="Arial" panose="020B0604020202020204" pitchFamily="34" charset="0"/>
                </a:rPr>
                <a:t>35%</a:t>
              </a:r>
            </a:p>
          </p:txBody>
        </p:sp>
        <p:sp>
          <p:nvSpPr>
            <p:cNvPr id="25" name="Content Placeholder 1">
              <a:extLst>
                <a:ext uri="{FF2B5EF4-FFF2-40B4-BE49-F238E27FC236}">
                  <a16:creationId xmlns:a16="http://schemas.microsoft.com/office/drawing/2014/main" id="{D062CABF-03E4-650C-BFDA-3C4A277AE06E}"/>
                </a:ext>
              </a:extLst>
            </p:cNvPr>
            <p:cNvSpPr txBox="1">
              <a:spLocks/>
            </p:cNvSpPr>
            <p:nvPr/>
          </p:nvSpPr>
          <p:spPr bwMode="auto">
            <a:xfrm>
              <a:off x="4106942" y="4784826"/>
              <a:ext cx="4195789" cy="90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512763">
                <a:spcBef>
                  <a:spcPts val="1200"/>
                </a:spcBef>
                <a:buFont typeface="Mute" panose="00000800000000000000" pitchFamily="50" charset="0"/>
                <a:buChar char="•"/>
                <a:defRPr sz="2000">
                  <a:solidFill>
                    <a:schemeClr val="tx1"/>
                  </a:solidFill>
                  <a:latin typeface="Calibri" panose="020F0502020204030204" pitchFamily="34" charset="0"/>
                </a:defRPr>
              </a:lvl1pPr>
              <a:lvl2pPr marL="284163" indent="-157163" defTabSz="512763">
                <a:spcBef>
                  <a:spcPts val="1200"/>
                </a:spcBef>
                <a:buFont typeface="Arial" panose="020B0604020202020204" pitchFamily="34" charset="0"/>
                <a:buChar char="•"/>
                <a:defRPr sz="2000">
                  <a:solidFill>
                    <a:schemeClr val="tx1"/>
                  </a:solidFill>
                  <a:latin typeface="Calibri" panose="020F0502020204030204" pitchFamily="34" charset="0"/>
                </a:defRPr>
              </a:lvl2pPr>
              <a:lvl3pPr marL="385763" indent="-98425" defTabSz="512763">
                <a:spcBef>
                  <a:spcPts val="1200"/>
                </a:spcBef>
                <a:buFont typeface="Mute" panose="00000800000000000000" pitchFamily="50" charset="0"/>
                <a:buChar char="-"/>
                <a:defRPr sz="2000">
                  <a:solidFill>
                    <a:schemeClr val="tx1"/>
                  </a:solidFill>
                  <a:latin typeface="Calibri" panose="020F0502020204030204" pitchFamily="34" charset="0"/>
                </a:defRPr>
              </a:lvl3pPr>
              <a:lvl4pPr marL="485775" indent="-98425" defTabSz="512763">
                <a:spcBef>
                  <a:spcPts val="1200"/>
                </a:spcBef>
                <a:buFont typeface="Mute" panose="00000800000000000000" pitchFamily="50" charset="0"/>
                <a:buChar char="-"/>
                <a:defRPr sz="1600">
                  <a:solidFill>
                    <a:schemeClr val="tx1"/>
                  </a:solidFill>
                  <a:latin typeface="Calibri" panose="020F0502020204030204" pitchFamily="34" charset="0"/>
                </a:defRPr>
              </a:lvl4pPr>
              <a:lvl5pPr marL="584200" indent="-96838" defTabSz="512763">
                <a:spcBef>
                  <a:spcPts val="1200"/>
                </a:spcBef>
                <a:buFont typeface="Mute" panose="00000800000000000000" pitchFamily="50" charset="0"/>
                <a:buChar char="-"/>
                <a:defRPr sz="1600">
                  <a:solidFill>
                    <a:schemeClr val="tx1"/>
                  </a:solidFill>
                  <a:latin typeface="Calibri" panose="020F0502020204030204" pitchFamily="34" charset="0"/>
                </a:defRPr>
              </a:lvl5pPr>
              <a:lvl6pPr marL="10414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6pPr>
              <a:lvl7pPr marL="14986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7pPr>
              <a:lvl8pPr marL="19558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8pPr>
              <a:lvl9pPr marL="24130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9pPr>
            </a:lstStyle>
            <a:p>
              <a:pPr marL="0" marR="0" lvl="0" indent="0" algn="l" defTabSz="512763" rtl="0" eaLnBrk="1" fontAlgn="auto" latinLnBrk="0" hangingPunct="1">
                <a:lnSpc>
                  <a:spcPct val="100000"/>
                </a:lnSpc>
                <a:spcBef>
                  <a:spcPct val="0"/>
                </a:spcBef>
                <a:spcAft>
                  <a:spcPts val="0"/>
                </a:spcAft>
                <a:buClr>
                  <a:srgbClr val="00AC41"/>
                </a:buClr>
                <a:buSzTx/>
                <a:buFont typeface="Arial" panose="020B0604020202020204" pitchFamily="34" charset="0"/>
                <a:buNone/>
                <a:tabLst/>
                <a:defRPr/>
              </a:pPr>
              <a:r>
                <a:rPr kumimoji="0" lang="en-US" altLang="en-US" sz="1400" b="1" i="0" u="none" strike="noStrike" kern="1200" cap="none" spc="0" normalizeH="0" baseline="0" noProof="0">
                  <a:ln>
                    <a:noFill/>
                  </a:ln>
                  <a:solidFill>
                    <a:srgbClr val="002C77"/>
                  </a:solidFill>
                  <a:effectLst/>
                  <a:uLnTx/>
                  <a:uFillTx/>
                  <a:latin typeface="Arial"/>
                  <a:ea typeface="MS PGothic" pitchFamily="34" charset="-128"/>
                  <a:cs typeface="Arial" panose="020B0604020202020204" pitchFamily="34" charset="0"/>
                </a:rPr>
                <a:t>Travel benefits</a:t>
              </a:r>
              <a:endParaRPr kumimoji="0" lang="en-US" altLang="en-US" sz="2800" b="1" i="0" u="none" strike="noStrike" kern="1200" cap="none" spc="0" normalizeH="0" baseline="0" noProof="0">
                <a:ln>
                  <a:noFill/>
                </a:ln>
                <a:solidFill>
                  <a:srgbClr val="002C77"/>
                </a:solidFill>
                <a:effectLst/>
                <a:uLnTx/>
                <a:uFillTx/>
                <a:latin typeface="Arial"/>
                <a:ea typeface="MS PGothic" pitchFamily="34" charset="-128"/>
                <a:cs typeface="Arial" panose="020B0604020202020204" pitchFamily="34" charset="0"/>
              </a:endParaRPr>
            </a:p>
          </p:txBody>
        </p:sp>
      </p:grpSp>
      <p:grpSp>
        <p:nvGrpSpPr>
          <p:cNvPr id="26" name="Group 25">
            <a:extLst>
              <a:ext uri="{FF2B5EF4-FFF2-40B4-BE49-F238E27FC236}">
                <a16:creationId xmlns:a16="http://schemas.microsoft.com/office/drawing/2014/main" id="{8FD9BD8A-886F-5C15-1E74-D7CD8296AAC9}"/>
              </a:ext>
            </a:extLst>
          </p:cNvPr>
          <p:cNvGrpSpPr>
            <a:grpSpLocks noChangeAspect="1"/>
          </p:cNvGrpSpPr>
          <p:nvPr/>
        </p:nvGrpSpPr>
        <p:grpSpPr>
          <a:xfrm>
            <a:off x="7794049" y="2084001"/>
            <a:ext cx="3902030" cy="2114282"/>
            <a:chOff x="-2805992" y="3982166"/>
            <a:chExt cx="7408972" cy="2647950"/>
          </a:xfrm>
        </p:grpSpPr>
        <p:graphicFrame>
          <p:nvGraphicFramePr>
            <p:cNvPr id="27" name="Chart Placeholder 2">
              <a:extLst>
                <a:ext uri="{FF2B5EF4-FFF2-40B4-BE49-F238E27FC236}">
                  <a16:creationId xmlns:a16="http://schemas.microsoft.com/office/drawing/2014/main" id="{206BBC37-2A5C-C845-35C9-1A37E4952D5A}"/>
                </a:ext>
              </a:extLst>
            </p:cNvPr>
            <p:cNvGraphicFramePr>
              <a:graphicFrameLocks/>
            </p:cNvGraphicFramePr>
            <p:nvPr/>
          </p:nvGraphicFramePr>
          <p:xfrm>
            <a:off x="1108939" y="3982166"/>
            <a:ext cx="3494041" cy="2647950"/>
          </p:xfrm>
          <a:graphic>
            <a:graphicData uri="http://schemas.openxmlformats.org/drawingml/2006/chart">
              <c:chart xmlns:c="http://schemas.openxmlformats.org/drawingml/2006/chart" xmlns:r="http://schemas.openxmlformats.org/officeDocument/2006/relationships" r:id="rId6"/>
            </a:graphicData>
          </a:graphic>
        </p:graphicFrame>
        <p:sp>
          <p:nvSpPr>
            <p:cNvPr id="28" name="Content Placeholder 1">
              <a:extLst>
                <a:ext uri="{FF2B5EF4-FFF2-40B4-BE49-F238E27FC236}">
                  <a16:creationId xmlns:a16="http://schemas.microsoft.com/office/drawing/2014/main" id="{42D02A13-5F27-FCD2-7353-B8263A64B2F2}"/>
                </a:ext>
              </a:extLst>
            </p:cNvPr>
            <p:cNvSpPr txBox="1">
              <a:spLocks/>
            </p:cNvSpPr>
            <p:nvPr/>
          </p:nvSpPr>
          <p:spPr bwMode="auto">
            <a:xfrm>
              <a:off x="1660114" y="4784825"/>
              <a:ext cx="2204709" cy="90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512763">
                <a:spcBef>
                  <a:spcPts val="1200"/>
                </a:spcBef>
                <a:buFont typeface="Mute" panose="00000800000000000000" pitchFamily="50" charset="0"/>
                <a:buChar char="•"/>
                <a:defRPr sz="2000">
                  <a:solidFill>
                    <a:schemeClr val="tx1"/>
                  </a:solidFill>
                  <a:latin typeface="Calibri" panose="020F0502020204030204" pitchFamily="34" charset="0"/>
                </a:defRPr>
              </a:lvl1pPr>
              <a:lvl2pPr marL="284163" indent="-157163" defTabSz="512763">
                <a:spcBef>
                  <a:spcPts val="1200"/>
                </a:spcBef>
                <a:buFont typeface="Arial" panose="020B0604020202020204" pitchFamily="34" charset="0"/>
                <a:buChar char="•"/>
                <a:defRPr sz="2000">
                  <a:solidFill>
                    <a:schemeClr val="tx1"/>
                  </a:solidFill>
                  <a:latin typeface="Calibri" panose="020F0502020204030204" pitchFamily="34" charset="0"/>
                </a:defRPr>
              </a:lvl2pPr>
              <a:lvl3pPr marL="385763" indent="-98425" defTabSz="512763">
                <a:spcBef>
                  <a:spcPts val="1200"/>
                </a:spcBef>
                <a:buFont typeface="Mute" panose="00000800000000000000" pitchFamily="50" charset="0"/>
                <a:buChar char="-"/>
                <a:defRPr sz="2000">
                  <a:solidFill>
                    <a:schemeClr val="tx1"/>
                  </a:solidFill>
                  <a:latin typeface="Calibri" panose="020F0502020204030204" pitchFamily="34" charset="0"/>
                </a:defRPr>
              </a:lvl3pPr>
              <a:lvl4pPr marL="485775" indent="-98425" defTabSz="512763">
                <a:spcBef>
                  <a:spcPts val="1200"/>
                </a:spcBef>
                <a:buFont typeface="Mute" panose="00000800000000000000" pitchFamily="50" charset="0"/>
                <a:buChar char="-"/>
                <a:defRPr sz="1600">
                  <a:solidFill>
                    <a:schemeClr val="tx1"/>
                  </a:solidFill>
                  <a:latin typeface="Calibri" panose="020F0502020204030204" pitchFamily="34" charset="0"/>
                </a:defRPr>
              </a:lvl4pPr>
              <a:lvl5pPr marL="584200" indent="-96838" defTabSz="512763">
                <a:spcBef>
                  <a:spcPts val="1200"/>
                </a:spcBef>
                <a:buFont typeface="Mute" panose="00000800000000000000" pitchFamily="50" charset="0"/>
                <a:buChar char="-"/>
                <a:defRPr sz="1600">
                  <a:solidFill>
                    <a:schemeClr val="tx1"/>
                  </a:solidFill>
                  <a:latin typeface="Calibri" panose="020F0502020204030204" pitchFamily="34" charset="0"/>
                </a:defRPr>
              </a:lvl5pPr>
              <a:lvl6pPr marL="10414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6pPr>
              <a:lvl7pPr marL="14986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7pPr>
              <a:lvl8pPr marL="19558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8pPr>
              <a:lvl9pPr marL="24130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9pPr>
            </a:lstStyle>
            <a:p>
              <a:pPr marL="0" marR="0" lvl="0" indent="0" algn="ctr" defTabSz="512763" rtl="0" eaLnBrk="1" fontAlgn="auto" latinLnBrk="0" hangingPunct="1">
                <a:lnSpc>
                  <a:spcPct val="100000"/>
                </a:lnSpc>
                <a:spcBef>
                  <a:spcPct val="0"/>
                </a:spcBef>
                <a:spcAft>
                  <a:spcPts val="0"/>
                </a:spcAft>
                <a:buClr>
                  <a:srgbClr val="00AC41"/>
                </a:buClr>
                <a:buSzTx/>
                <a:buFont typeface="Arial" panose="020B0604020202020204" pitchFamily="34" charset="0"/>
                <a:buNone/>
                <a:tabLst/>
                <a:defRPr/>
              </a:pPr>
              <a:r>
                <a:rPr kumimoji="0" lang="en-US" altLang="en-US" sz="2800" b="1" i="0" u="none" strike="noStrike" kern="1200" cap="none" spc="0" normalizeH="0" baseline="0" noProof="0">
                  <a:ln>
                    <a:noFill/>
                  </a:ln>
                  <a:solidFill>
                    <a:srgbClr val="002C77"/>
                  </a:solidFill>
                  <a:effectLst/>
                  <a:uLnTx/>
                  <a:uFillTx/>
                  <a:latin typeface="Arial"/>
                  <a:ea typeface="MS PGothic" pitchFamily="34" charset="-128"/>
                  <a:cs typeface="Arial" panose="020B0604020202020204" pitchFamily="34" charset="0"/>
                </a:rPr>
                <a:t>57%</a:t>
              </a:r>
            </a:p>
          </p:txBody>
        </p:sp>
        <p:sp>
          <p:nvSpPr>
            <p:cNvPr id="29" name="Content Placeholder 1">
              <a:extLst>
                <a:ext uri="{FF2B5EF4-FFF2-40B4-BE49-F238E27FC236}">
                  <a16:creationId xmlns:a16="http://schemas.microsoft.com/office/drawing/2014/main" id="{3CA9BA5F-F153-C659-0E10-55B454E69272}"/>
                </a:ext>
              </a:extLst>
            </p:cNvPr>
            <p:cNvSpPr txBox="1">
              <a:spLocks/>
            </p:cNvSpPr>
            <p:nvPr/>
          </p:nvSpPr>
          <p:spPr bwMode="auto">
            <a:xfrm>
              <a:off x="-2805992" y="4784826"/>
              <a:ext cx="4195787" cy="90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512763">
                <a:spcBef>
                  <a:spcPts val="1200"/>
                </a:spcBef>
                <a:buFont typeface="Mute" panose="00000800000000000000" pitchFamily="50" charset="0"/>
                <a:buChar char="•"/>
                <a:defRPr sz="2000">
                  <a:solidFill>
                    <a:schemeClr val="tx1"/>
                  </a:solidFill>
                  <a:latin typeface="Calibri" panose="020F0502020204030204" pitchFamily="34" charset="0"/>
                </a:defRPr>
              </a:lvl1pPr>
              <a:lvl2pPr marL="284163" indent="-157163" defTabSz="512763">
                <a:spcBef>
                  <a:spcPts val="1200"/>
                </a:spcBef>
                <a:buFont typeface="Arial" panose="020B0604020202020204" pitchFamily="34" charset="0"/>
                <a:buChar char="•"/>
                <a:defRPr sz="2000">
                  <a:solidFill>
                    <a:schemeClr val="tx1"/>
                  </a:solidFill>
                  <a:latin typeface="Calibri" panose="020F0502020204030204" pitchFamily="34" charset="0"/>
                </a:defRPr>
              </a:lvl2pPr>
              <a:lvl3pPr marL="385763" indent="-98425" defTabSz="512763">
                <a:spcBef>
                  <a:spcPts val="1200"/>
                </a:spcBef>
                <a:buFont typeface="Mute" panose="00000800000000000000" pitchFamily="50" charset="0"/>
                <a:buChar char="-"/>
                <a:defRPr sz="2000">
                  <a:solidFill>
                    <a:schemeClr val="tx1"/>
                  </a:solidFill>
                  <a:latin typeface="Calibri" panose="020F0502020204030204" pitchFamily="34" charset="0"/>
                </a:defRPr>
              </a:lvl3pPr>
              <a:lvl4pPr marL="485775" indent="-98425" defTabSz="512763">
                <a:spcBef>
                  <a:spcPts val="1200"/>
                </a:spcBef>
                <a:buFont typeface="Mute" panose="00000800000000000000" pitchFamily="50" charset="0"/>
                <a:buChar char="-"/>
                <a:defRPr sz="1600">
                  <a:solidFill>
                    <a:schemeClr val="tx1"/>
                  </a:solidFill>
                  <a:latin typeface="Calibri" panose="020F0502020204030204" pitchFamily="34" charset="0"/>
                </a:defRPr>
              </a:lvl4pPr>
              <a:lvl5pPr marL="584200" indent="-96838" defTabSz="512763">
                <a:spcBef>
                  <a:spcPts val="1200"/>
                </a:spcBef>
                <a:buFont typeface="Mute" panose="00000800000000000000" pitchFamily="50" charset="0"/>
                <a:buChar char="-"/>
                <a:defRPr sz="1600">
                  <a:solidFill>
                    <a:schemeClr val="tx1"/>
                  </a:solidFill>
                  <a:latin typeface="Calibri" panose="020F0502020204030204" pitchFamily="34" charset="0"/>
                </a:defRPr>
              </a:lvl5pPr>
              <a:lvl6pPr marL="10414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6pPr>
              <a:lvl7pPr marL="14986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7pPr>
              <a:lvl8pPr marL="19558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8pPr>
              <a:lvl9pPr marL="24130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9pPr>
            </a:lstStyle>
            <a:p>
              <a:pPr marL="0" marR="0" lvl="0" indent="0" algn="r" defTabSz="512763" rtl="0" eaLnBrk="1" fontAlgn="auto" latinLnBrk="0" hangingPunct="1">
                <a:lnSpc>
                  <a:spcPct val="100000"/>
                </a:lnSpc>
                <a:spcBef>
                  <a:spcPct val="0"/>
                </a:spcBef>
                <a:spcAft>
                  <a:spcPts val="0"/>
                </a:spcAft>
                <a:buClr>
                  <a:srgbClr val="00AC41"/>
                </a:buClr>
                <a:buSzTx/>
                <a:buFont typeface="Arial" panose="020B0604020202020204" pitchFamily="34" charset="0"/>
                <a:buNone/>
                <a:tabLst/>
                <a:defRPr/>
              </a:pPr>
              <a:r>
                <a:rPr kumimoji="0" lang="en-US" altLang="en-US" sz="1400" b="1" i="0" u="none" strike="noStrike" kern="1200" cap="none" spc="0" normalizeH="0" baseline="0" noProof="0">
                  <a:ln>
                    <a:noFill/>
                  </a:ln>
                  <a:solidFill>
                    <a:srgbClr val="002C77"/>
                  </a:solidFill>
                  <a:effectLst/>
                  <a:uLnTx/>
                  <a:uFillTx/>
                  <a:latin typeface="Arial"/>
                  <a:ea typeface="MS PGothic" pitchFamily="34" charset="-128"/>
                  <a:cs typeface="Arial" panose="020B0604020202020204" pitchFamily="34" charset="0"/>
                </a:rPr>
                <a:t>401(k) matching</a:t>
              </a:r>
              <a:endParaRPr kumimoji="0" lang="en-US" altLang="en-US" sz="2800" b="1" i="0" u="none" strike="noStrike" kern="1200" cap="none" spc="0" normalizeH="0" baseline="0" noProof="0">
                <a:ln>
                  <a:noFill/>
                </a:ln>
                <a:solidFill>
                  <a:srgbClr val="002C77"/>
                </a:solidFill>
                <a:effectLst/>
                <a:uLnTx/>
                <a:uFillTx/>
                <a:latin typeface="Arial"/>
                <a:ea typeface="MS PGothic" pitchFamily="34" charset="-128"/>
                <a:cs typeface="Arial" panose="020B0604020202020204" pitchFamily="34" charset="0"/>
              </a:endParaRPr>
            </a:p>
          </p:txBody>
        </p:sp>
      </p:grpSp>
      <p:grpSp>
        <p:nvGrpSpPr>
          <p:cNvPr id="38" name="Group 37">
            <a:extLst>
              <a:ext uri="{FF2B5EF4-FFF2-40B4-BE49-F238E27FC236}">
                <a16:creationId xmlns:a16="http://schemas.microsoft.com/office/drawing/2014/main" id="{EB35A356-0D7B-0EAE-C391-B5874CBFD810}"/>
              </a:ext>
            </a:extLst>
          </p:cNvPr>
          <p:cNvGrpSpPr>
            <a:grpSpLocks noChangeAspect="1"/>
          </p:cNvGrpSpPr>
          <p:nvPr/>
        </p:nvGrpSpPr>
        <p:grpSpPr>
          <a:xfrm>
            <a:off x="7794049" y="3675390"/>
            <a:ext cx="3902030" cy="2114282"/>
            <a:chOff x="-2805992" y="3982166"/>
            <a:chExt cx="7408972" cy="2647950"/>
          </a:xfrm>
        </p:grpSpPr>
        <p:graphicFrame>
          <p:nvGraphicFramePr>
            <p:cNvPr id="39" name="Chart Placeholder 2">
              <a:extLst>
                <a:ext uri="{FF2B5EF4-FFF2-40B4-BE49-F238E27FC236}">
                  <a16:creationId xmlns:a16="http://schemas.microsoft.com/office/drawing/2014/main" id="{A178E799-A3A4-3A8F-D3ED-BDE4F051AB0D}"/>
                </a:ext>
              </a:extLst>
            </p:cNvPr>
            <p:cNvGraphicFramePr>
              <a:graphicFrameLocks/>
            </p:cNvGraphicFramePr>
            <p:nvPr/>
          </p:nvGraphicFramePr>
          <p:xfrm>
            <a:off x="1108939" y="3982166"/>
            <a:ext cx="3494041" cy="2647950"/>
          </p:xfrm>
          <a:graphic>
            <a:graphicData uri="http://schemas.openxmlformats.org/drawingml/2006/chart">
              <c:chart xmlns:c="http://schemas.openxmlformats.org/drawingml/2006/chart" xmlns:r="http://schemas.openxmlformats.org/officeDocument/2006/relationships" r:id="rId7"/>
            </a:graphicData>
          </a:graphic>
        </p:graphicFrame>
        <p:sp>
          <p:nvSpPr>
            <p:cNvPr id="40" name="Content Placeholder 1">
              <a:extLst>
                <a:ext uri="{FF2B5EF4-FFF2-40B4-BE49-F238E27FC236}">
                  <a16:creationId xmlns:a16="http://schemas.microsoft.com/office/drawing/2014/main" id="{B6972AA8-6985-1AE1-E044-7FB41EC213E2}"/>
                </a:ext>
              </a:extLst>
            </p:cNvPr>
            <p:cNvSpPr txBox="1">
              <a:spLocks/>
            </p:cNvSpPr>
            <p:nvPr/>
          </p:nvSpPr>
          <p:spPr bwMode="auto">
            <a:xfrm>
              <a:off x="1660114" y="4784825"/>
              <a:ext cx="2204709" cy="904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512763">
                <a:spcBef>
                  <a:spcPts val="1200"/>
                </a:spcBef>
                <a:buFont typeface="Mute" panose="00000800000000000000" pitchFamily="50" charset="0"/>
                <a:buChar char="•"/>
                <a:defRPr sz="2000">
                  <a:solidFill>
                    <a:schemeClr val="tx1"/>
                  </a:solidFill>
                  <a:latin typeface="Calibri" panose="020F0502020204030204" pitchFamily="34" charset="0"/>
                </a:defRPr>
              </a:lvl1pPr>
              <a:lvl2pPr marL="284163" indent="-157163" defTabSz="512763">
                <a:spcBef>
                  <a:spcPts val="1200"/>
                </a:spcBef>
                <a:buFont typeface="Arial" panose="020B0604020202020204" pitchFamily="34" charset="0"/>
                <a:buChar char="•"/>
                <a:defRPr sz="2000">
                  <a:solidFill>
                    <a:schemeClr val="tx1"/>
                  </a:solidFill>
                  <a:latin typeface="Calibri" panose="020F0502020204030204" pitchFamily="34" charset="0"/>
                </a:defRPr>
              </a:lvl2pPr>
              <a:lvl3pPr marL="385763" indent="-98425" defTabSz="512763">
                <a:spcBef>
                  <a:spcPts val="1200"/>
                </a:spcBef>
                <a:buFont typeface="Mute" panose="00000800000000000000" pitchFamily="50" charset="0"/>
                <a:buChar char="-"/>
                <a:defRPr sz="2000">
                  <a:solidFill>
                    <a:schemeClr val="tx1"/>
                  </a:solidFill>
                  <a:latin typeface="Calibri" panose="020F0502020204030204" pitchFamily="34" charset="0"/>
                </a:defRPr>
              </a:lvl3pPr>
              <a:lvl4pPr marL="485775" indent="-98425" defTabSz="512763">
                <a:spcBef>
                  <a:spcPts val="1200"/>
                </a:spcBef>
                <a:buFont typeface="Mute" panose="00000800000000000000" pitchFamily="50" charset="0"/>
                <a:buChar char="-"/>
                <a:defRPr sz="1600">
                  <a:solidFill>
                    <a:schemeClr val="tx1"/>
                  </a:solidFill>
                  <a:latin typeface="Calibri" panose="020F0502020204030204" pitchFamily="34" charset="0"/>
                </a:defRPr>
              </a:lvl4pPr>
              <a:lvl5pPr marL="584200" indent="-96838" defTabSz="512763">
                <a:spcBef>
                  <a:spcPts val="1200"/>
                </a:spcBef>
                <a:buFont typeface="Mute" panose="00000800000000000000" pitchFamily="50" charset="0"/>
                <a:buChar char="-"/>
                <a:defRPr sz="1600">
                  <a:solidFill>
                    <a:schemeClr val="tx1"/>
                  </a:solidFill>
                  <a:latin typeface="Calibri" panose="020F0502020204030204" pitchFamily="34" charset="0"/>
                </a:defRPr>
              </a:lvl5pPr>
              <a:lvl6pPr marL="10414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6pPr>
              <a:lvl7pPr marL="14986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7pPr>
              <a:lvl8pPr marL="19558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8pPr>
              <a:lvl9pPr marL="24130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9pPr>
            </a:lstStyle>
            <a:p>
              <a:pPr marL="0" marR="0" lvl="0" indent="0" algn="ctr" defTabSz="512763" rtl="0" eaLnBrk="1" fontAlgn="auto" latinLnBrk="0" hangingPunct="1">
                <a:lnSpc>
                  <a:spcPct val="100000"/>
                </a:lnSpc>
                <a:spcBef>
                  <a:spcPct val="0"/>
                </a:spcBef>
                <a:spcAft>
                  <a:spcPts val="0"/>
                </a:spcAft>
                <a:buClr>
                  <a:srgbClr val="00AC41"/>
                </a:buClr>
                <a:buSzTx/>
                <a:buFont typeface="Arial" panose="020B0604020202020204" pitchFamily="34" charset="0"/>
                <a:buNone/>
                <a:tabLst/>
                <a:defRPr/>
              </a:pPr>
              <a:r>
                <a:rPr kumimoji="0" lang="en-US" altLang="en-US" sz="2800" b="1" i="0" u="none" strike="noStrike" kern="1200" cap="none" spc="0" normalizeH="0" baseline="0" noProof="0">
                  <a:ln>
                    <a:noFill/>
                  </a:ln>
                  <a:solidFill>
                    <a:srgbClr val="002C77"/>
                  </a:solidFill>
                  <a:effectLst/>
                  <a:uLnTx/>
                  <a:uFillTx/>
                  <a:latin typeface="Arial"/>
                  <a:ea typeface="MS PGothic" pitchFamily="34" charset="-128"/>
                  <a:cs typeface="Arial" panose="020B0604020202020204" pitchFamily="34" charset="0"/>
                </a:rPr>
                <a:t>46%</a:t>
              </a:r>
            </a:p>
          </p:txBody>
        </p:sp>
        <p:sp>
          <p:nvSpPr>
            <p:cNvPr id="41" name="Content Placeholder 1">
              <a:extLst>
                <a:ext uri="{FF2B5EF4-FFF2-40B4-BE49-F238E27FC236}">
                  <a16:creationId xmlns:a16="http://schemas.microsoft.com/office/drawing/2014/main" id="{421712CC-2AF5-E963-B2E9-902D867476F3}"/>
                </a:ext>
              </a:extLst>
            </p:cNvPr>
            <p:cNvSpPr txBox="1">
              <a:spLocks/>
            </p:cNvSpPr>
            <p:nvPr/>
          </p:nvSpPr>
          <p:spPr bwMode="auto">
            <a:xfrm>
              <a:off x="-2805992" y="4784826"/>
              <a:ext cx="4195787" cy="90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512763">
                <a:spcBef>
                  <a:spcPts val="1200"/>
                </a:spcBef>
                <a:buFont typeface="Mute" panose="00000800000000000000" pitchFamily="50" charset="0"/>
                <a:buChar char="•"/>
                <a:defRPr sz="2000">
                  <a:solidFill>
                    <a:schemeClr val="tx1"/>
                  </a:solidFill>
                  <a:latin typeface="Calibri" panose="020F0502020204030204" pitchFamily="34" charset="0"/>
                </a:defRPr>
              </a:lvl1pPr>
              <a:lvl2pPr marL="284163" indent="-157163" defTabSz="512763">
                <a:spcBef>
                  <a:spcPts val="1200"/>
                </a:spcBef>
                <a:buFont typeface="Arial" panose="020B0604020202020204" pitchFamily="34" charset="0"/>
                <a:buChar char="•"/>
                <a:defRPr sz="2000">
                  <a:solidFill>
                    <a:schemeClr val="tx1"/>
                  </a:solidFill>
                  <a:latin typeface="Calibri" panose="020F0502020204030204" pitchFamily="34" charset="0"/>
                </a:defRPr>
              </a:lvl2pPr>
              <a:lvl3pPr marL="385763" indent="-98425" defTabSz="512763">
                <a:spcBef>
                  <a:spcPts val="1200"/>
                </a:spcBef>
                <a:buFont typeface="Mute" panose="00000800000000000000" pitchFamily="50" charset="0"/>
                <a:buChar char="-"/>
                <a:defRPr sz="2000">
                  <a:solidFill>
                    <a:schemeClr val="tx1"/>
                  </a:solidFill>
                  <a:latin typeface="Calibri" panose="020F0502020204030204" pitchFamily="34" charset="0"/>
                </a:defRPr>
              </a:lvl3pPr>
              <a:lvl4pPr marL="485775" indent="-98425" defTabSz="512763">
                <a:spcBef>
                  <a:spcPts val="1200"/>
                </a:spcBef>
                <a:buFont typeface="Mute" panose="00000800000000000000" pitchFamily="50" charset="0"/>
                <a:buChar char="-"/>
                <a:defRPr sz="1600">
                  <a:solidFill>
                    <a:schemeClr val="tx1"/>
                  </a:solidFill>
                  <a:latin typeface="Calibri" panose="020F0502020204030204" pitchFamily="34" charset="0"/>
                </a:defRPr>
              </a:lvl4pPr>
              <a:lvl5pPr marL="584200" indent="-96838" defTabSz="512763">
                <a:spcBef>
                  <a:spcPts val="1200"/>
                </a:spcBef>
                <a:buFont typeface="Mute" panose="00000800000000000000" pitchFamily="50" charset="0"/>
                <a:buChar char="-"/>
                <a:defRPr sz="1600">
                  <a:solidFill>
                    <a:schemeClr val="tx1"/>
                  </a:solidFill>
                  <a:latin typeface="Calibri" panose="020F0502020204030204" pitchFamily="34" charset="0"/>
                </a:defRPr>
              </a:lvl5pPr>
              <a:lvl6pPr marL="10414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6pPr>
              <a:lvl7pPr marL="14986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7pPr>
              <a:lvl8pPr marL="19558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8pPr>
              <a:lvl9pPr marL="2413000" indent="-96838" defTabSz="512763" fontAlgn="base">
                <a:spcBef>
                  <a:spcPts val="1200"/>
                </a:spcBef>
                <a:spcAft>
                  <a:spcPct val="0"/>
                </a:spcAft>
                <a:buFont typeface="Mute" panose="00000800000000000000" pitchFamily="50" charset="0"/>
                <a:buChar char="-"/>
                <a:defRPr sz="1600">
                  <a:solidFill>
                    <a:schemeClr val="tx1"/>
                  </a:solidFill>
                  <a:latin typeface="Calibri" panose="020F0502020204030204" pitchFamily="34" charset="0"/>
                </a:defRPr>
              </a:lvl9pPr>
            </a:lstStyle>
            <a:p>
              <a:pPr marL="0" marR="0" lvl="0" indent="0" algn="r" defTabSz="512763" rtl="0" eaLnBrk="1" fontAlgn="auto" latinLnBrk="0" hangingPunct="1">
                <a:lnSpc>
                  <a:spcPct val="100000"/>
                </a:lnSpc>
                <a:spcBef>
                  <a:spcPct val="0"/>
                </a:spcBef>
                <a:spcAft>
                  <a:spcPts val="0"/>
                </a:spcAft>
                <a:buClr>
                  <a:srgbClr val="00AC41"/>
                </a:buClr>
                <a:buSzTx/>
                <a:buFont typeface="Arial" panose="020B0604020202020204" pitchFamily="34" charset="0"/>
                <a:buNone/>
                <a:tabLst/>
                <a:defRPr/>
              </a:pPr>
              <a:r>
                <a:rPr kumimoji="0" lang="en-US" altLang="en-US" sz="1400" b="1" i="0" u="none" strike="noStrike" kern="1200" cap="none" spc="0" normalizeH="0" baseline="0" noProof="0">
                  <a:ln>
                    <a:noFill/>
                  </a:ln>
                  <a:solidFill>
                    <a:srgbClr val="002C77"/>
                  </a:solidFill>
                  <a:effectLst/>
                  <a:uLnTx/>
                  <a:uFillTx/>
                  <a:latin typeface="Arial"/>
                  <a:ea typeface="MS PGothic" pitchFamily="34" charset="-128"/>
                  <a:cs typeface="Arial" panose="020B0604020202020204" pitchFamily="34" charset="0"/>
                </a:rPr>
                <a:t>Paid mental health days</a:t>
              </a:r>
              <a:endParaRPr kumimoji="0" lang="en-US" altLang="en-US" sz="2800" b="1" i="0" u="none" strike="noStrike" kern="1200" cap="none" spc="0" normalizeH="0" baseline="0" noProof="0">
                <a:ln>
                  <a:noFill/>
                </a:ln>
                <a:solidFill>
                  <a:srgbClr val="002C77"/>
                </a:solidFill>
                <a:effectLst/>
                <a:uLnTx/>
                <a:uFillTx/>
                <a:latin typeface="Arial"/>
                <a:ea typeface="MS PGothic" pitchFamily="34" charset="-128"/>
                <a:cs typeface="Arial" panose="020B0604020202020204" pitchFamily="34" charset="0"/>
              </a:endParaRPr>
            </a:p>
          </p:txBody>
        </p:sp>
      </p:grpSp>
      <p:sp>
        <p:nvSpPr>
          <p:cNvPr id="42" name="Text Placeholder 7">
            <a:extLst>
              <a:ext uri="{FF2B5EF4-FFF2-40B4-BE49-F238E27FC236}">
                <a16:creationId xmlns:a16="http://schemas.microsoft.com/office/drawing/2014/main" id="{892571F0-CB70-CE1A-15C8-DE6C8412DA36}"/>
              </a:ext>
            </a:extLst>
          </p:cNvPr>
          <p:cNvSpPr txBox="1">
            <a:spLocks/>
          </p:cNvSpPr>
          <p:nvPr/>
        </p:nvSpPr>
        <p:spPr bwMode="gray">
          <a:xfrm>
            <a:off x="6096000" y="879076"/>
            <a:ext cx="5604035" cy="722201"/>
          </a:xfrm>
          <a:prstGeom prst="rect">
            <a:avLst/>
          </a:prstGeom>
          <a:noFill/>
          <a:ln w="50800" algn="ctr">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00000"/>
              </a:lnSpc>
              <a:spcBef>
                <a:spcPts val="1440"/>
              </a:spcBef>
              <a:spcAft>
                <a:spcPct val="0"/>
              </a:spcAft>
              <a:buNone/>
              <a:defRPr sz="1800" b="1">
                <a:solidFill>
                  <a:srgbClr val="002C77"/>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1440"/>
              </a:spcBef>
              <a:spcAft>
                <a:spcPct val="0"/>
              </a:spcAft>
              <a:buClrTx/>
              <a:buSzTx/>
              <a:buFontTx/>
              <a:buNone/>
              <a:tabLst/>
              <a:defRPr/>
            </a:pPr>
            <a:r>
              <a:rPr kumimoji="0" lang="en-US" sz="1600" b="1" i="0" u="none" strike="noStrike" kern="1200" cap="none" spc="0" normalizeH="0" baseline="0" noProof="0">
                <a:ln>
                  <a:noFill/>
                </a:ln>
                <a:solidFill>
                  <a:srgbClr val="002C77"/>
                </a:solidFill>
                <a:effectLst/>
                <a:uLnTx/>
                <a:uFillTx/>
                <a:latin typeface="Arial"/>
                <a:ea typeface="+mn-ea"/>
                <a:cs typeface="+mn-cs"/>
              </a:rPr>
              <a:t>The top benefits and perks that employees say would motivate them to apply for a job with another company</a:t>
            </a:r>
          </a:p>
        </p:txBody>
      </p:sp>
      <p:sp>
        <p:nvSpPr>
          <p:cNvPr id="5" name="TextBox 4">
            <a:extLst>
              <a:ext uri="{FF2B5EF4-FFF2-40B4-BE49-F238E27FC236}">
                <a16:creationId xmlns:a16="http://schemas.microsoft.com/office/drawing/2014/main" id="{A0BFEAF7-EE46-2280-7631-D5DCFE4FEAB1}"/>
              </a:ext>
            </a:extLst>
          </p:cNvPr>
          <p:cNvSpPr txBox="1"/>
          <p:nvPr/>
        </p:nvSpPr>
        <p:spPr>
          <a:xfrm>
            <a:off x="457202" y="6537233"/>
            <a:ext cx="8202704" cy="107722"/>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Source: </a:t>
            </a:r>
            <a:r>
              <a:rPr kumimoji="0" lang="en-US" sz="700" b="0" i="0" u="none" strike="noStrike" kern="1200" cap="none" spc="0" normalizeH="0" baseline="0" noProof="0" err="1">
                <a:ln>
                  <a:noFill/>
                </a:ln>
                <a:solidFill>
                  <a:srgbClr val="565656"/>
                </a:solidFill>
                <a:effectLst/>
                <a:uLnTx/>
                <a:uFillTx/>
                <a:latin typeface="Arial" panose="020B0604020202020204" pitchFamily="34" charset="0"/>
                <a:ea typeface="+mn-ea"/>
                <a:cs typeface="+mn-cs"/>
              </a:rPr>
              <a:t>iSolved</a:t>
            </a: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mn-ea"/>
                <a:cs typeface="+mn-cs"/>
              </a:rPr>
              <a:t>, “Benefits’ Big Impact on Employee Retention,” 2023, </a:t>
            </a:r>
            <a:r>
              <a:rPr kumimoji="0" lang="en-US" sz="700" b="0" i="0" u="sng" strike="noStrike" kern="1200" cap="none" spc="0" normalizeH="0" baseline="0" noProof="0">
                <a:ln>
                  <a:noFill/>
                </a:ln>
                <a:solidFill>
                  <a:srgbClr val="2C6EF2"/>
                </a:solidFill>
                <a:effectLst/>
                <a:uLnTx/>
                <a:uFillTx/>
                <a:latin typeface="Arial" panose="020B0604020202020204" pitchFamily="34" charset="0"/>
                <a:ea typeface="+mn-ea"/>
                <a:cs typeface="+mn-cs"/>
                <a:hlinkClick r:id="rId8"/>
              </a:rPr>
              <a:t>Link</a:t>
            </a:r>
            <a:endParaRPr kumimoji="0" lang="en-US" sz="700" b="0" i="0" u="sng" strike="noStrike" kern="1200" cap="none" spc="0" normalizeH="0" baseline="0" noProof="0">
              <a:ln>
                <a:noFill/>
              </a:ln>
              <a:solidFill>
                <a:srgbClr val="2C6EF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4198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BC1B5A-B0F4-8940-E308-7D9C2CC1B1AE}"/>
              </a:ext>
            </a:extLst>
          </p:cNvPr>
          <p:cNvSpPr/>
          <p:nvPr/>
        </p:nvSpPr>
        <p:spPr>
          <a:xfrm>
            <a:off x="462732" y="2939780"/>
            <a:ext cx="4287068" cy="3359184"/>
          </a:xfrm>
          <a:prstGeom prst="rect">
            <a:avLst/>
          </a:prstGeom>
          <a:solidFill>
            <a:schemeClr val="bg2"/>
          </a:solidFill>
        </p:spPr>
        <p:txBody>
          <a:bodyPr wrap="square" lIns="0" tIns="0" rIns="0" bIns="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sp>
        <p:nvSpPr>
          <p:cNvPr id="6" name="Rectangle 5">
            <a:extLst>
              <a:ext uri="{FF2B5EF4-FFF2-40B4-BE49-F238E27FC236}">
                <a16:creationId xmlns:a16="http://schemas.microsoft.com/office/drawing/2014/main" id="{0685C955-D351-0683-0D6E-75974CFCCD2B}"/>
              </a:ext>
            </a:extLst>
          </p:cNvPr>
          <p:cNvSpPr/>
          <p:nvPr/>
        </p:nvSpPr>
        <p:spPr>
          <a:xfrm>
            <a:off x="587374" y="4932279"/>
            <a:ext cx="1990725" cy="1120387"/>
          </a:xfrm>
          <a:prstGeom prst="rect">
            <a:avLst/>
          </a:prstGeom>
          <a:noFill/>
          <a:ln w="41275">
            <a:solidFill>
              <a:srgbClr val="463282"/>
            </a:solidFill>
            <a:miter lim="800000"/>
          </a:ln>
        </p:spPr>
        <p:txBody>
          <a:bodyPr wrap="square" lIns="0" tIns="0" rIns="0" bIns="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sp>
        <p:nvSpPr>
          <p:cNvPr id="2" name="Title 1">
            <a:extLst>
              <a:ext uri="{FF2B5EF4-FFF2-40B4-BE49-F238E27FC236}">
                <a16:creationId xmlns:a16="http://schemas.microsoft.com/office/drawing/2014/main" id="{65D19E1F-6B8F-8FB4-5A6D-0ACC4EB1BDC1}"/>
              </a:ext>
            </a:extLst>
          </p:cNvPr>
          <p:cNvSpPr>
            <a:spLocks noGrp="1"/>
          </p:cNvSpPr>
          <p:nvPr>
            <p:ph type="title"/>
          </p:nvPr>
        </p:nvSpPr>
        <p:spPr/>
        <p:txBody>
          <a:bodyPr/>
          <a:lstStyle/>
          <a:p>
            <a:r>
              <a:rPr lang="en-US" sz="2800"/>
              <a:t>Mental health condition prevalence by generation</a:t>
            </a:r>
          </a:p>
        </p:txBody>
      </p:sp>
      <p:sp>
        <p:nvSpPr>
          <p:cNvPr id="3" name="Text Placeholder 2">
            <a:extLst>
              <a:ext uri="{FF2B5EF4-FFF2-40B4-BE49-F238E27FC236}">
                <a16:creationId xmlns:a16="http://schemas.microsoft.com/office/drawing/2014/main" id="{D0ECC469-D772-7045-110A-418BBEFC03C5}"/>
              </a:ext>
            </a:extLst>
          </p:cNvPr>
          <p:cNvSpPr>
            <a:spLocks noGrp="1"/>
          </p:cNvSpPr>
          <p:nvPr>
            <p:ph type="body" sz="quarter" idx="16"/>
          </p:nvPr>
        </p:nvSpPr>
        <p:spPr>
          <a:xfrm>
            <a:off x="457199" y="2015267"/>
            <a:ext cx="4572000" cy="631770"/>
          </a:xfrm>
        </p:spPr>
        <p:txBody>
          <a:bodyPr/>
          <a:lstStyle/>
          <a:p>
            <a:r>
              <a:rPr lang="en-US"/>
              <a:t>Leveraging MMA’s proprietary analytics platform, we can visualize generational trends.</a:t>
            </a:r>
            <a:endParaRPr lang="en-US" b="1">
              <a:solidFill>
                <a:srgbClr val="463282"/>
              </a:solidFill>
            </a:endParaRPr>
          </a:p>
        </p:txBody>
      </p:sp>
      <p:sp>
        <p:nvSpPr>
          <p:cNvPr id="7" name="Text Placeholder 6">
            <a:extLst>
              <a:ext uri="{FF2B5EF4-FFF2-40B4-BE49-F238E27FC236}">
                <a16:creationId xmlns:a16="http://schemas.microsoft.com/office/drawing/2014/main" id="{9665BD00-0570-D2A3-7ACB-ED4D9F46B0EB}"/>
              </a:ext>
            </a:extLst>
          </p:cNvPr>
          <p:cNvSpPr>
            <a:spLocks noGrp="1"/>
          </p:cNvSpPr>
          <p:nvPr>
            <p:ph type="body" sz="quarter" idx="18"/>
          </p:nvPr>
        </p:nvSpPr>
        <p:spPr/>
        <p:txBody>
          <a:bodyPr/>
          <a:lstStyle/>
          <a:p>
            <a:r>
              <a:rPr lang="en-US"/>
              <a:t>Chapter 2</a:t>
            </a:r>
          </a:p>
        </p:txBody>
      </p:sp>
      <p:sp>
        <p:nvSpPr>
          <p:cNvPr id="37" name="Rectangle 36">
            <a:extLst>
              <a:ext uri="{FF2B5EF4-FFF2-40B4-BE49-F238E27FC236}">
                <a16:creationId xmlns:a16="http://schemas.microsoft.com/office/drawing/2014/main" id="{BB4C3708-0434-6406-1C3F-40BD51800B56}"/>
              </a:ext>
            </a:extLst>
          </p:cNvPr>
          <p:cNvSpPr/>
          <p:nvPr/>
        </p:nvSpPr>
        <p:spPr>
          <a:xfrm>
            <a:off x="727972" y="3867148"/>
            <a:ext cx="1698288" cy="652235"/>
          </a:xfrm>
          <a:prstGeom prst="rect">
            <a:avLst/>
          </a:prstGeom>
          <a:solidFill>
            <a:srgbClr val="76D3FF"/>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sp>
        <p:nvSpPr>
          <p:cNvPr id="35" name="Rectangle 34">
            <a:extLst>
              <a:ext uri="{FF2B5EF4-FFF2-40B4-BE49-F238E27FC236}">
                <a16:creationId xmlns:a16="http://schemas.microsoft.com/office/drawing/2014/main" id="{11292E21-53E7-3231-F0E4-C5539DB2A75D}"/>
              </a:ext>
            </a:extLst>
          </p:cNvPr>
          <p:cNvSpPr/>
          <p:nvPr/>
        </p:nvSpPr>
        <p:spPr>
          <a:xfrm>
            <a:off x="2783149" y="3867144"/>
            <a:ext cx="1698288" cy="652235"/>
          </a:xfrm>
          <a:prstGeom prst="rect">
            <a:avLst/>
          </a:prstGeom>
          <a:solidFill>
            <a:srgbClr val="009DE0"/>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sp>
        <p:nvSpPr>
          <p:cNvPr id="29" name="Rectangle 28">
            <a:extLst>
              <a:ext uri="{FF2B5EF4-FFF2-40B4-BE49-F238E27FC236}">
                <a16:creationId xmlns:a16="http://schemas.microsoft.com/office/drawing/2014/main" id="{3DA16A97-2140-019E-AC44-3FC2188C117A}"/>
              </a:ext>
            </a:extLst>
          </p:cNvPr>
          <p:cNvSpPr/>
          <p:nvPr/>
        </p:nvSpPr>
        <p:spPr>
          <a:xfrm>
            <a:off x="2783147" y="5083055"/>
            <a:ext cx="1698288" cy="652235"/>
          </a:xfrm>
          <a:prstGeom prst="rect">
            <a:avLst/>
          </a:prstGeom>
          <a:solidFill>
            <a:schemeClr val="accent4"/>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sp>
        <p:nvSpPr>
          <p:cNvPr id="39" name="Text Placeholder 2">
            <a:extLst>
              <a:ext uri="{FF2B5EF4-FFF2-40B4-BE49-F238E27FC236}">
                <a16:creationId xmlns:a16="http://schemas.microsoft.com/office/drawing/2014/main" id="{5918C52A-12C5-CA1C-2B63-C655F8DFB6BF}"/>
              </a:ext>
            </a:extLst>
          </p:cNvPr>
          <p:cNvSpPr txBox="1">
            <a:spLocks/>
          </p:cNvSpPr>
          <p:nvPr/>
        </p:nvSpPr>
        <p:spPr bwMode="gray">
          <a:xfrm>
            <a:off x="462732" y="2939780"/>
            <a:ext cx="4287068" cy="914441"/>
          </a:xfrm>
          <a:prstGeom prst="rect">
            <a:avLst/>
          </a:prstGeom>
          <a:noFill/>
          <a:ln w="9525" algn="ctr">
            <a:noFill/>
            <a:miter lim="800000"/>
            <a:headEnd/>
            <a:tailEnd/>
          </a:ln>
        </p:spPr>
        <p:txBody>
          <a:bodyPr vert="horz" wrap="square" lIns="0" tIns="0" rIns="0" bIns="0" numCol="1" anchor="ctr" anchorCtr="0" compatLnSpc="1">
            <a:prstTxWarp prst="textNoShape">
              <a:avLst/>
            </a:prstTxWarp>
          </a:bodyPr>
          <a:lstStyle>
            <a:lvl1pPr marL="0" indent="0" algn="l" rtl="0" eaLnBrk="1" fontAlgn="base" hangingPunct="1">
              <a:lnSpc>
                <a:spcPct val="100000"/>
              </a:lnSpc>
              <a:spcBef>
                <a:spcPts val="0"/>
              </a:spcBef>
              <a:spcAft>
                <a:spcPts val="1200"/>
              </a:spcAft>
              <a:buNone/>
              <a:defRPr sz="1600" b="0">
                <a:solidFill>
                  <a:schemeClr val="bg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ts val="0"/>
              </a:spcBef>
              <a:spcAft>
                <a:spcPts val="1200"/>
              </a:spcAft>
              <a:buClrTx/>
              <a:buSzTx/>
              <a:buFontTx/>
              <a:buNone/>
              <a:tabLst/>
              <a:defRPr/>
            </a:pPr>
            <a:r>
              <a:rPr kumimoji="0" lang="en-US" sz="1600" b="1" i="0" u="none" strike="noStrike" kern="0" cap="none" spc="0" normalizeH="0" baseline="0" noProof="0">
                <a:ln>
                  <a:noFill/>
                </a:ln>
                <a:solidFill>
                  <a:srgbClr val="002C77"/>
                </a:solidFill>
                <a:effectLst/>
                <a:uLnTx/>
                <a:uFillTx/>
                <a:latin typeface="Arial"/>
                <a:ea typeface="+mn-ea"/>
                <a:cs typeface="+mn-cs"/>
              </a:rPr>
              <a:t>Millennials have the highest prevalence </a:t>
            </a:r>
            <a:br>
              <a:rPr kumimoji="0" lang="en-US" sz="1600" b="1" i="0" u="none" strike="noStrike" kern="0" cap="none" spc="0" normalizeH="0" baseline="0" noProof="0">
                <a:ln>
                  <a:noFill/>
                </a:ln>
                <a:solidFill>
                  <a:srgbClr val="002C77"/>
                </a:solidFill>
                <a:effectLst/>
                <a:uLnTx/>
                <a:uFillTx/>
                <a:latin typeface="Arial"/>
                <a:ea typeface="+mn-ea"/>
                <a:cs typeface="+mn-cs"/>
              </a:rPr>
            </a:br>
            <a:r>
              <a:rPr kumimoji="0" lang="en-US" sz="1600" b="1" i="0" u="none" strike="noStrike" kern="0" cap="none" spc="0" normalizeH="0" baseline="0" noProof="0">
                <a:ln>
                  <a:noFill/>
                </a:ln>
                <a:solidFill>
                  <a:srgbClr val="002C77"/>
                </a:solidFill>
                <a:effectLst/>
                <a:uLnTx/>
                <a:uFillTx/>
                <a:latin typeface="Arial"/>
                <a:ea typeface="+mn-ea"/>
                <a:cs typeface="+mn-cs"/>
              </a:rPr>
              <a:t>of depression, anxiety, and ADHD</a:t>
            </a:r>
          </a:p>
        </p:txBody>
      </p:sp>
      <p:sp>
        <p:nvSpPr>
          <p:cNvPr id="41" name="Text Placeholder 2">
            <a:extLst>
              <a:ext uri="{FF2B5EF4-FFF2-40B4-BE49-F238E27FC236}">
                <a16:creationId xmlns:a16="http://schemas.microsoft.com/office/drawing/2014/main" id="{4DCC80A2-A3E4-9A9A-6719-CECEFE9BBBCA}"/>
              </a:ext>
            </a:extLst>
          </p:cNvPr>
          <p:cNvSpPr txBox="1">
            <a:spLocks/>
          </p:cNvSpPr>
          <p:nvPr/>
        </p:nvSpPr>
        <p:spPr bwMode="gray">
          <a:xfrm>
            <a:off x="727971" y="4533915"/>
            <a:ext cx="1698287" cy="288391"/>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00000"/>
              </a:lnSpc>
              <a:spcBef>
                <a:spcPts val="0"/>
              </a:spcBef>
              <a:spcAft>
                <a:spcPts val="1200"/>
              </a:spcAft>
              <a:buNone/>
              <a:defRPr sz="1600" b="0">
                <a:solidFill>
                  <a:schemeClr val="bg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ts val="0"/>
              </a:spcBef>
              <a:spcAft>
                <a:spcPts val="1200"/>
              </a:spcAft>
              <a:buClrTx/>
              <a:buSzTx/>
              <a:buFontTx/>
              <a:buNone/>
              <a:tabLst/>
              <a:defRPr/>
            </a:pPr>
            <a:r>
              <a:rPr kumimoji="0" lang="en-US" sz="1600" b="0" i="0" u="none" strike="noStrike" kern="0" cap="none" spc="0" normalizeH="0" baseline="0" noProof="0">
                <a:ln>
                  <a:noFill/>
                </a:ln>
                <a:solidFill>
                  <a:srgbClr val="565656"/>
                </a:solidFill>
                <a:effectLst/>
                <a:uLnTx/>
                <a:uFillTx/>
                <a:latin typeface="Arial"/>
                <a:ea typeface="+mn-ea"/>
                <a:cs typeface="+mn-cs"/>
              </a:rPr>
              <a:t>Boomers</a:t>
            </a:r>
            <a:endParaRPr kumimoji="0" lang="en-US" sz="1600" b="1" i="0" u="none" strike="noStrike" kern="0" cap="none" spc="0" normalizeH="0" baseline="0" noProof="0">
              <a:ln>
                <a:noFill/>
              </a:ln>
              <a:solidFill>
                <a:srgbClr val="565656"/>
              </a:solidFill>
              <a:effectLst/>
              <a:uLnTx/>
              <a:uFillTx/>
              <a:latin typeface="Arial"/>
              <a:ea typeface="+mn-ea"/>
              <a:cs typeface="+mn-cs"/>
            </a:endParaRPr>
          </a:p>
        </p:txBody>
      </p:sp>
      <p:sp>
        <p:nvSpPr>
          <p:cNvPr id="44" name="Text Placeholder 2">
            <a:extLst>
              <a:ext uri="{FF2B5EF4-FFF2-40B4-BE49-F238E27FC236}">
                <a16:creationId xmlns:a16="http://schemas.microsoft.com/office/drawing/2014/main" id="{8A337C37-6C9E-4652-ABAE-9B732A4EBE1D}"/>
              </a:ext>
            </a:extLst>
          </p:cNvPr>
          <p:cNvSpPr txBox="1">
            <a:spLocks/>
          </p:cNvSpPr>
          <p:nvPr/>
        </p:nvSpPr>
        <p:spPr bwMode="gray">
          <a:xfrm>
            <a:off x="2783143" y="4533915"/>
            <a:ext cx="1698287" cy="288391"/>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00000"/>
              </a:lnSpc>
              <a:spcBef>
                <a:spcPts val="0"/>
              </a:spcBef>
              <a:spcAft>
                <a:spcPts val="1200"/>
              </a:spcAft>
              <a:buNone/>
              <a:defRPr sz="1600" b="0">
                <a:solidFill>
                  <a:schemeClr val="bg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ts val="0"/>
              </a:spcBef>
              <a:spcAft>
                <a:spcPts val="1200"/>
              </a:spcAft>
              <a:buClrTx/>
              <a:buSzTx/>
              <a:buFontTx/>
              <a:buNone/>
              <a:tabLst/>
              <a:defRPr/>
            </a:pPr>
            <a:r>
              <a:rPr kumimoji="0" lang="en-US" sz="1600" b="0" i="0" u="none" strike="noStrike" kern="0" cap="none" spc="0" normalizeH="0" baseline="0" noProof="0">
                <a:ln>
                  <a:noFill/>
                </a:ln>
                <a:solidFill>
                  <a:srgbClr val="565656"/>
                </a:solidFill>
                <a:effectLst/>
                <a:uLnTx/>
                <a:uFillTx/>
                <a:latin typeface="Arial"/>
                <a:ea typeface="+mn-ea"/>
                <a:cs typeface="+mn-cs"/>
              </a:rPr>
              <a:t>Gen X</a:t>
            </a:r>
            <a:endParaRPr kumimoji="0" lang="en-US" sz="1600" b="1" i="0" u="none" strike="noStrike" kern="0" cap="none" spc="0" normalizeH="0" baseline="0" noProof="0">
              <a:ln>
                <a:noFill/>
              </a:ln>
              <a:solidFill>
                <a:srgbClr val="565656"/>
              </a:solidFill>
              <a:effectLst/>
              <a:uLnTx/>
              <a:uFillTx/>
              <a:latin typeface="Arial"/>
              <a:ea typeface="+mn-ea"/>
              <a:cs typeface="+mn-cs"/>
            </a:endParaRPr>
          </a:p>
        </p:txBody>
      </p:sp>
      <p:sp>
        <p:nvSpPr>
          <p:cNvPr id="45" name="Text Placeholder 2">
            <a:extLst>
              <a:ext uri="{FF2B5EF4-FFF2-40B4-BE49-F238E27FC236}">
                <a16:creationId xmlns:a16="http://schemas.microsoft.com/office/drawing/2014/main" id="{D39897AF-D63F-10CB-C8C9-53B2501908A4}"/>
              </a:ext>
            </a:extLst>
          </p:cNvPr>
          <p:cNvSpPr txBox="1">
            <a:spLocks/>
          </p:cNvSpPr>
          <p:nvPr/>
        </p:nvSpPr>
        <p:spPr bwMode="gray">
          <a:xfrm>
            <a:off x="731830" y="5749670"/>
            <a:ext cx="1698287" cy="288391"/>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00000"/>
              </a:lnSpc>
              <a:spcBef>
                <a:spcPts val="0"/>
              </a:spcBef>
              <a:spcAft>
                <a:spcPts val="1200"/>
              </a:spcAft>
              <a:buNone/>
              <a:defRPr sz="1600" b="0">
                <a:solidFill>
                  <a:schemeClr val="bg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ts val="0"/>
              </a:spcBef>
              <a:spcAft>
                <a:spcPts val="1200"/>
              </a:spcAft>
              <a:buClrTx/>
              <a:buSzTx/>
              <a:buFontTx/>
              <a:buNone/>
              <a:tabLst/>
              <a:defRPr/>
            </a:pPr>
            <a:r>
              <a:rPr kumimoji="0" lang="en-US" sz="1600" b="0" i="0" u="none" strike="noStrike" kern="0" cap="none" spc="0" normalizeH="0" baseline="0" noProof="0">
                <a:ln>
                  <a:noFill/>
                </a:ln>
                <a:solidFill>
                  <a:srgbClr val="565656"/>
                </a:solidFill>
                <a:effectLst/>
                <a:uLnTx/>
                <a:uFillTx/>
                <a:latin typeface="Arial"/>
                <a:ea typeface="+mn-ea"/>
                <a:cs typeface="+mn-cs"/>
              </a:rPr>
              <a:t>Millennials</a:t>
            </a:r>
          </a:p>
        </p:txBody>
      </p:sp>
      <p:sp>
        <p:nvSpPr>
          <p:cNvPr id="46" name="Text Placeholder 2">
            <a:extLst>
              <a:ext uri="{FF2B5EF4-FFF2-40B4-BE49-F238E27FC236}">
                <a16:creationId xmlns:a16="http://schemas.microsoft.com/office/drawing/2014/main" id="{8722CD37-033E-13EB-9097-4163E517369D}"/>
              </a:ext>
            </a:extLst>
          </p:cNvPr>
          <p:cNvSpPr txBox="1">
            <a:spLocks/>
          </p:cNvSpPr>
          <p:nvPr/>
        </p:nvSpPr>
        <p:spPr bwMode="gray">
          <a:xfrm>
            <a:off x="2783143" y="5749670"/>
            <a:ext cx="1698287" cy="288391"/>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00000"/>
              </a:lnSpc>
              <a:spcBef>
                <a:spcPts val="0"/>
              </a:spcBef>
              <a:spcAft>
                <a:spcPts val="1200"/>
              </a:spcAft>
              <a:buNone/>
              <a:defRPr sz="1600" b="0">
                <a:solidFill>
                  <a:schemeClr val="bg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ctr" defTabSz="914400" rtl="0" eaLnBrk="1" fontAlgn="base" latinLnBrk="0" hangingPunct="1">
              <a:lnSpc>
                <a:spcPct val="100000"/>
              </a:lnSpc>
              <a:spcBef>
                <a:spcPts val="0"/>
              </a:spcBef>
              <a:spcAft>
                <a:spcPts val="1200"/>
              </a:spcAft>
              <a:buClrTx/>
              <a:buSzTx/>
              <a:buFontTx/>
              <a:buNone/>
              <a:tabLst/>
              <a:defRPr/>
            </a:pPr>
            <a:r>
              <a:rPr kumimoji="0" lang="en-US" sz="1600" b="0" i="0" u="none" strike="noStrike" kern="0" cap="none" spc="0" normalizeH="0" baseline="0" noProof="0">
                <a:ln>
                  <a:noFill/>
                </a:ln>
                <a:solidFill>
                  <a:srgbClr val="565656"/>
                </a:solidFill>
                <a:effectLst/>
                <a:uLnTx/>
                <a:uFillTx/>
                <a:latin typeface="Arial"/>
                <a:ea typeface="+mn-ea"/>
                <a:cs typeface="+mn-cs"/>
              </a:rPr>
              <a:t>Gen Z</a:t>
            </a:r>
            <a:endParaRPr kumimoji="0" lang="en-US" sz="1600" b="1" i="0" u="none" strike="noStrike" kern="0" cap="none" spc="0" normalizeH="0" baseline="0" noProof="0">
              <a:ln>
                <a:noFill/>
              </a:ln>
              <a:solidFill>
                <a:srgbClr val="565656"/>
              </a:solidFill>
              <a:effectLst/>
              <a:uLnTx/>
              <a:uFillTx/>
              <a:latin typeface="Arial"/>
              <a:ea typeface="+mn-ea"/>
              <a:cs typeface="+mn-cs"/>
            </a:endParaRPr>
          </a:p>
        </p:txBody>
      </p:sp>
      <p:sp>
        <p:nvSpPr>
          <p:cNvPr id="5" name="TextBox 4">
            <a:extLst>
              <a:ext uri="{FF2B5EF4-FFF2-40B4-BE49-F238E27FC236}">
                <a16:creationId xmlns:a16="http://schemas.microsoft.com/office/drawing/2014/main" id="{8BE41B6D-F897-7DEF-452A-A594FF2459DA}"/>
              </a:ext>
            </a:extLst>
          </p:cNvPr>
          <p:cNvSpPr txBox="1"/>
          <p:nvPr/>
        </p:nvSpPr>
        <p:spPr>
          <a:xfrm>
            <a:off x="7901224" y="73740"/>
            <a:ext cx="0" cy="0"/>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565656"/>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2F2B9F1C-A27A-4FE6-B121-3CB8C9031F2D}"/>
              </a:ext>
            </a:extLst>
          </p:cNvPr>
          <p:cNvSpPr/>
          <p:nvPr/>
        </p:nvSpPr>
        <p:spPr>
          <a:xfrm>
            <a:off x="731829" y="5083055"/>
            <a:ext cx="1698288" cy="652235"/>
          </a:xfrm>
          <a:prstGeom prst="rect">
            <a:avLst/>
          </a:prstGeom>
          <a:solidFill>
            <a:schemeClr val="accent5"/>
          </a:soli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pic>
        <p:nvPicPr>
          <p:cNvPr id="9" name="Picture 8" descr="A white circle with blue text&#10;&#10;Description automatically generated">
            <a:extLst>
              <a:ext uri="{FF2B5EF4-FFF2-40B4-BE49-F238E27FC236}">
                <a16:creationId xmlns:a16="http://schemas.microsoft.com/office/drawing/2014/main" id="{057354EB-92A3-0DFD-90CA-341FE7CF89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5547" y="3901696"/>
            <a:ext cx="583138" cy="583138"/>
          </a:xfrm>
          <a:prstGeom prst="rect">
            <a:avLst/>
          </a:prstGeom>
        </p:spPr>
      </p:pic>
      <p:pic>
        <p:nvPicPr>
          <p:cNvPr id="11" name="Picture 10">
            <a:extLst>
              <a:ext uri="{FF2B5EF4-FFF2-40B4-BE49-F238E27FC236}">
                <a16:creationId xmlns:a16="http://schemas.microsoft.com/office/drawing/2014/main" id="{0CC6A55E-1DD9-D5F9-6564-BF18C6AAFC0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40724" y="3901692"/>
            <a:ext cx="583138" cy="583138"/>
          </a:xfrm>
          <a:prstGeom prst="rect">
            <a:avLst/>
          </a:prstGeom>
        </p:spPr>
      </p:pic>
      <p:pic>
        <p:nvPicPr>
          <p:cNvPr id="12" name="Picture 11">
            <a:extLst>
              <a:ext uri="{FF2B5EF4-FFF2-40B4-BE49-F238E27FC236}">
                <a16:creationId xmlns:a16="http://schemas.microsoft.com/office/drawing/2014/main" id="{7EC0A1CB-FB57-5910-1CDF-780645E0F68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289404" y="5117603"/>
            <a:ext cx="583138" cy="583138"/>
          </a:xfrm>
          <a:prstGeom prst="rect">
            <a:avLst/>
          </a:prstGeom>
        </p:spPr>
      </p:pic>
      <p:pic>
        <p:nvPicPr>
          <p:cNvPr id="14" name="Picture 13">
            <a:extLst>
              <a:ext uri="{FF2B5EF4-FFF2-40B4-BE49-F238E27FC236}">
                <a16:creationId xmlns:a16="http://schemas.microsoft.com/office/drawing/2014/main" id="{A110E082-0E5D-CE96-36E7-87141E0A100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340722" y="5117603"/>
            <a:ext cx="583138" cy="583138"/>
          </a:xfrm>
          <a:prstGeom prst="rect">
            <a:avLst/>
          </a:prstGeom>
        </p:spPr>
      </p:pic>
      <p:pic>
        <p:nvPicPr>
          <p:cNvPr id="8" name="Picture 7">
            <a:extLst>
              <a:ext uri="{FF2B5EF4-FFF2-40B4-BE49-F238E27FC236}">
                <a16:creationId xmlns:a16="http://schemas.microsoft.com/office/drawing/2014/main" id="{A75427F1-3481-D6EF-B9E0-3C3728F7887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r="1281"/>
          <a:stretch/>
        </p:blipFill>
        <p:spPr>
          <a:xfrm>
            <a:off x="5661917" y="559037"/>
            <a:ext cx="6067351" cy="5670313"/>
          </a:xfrm>
          <a:prstGeom prst="rect">
            <a:avLst/>
          </a:prstGeom>
        </p:spPr>
      </p:pic>
      <p:pic>
        <p:nvPicPr>
          <p:cNvPr id="15" name="Picture 14" descr="A purple letter y in a white circle&#10;&#10;Description automatically generated">
            <a:extLst>
              <a:ext uri="{FF2B5EF4-FFF2-40B4-BE49-F238E27FC236}">
                <a16:creationId xmlns:a16="http://schemas.microsoft.com/office/drawing/2014/main" id="{6B1D801C-2767-BC01-DCAE-C40A5651AF1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60758" y="1173903"/>
            <a:ext cx="286902" cy="286902"/>
          </a:xfrm>
          <a:prstGeom prst="rect">
            <a:avLst/>
          </a:prstGeom>
        </p:spPr>
      </p:pic>
      <p:pic>
        <p:nvPicPr>
          <p:cNvPr id="16" name="Picture 15" descr="A purple letter y in a white circle&#10;&#10;Description automatically generated">
            <a:extLst>
              <a:ext uri="{FF2B5EF4-FFF2-40B4-BE49-F238E27FC236}">
                <a16:creationId xmlns:a16="http://schemas.microsoft.com/office/drawing/2014/main" id="{933649CD-66F8-093A-FBB6-0EF51319A0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95783" y="2812204"/>
            <a:ext cx="286902" cy="286902"/>
          </a:xfrm>
          <a:prstGeom prst="rect">
            <a:avLst/>
          </a:prstGeom>
        </p:spPr>
      </p:pic>
      <p:pic>
        <p:nvPicPr>
          <p:cNvPr id="17" name="Picture 16" descr="A purple letter y in a white circle&#10;&#10;Description automatically generated">
            <a:extLst>
              <a:ext uri="{FF2B5EF4-FFF2-40B4-BE49-F238E27FC236}">
                <a16:creationId xmlns:a16="http://schemas.microsoft.com/office/drawing/2014/main" id="{3C6AB97E-48B9-BF45-1F45-BFF4123B1A2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30958" y="4460029"/>
            <a:ext cx="286902" cy="286902"/>
          </a:xfrm>
          <a:prstGeom prst="rect">
            <a:avLst/>
          </a:prstGeom>
        </p:spPr>
      </p:pic>
    </p:spTree>
    <p:extLst>
      <p:ext uri="{BB962C8B-B14F-4D97-AF65-F5344CB8AC3E}">
        <p14:creationId xmlns:p14="http://schemas.microsoft.com/office/powerpoint/2010/main" val="2429107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440"/>
            <a:ext cx="12210619" cy="6847559"/>
          </a:xfrm>
          <a:prstGeom prst="rect">
            <a:avLst/>
          </a:prstGeom>
        </p:spPr>
      </p:pic>
      <p:sp>
        <p:nvSpPr>
          <p:cNvPr id="3" name="Title 2"/>
          <p:cNvSpPr>
            <a:spLocks noGrp="1"/>
          </p:cNvSpPr>
          <p:nvPr>
            <p:ph type="title"/>
          </p:nvPr>
        </p:nvSpPr>
        <p:spPr>
          <a:xfrm>
            <a:off x="163630" y="928835"/>
            <a:ext cx="8914630" cy="5029200"/>
          </a:xfrm>
        </p:spPr>
        <p:txBody>
          <a:bodyPr/>
          <a:lstStyle/>
          <a:p>
            <a:r>
              <a:rPr lang="en-US">
                <a:gradFill>
                  <a:gsLst>
                    <a:gs pos="35000">
                      <a:schemeClr val="tx2"/>
                    </a:gs>
                    <a:gs pos="100000">
                      <a:schemeClr val="accent2"/>
                    </a:gs>
                  </a:gsLst>
                  <a:lin ang="18900000" scaled="0"/>
                </a:gradFill>
              </a:rPr>
              <a:t>Building a Well-being Strategy</a:t>
            </a:r>
            <a:endParaRPr lang="en-US"/>
          </a:p>
        </p:txBody>
      </p:sp>
      <p:graphicFrame>
        <p:nvGraphicFramePr>
          <p:cNvPr id="5" name="Diagram 4">
            <a:extLst>
              <a:ext uri="{FF2B5EF4-FFF2-40B4-BE49-F238E27FC236}">
                <a16:creationId xmlns:a16="http://schemas.microsoft.com/office/drawing/2014/main" id="{048C8478-5F2D-1945-8202-8FFC4BF677B1}"/>
              </a:ext>
            </a:extLst>
          </p:cNvPr>
          <p:cNvGraphicFramePr/>
          <p:nvPr/>
        </p:nvGraphicFramePr>
        <p:xfrm>
          <a:off x="4284361" y="1178289"/>
          <a:ext cx="8621059" cy="3910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0085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lnSpc>
                <a:spcPct val="86000"/>
              </a:lnSpc>
              <a:defRPr/>
            </a:pPr>
            <a:r>
              <a:rPr lang="en-US" kern="1200">
                <a:solidFill>
                  <a:srgbClr val="002B76"/>
                </a:solidFill>
              </a:rPr>
              <a:t>Culture &amp; Well-being Strategy</a:t>
            </a:r>
            <a:endParaRPr lang="en-US" b="0" i="1" kern="1200">
              <a:solidFill>
                <a:srgbClr val="002B76"/>
              </a:solidFill>
            </a:endParaRPr>
          </a:p>
        </p:txBody>
      </p:sp>
      <p:grpSp>
        <p:nvGrpSpPr>
          <p:cNvPr id="2" name="Group 1">
            <a:extLst>
              <a:ext uri="{FF2B5EF4-FFF2-40B4-BE49-F238E27FC236}">
                <a16:creationId xmlns:a16="http://schemas.microsoft.com/office/drawing/2014/main" id="{2F821A1B-A7B5-4E4E-96D5-FFE97756D1EA}"/>
              </a:ext>
            </a:extLst>
          </p:cNvPr>
          <p:cNvGrpSpPr/>
          <p:nvPr/>
        </p:nvGrpSpPr>
        <p:grpSpPr>
          <a:xfrm>
            <a:off x="1043823" y="663997"/>
            <a:ext cx="9801978" cy="5860452"/>
            <a:chOff x="358022" y="266118"/>
            <a:chExt cx="10701113" cy="6398031"/>
          </a:xfrm>
        </p:grpSpPr>
        <p:grpSp>
          <p:nvGrpSpPr>
            <p:cNvPr id="15" name="Group 14">
              <a:extLst>
                <a:ext uri="{FF2B5EF4-FFF2-40B4-BE49-F238E27FC236}">
                  <a16:creationId xmlns:a16="http://schemas.microsoft.com/office/drawing/2014/main" id="{A13A779C-9F3D-EB4A-8965-8FDE1CEBDDE6}"/>
                </a:ext>
              </a:extLst>
            </p:cNvPr>
            <p:cNvGrpSpPr/>
            <p:nvPr/>
          </p:nvGrpSpPr>
          <p:grpSpPr>
            <a:xfrm>
              <a:off x="358022" y="266118"/>
              <a:ext cx="10701113" cy="1848241"/>
              <a:chOff x="23628" y="1741088"/>
              <a:chExt cx="8147690" cy="1186614"/>
            </a:xfrm>
          </p:grpSpPr>
          <p:sp>
            <p:nvSpPr>
              <p:cNvPr id="16" name="Right Arrow 15">
                <a:extLst>
                  <a:ext uri="{FF2B5EF4-FFF2-40B4-BE49-F238E27FC236}">
                    <a16:creationId xmlns:a16="http://schemas.microsoft.com/office/drawing/2014/main" id="{0622C099-504E-AD42-8345-EA7815C23DF7}"/>
                  </a:ext>
                </a:extLst>
              </p:cNvPr>
              <p:cNvSpPr/>
              <p:nvPr/>
            </p:nvSpPr>
            <p:spPr>
              <a:xfrm>
                <a:off x="23628" y="1741088"/>
                <a:ext cx="8147690" cy="1186614"/>
              </a:xfrm>
              <a:prstGeom prst="rightArrow">
                <a:avLst>
                  <a:gd name="adj1" fmla="val 50000"/>
                  <a:gd name="adj2" fmla="val 50000"/>
                </a:avLst>
              </a:prstGeom>
              <a:solidFill>
                <a:srgbClr val="00968F"/>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7" name="Right Arrow 4">
                <a:extLst>
                  <a:ext uri="{FF2B5EF4-FFF2-40B4-BE49-F238E27FC236}">
                    <a16:creationId xmlns:a16="http://schemas.microsoft.com/office/drawing/2014/main" id="{D7CB4255-0205-F74F-A70B-312DB3C5FB08}"/>
                  </a:ext>
                </a:extLst>
              </p:cNvPr>
              <p:cNvSpPr txBox="1"/>
              <p:nvPr/>
            </p:nvSpPr>
            <p:spPr>
              <a:xfrm>
                <a:off x="23628" y="2037742"/>
                <a:ext cx="6933679" cy="5933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254000" bIns="188375" numCol="1" spcCol="1270" anchor="ctr" anchorCtr="0">
                <a:noAutofit/>
              </a:bodyPr>
              <a:lstStyle/>
              <a:p>
                <a:pPr marL="0" marR="0" lvl="0" indent="0" algn="l" defTabSz="1244600" rtl="0" eaLnBrk="1" fontAlgn="base"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ysClr val="window" lastClr="FFFFFF"/>
                    </a:solidFill>
                    <a:effectLst/>
                    <a:uLnTx/>
                    <a:uFillTx/>
                    <a:latin typeface="Calibri"/>
                    <a:ea typeface="MS PGothic"/>
                    <a:cs typeface="+mn-cs"/>
                  </a:rPr>
                  <a:t>WHY</a:t>
                </a:r>
              </a:p>
            </p:txBody>
          </p:sp>
        </p:grpSp>
        <p:grpSp>
          <p:nvGrpSpPr>
            <p:cNvPr id="18" name="Group 17">
              <a:extLst>
                <a:ext uri="{FF2B5EF4-FFF2-40B4-BE49-F238E27FC236}">
                  <a16:creationId xmlns:a16="http://schemas.microsoft.com/office/drawing/2014/main" id="{1C6AF906-3D2D-2C4F-AEC0-AF41DF2334B6}"/>
                </a:ext>
              </a:extLst>
            </p:cNvPr>
            <p:cNvGrpSpPr/>
            <p:nvPr/>
          </p:nvGrpSpPr>
          <p:grpSpPr>
            <a:xfrm>
              <a:off x="358022" y="1646245"/>
              <a:ext cx="3396560" cy="2967319"/>
              <a:chOff x="23628" y="2656139"/>
              <a:chExt cx="2586097" cy="2285855"/>
            </a:xfrm>
          </p:grpSpPr>
          <p:sp>
            <p:nvSpPr>
              <p:cNvPr id="19" name="Rectangle 18">
                <a:extLst>
                  <a:ext uri="{FF2B5EF4-FFF2-40B4-BE49-F238E27FC236}">
                    <a16:creationId xmlns:a16="http://schemas.microsoft.com/office/drawing/2014/main" id="{67879DDE-5697-2744-B635-0E3295AFE449}"/>
                  </a:ext>
                </a:extLst>
              </p:cNvPr>
              <p:cNvSpPr/>
              <p:nvPr/>
            </p:nvSpPr>
            <p:spPr>
              <a:xfrm>
                <a:off x="23628" y="2656139"/>
                <a:ext cx="2509488" cy="2285855"/>
              </a:xfrm>
              <a:prstGeom prst="rect">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32" name="TextBox 31">
                <a:extLst>
                  <a:ext uri="{FF2B5EF4-FFF2-40B4-BE49-F238E27FC236}">
                    <a16:creationId xmlns:a16="http://schemas.microsoft.com/office/drawing/2014/main" id="{7239E020-0E4A-D643-8B75-B9329ABAEEE5}"/>
                  </a:ext>
                </a:extLst>
              </p:cNvPr>
              <p:cNvSpPr txBox="1"/>
              <p:nvPr/>
            </p:nvSpPr>
            <p:spPr>
              <a:xfrm>
                <a:off x="23628" y="2656139"/>
                <a:ext cx="2586097" cy="228585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t" anchorCtr="0">
                <a:noAutofit/>
              </a:bodyPr>
              <a:lstStyle/>
              <a:p>
                <a:pPr marL="0" marR="0" lvl="0" indent="0" algn="l" defTabSz="933450" rtl="0" eaLnBrk="1" fontAlgn="base" latinLnBrk="0" hangingPunct="1">
                  <a:lnSpc>
                    <a:spcPct val="90000"/>
                  </a:lnSpc>
                  <a:spcBef>
                    <a:spcPct val="0"/>
                  </a:spcBef>
                  <a:spcAft>
                    <a:spcPct val="35000"/>
                  </a:spcAft>
                  <a:buClrTx/>
                  <a:buSzTx/>
                  <a:buFontTx/>
                  <a:buNone/>
                  <a:tabLst/>
                  <a:defRPr/>
                </a:pPr>
                <a:r>
                  <a:rPr kumimoji="0" lang="en-US" sz="1700" b="0" i="1" u="sng"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t>Why</a:t>
                </a:r>
                <a:r>
                  <a:rPr kumimoji="0" lang="en-US" sz="1700" b="0" i="0" u="sng"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t> </a:t>
                </a:r>
                <a:r>
                  <a:rPr kumimoji="0" lang="en-US" sz="17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t>implement a total</a:t>
                </a:r>
                <a:br>
                  <a:rPr kumimoji="0" lang="en-US" sz="17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br>
                <a:r>
                  <a:rPr kumimoji="0" lang="en-US" sz="17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t>culture and well-being strategy?</a:t>
                </a:r>
                <a:br>
                  <a:rPr kumimoji="0" lang="en-US" sz="17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br>
                <a:r>
                  <a:rPr kumimoji="0" lang="en-US" sz="17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t> </a:t>
                </a:r>
              </a:p>
              <a:p>
                <a:pPr marL="285750" marR="0" lvl="0" indent="-285750" algn="l" defTabSz="914400" rtl="0" eaLnBrk="1" fontAlgn="t" latinLnBrk="0" hangingPunct="1">
                  <a:lnSpc>
                    <a:spcPct val="86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Quality &amp; EE satisfaction</a:t>
                </a:r>
              </a:p>
              <a:p>
                <a:pPr marL="285750" marR="0" lvl="0" indent="-285750" algn="l" defTabSz="914400" rtl="0" eaLnBrk="1" fontAlgn="auto" latinLnBrk="0" hangingPunct="1">
                  <a:lnSpc>
                    <a:spcPct val="86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Generate revenue &amp; grow business</a:t>
                </a:r>
              </a:p>
              <a:p>
                <a:pPr marL="285750" marR="0" lvl="0" indent="-285750" algn="l" defTabSz="914400" rtl="0" eaLnBrk="1" fontAlgn="auto" latinLnBrk="0" hangingPunct="1">
                  <a:lnSpc>
                    <a:spcPct val="86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Employee engagement &amp; retention</a:t>
                </a:r>
              </a:p>
              <a:p>
                <a:pPr marL="285750" marR="0" lvl="0" indent="-285750" algn="l" defTabSz="914400" rtl="0" eaLnBrk="1" fontAlgn="auto" latinLnBrk="0" hangingPunct="1">
                  <a:lnSpc>
                    <a:spcPct val="86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Risk management</a:t>
                </a:r>
              </a:p>
              <a:p>
                <a:pPr marL="0" marR="0" lvl="0" indent="0" algn="l" defTabSz="933450" rtl="0" eaLnBrk="1" fontAlgn="base"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endParaRPr>
              </a:p>
              <a:p>
                <a:pPr marL="0" marR="0" lvl="0" indent="0" algn="l" defTabSz="933450" rtl="0" eaLnBrk="1" fontAlgn="base"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endParaRPr>
              </a:p>
            </p:txBody>
          </p:sp>
        </p:grpSp>
        <p:grpSp>
          <p:nvGrpSpPr>
            <p:cNvPr id="33" name="Group 32">
              <a:extLst>
                <a:ext uri="{FF2B5EF4-FFF2-40B4-BE49-F238E27FC236}">
                  <a16:creationId xmlns:a16="http://schemas.microsoft.com/office/drawing/2014/main" id="{210F6205-88A3-5446-907E-6238B9159AFA}"/>
                </a:ext>
              </a:extLst>
            </p:cNvPr>
            <p:cNvGrpSpPr/>
            <p:nvPr/>
          </p:nvGrpSpPr>
          <p:grpSpPr>
            <a:xfrm>
              <a:off x="3381315" y="1004810"/>
              <a:ext cx="7602789" cy="1848241"/>
              <a:chOff x="2533116" y="2136626"/>
              <a:chExt cx="5638201" cy="1186614"/>
            </a:xfrm>
          </p:grpSpPr>
          <p:sp>
            <p:nvSpPr>
              <p:cNvPr id="34" name="Right Arrow 33">
                <a:extLst>
                  <a:ext uri="{FF2B5EF4-FFF2-40B4-BE49-F238E27FC236}">
                    <a16:creationId xmlns:a16="http://schemas.microsoft.com/office/drawing/2014/main" id="{94446EE3-9E45-AC4A-9F20-3F121E8D7D96}"/>
                  </a:ext>
                </a:extLst>
              </p:cNvPr>
              <p:cNvSpPr/>
              <p:nvPr/>
            </p:nvSpPr>
            <p:spPr>
              <a:xfrm>
                <a:off x="2533116" y="2136626"/>
                <a:ext cx="5638201" cy="1186614"/>
              </a:xfrm>
              <a:prstGeom prst="rightArrow">
                <a:avLst>
                  <a:gd name="adj1" fmla="val 50000"/>
                  <a:gd name="adj2" fmla="val 50000"/>
                </a:avLst>
              </a:prstGeom>
              <a:solidFill>
                <a:srgbClr val="019DE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5" name="Right Arrow 8">
                <a:extLst>
                  <a:ext uri="{FF2B5EF4-FFF2-40B4-BE49-F238E27FC236}">
                    <a16:creationId xmlns:a16="http://schemas.microsoft.com/office/drawing/2014/main" id="{C4B5067D-B147-8649-9EB0-49CC0FCDF8FD}"/>
                  </a:ext>
                </a:extLst>
              </p:cNvPr>
              <p:cNvSpPr txBox="1"/>
              <p:nvPr/>
            </p:nvSpPr>
            <p:spPr>
              <a:xfrm>
                <a:off x="2533116" y="2433280"/>
                <a:ext cx="4130947" cy="5933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254000" bIns="188375" numCol="1" spcCol="1270" anchor="ctr" anchorCtr="0">
                <a:noAutofit/>
              </a:bodyPr>
              <a:lstStyle/>
              <a:p>
                <a:pPr marL="0" marR="0" lvl="0" indent="0" algn="l" defTabSz="1244600" rtl="0" eaLnBrk="1" fontAlgn="base"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ysClr val="window" lastClr="FFFFFF"/>
                    </a:solidFill>
                    <a:effectLst/>
                    <a:uLnTx/>
                    <a:uFillTx/>
                    <a:latin typeface="Calibri"/>
                    <a:ea typeface="MS PGothic"/>
                    <a:cs typeface="+mn-cs"/>
                  </a:rPr>
                  <a:t>WHAT</a:t>
                </a:r>
              </a:p>
            </p:txBody>
          </p:sp>
        </p:grpSp>
        <p:grpSp>
          <p:nvGrpSpPr>
            <p:cNvPr id="36" name="Group 35">
              <a:extLst>
                <a:ext uri="{FF2B5EF4-FFF2-40B4-BE49-F238E27FC236}">
                  <a16:creationId xmlns:a16="http://schemas.microsoft.com/office/drawing/2014/main" id="{658BC9E2-F544-FD4B-AF64-E3509810CB7F}"/>
                </a:ext>
              </a:extLst>
            </p:cNvPr>
            <p:cNvGrpSpPr/>
            <p:nvPr/>
          </p:nvGrpSpPr>
          <p:grpSpPr>
            <a:xfrm>
              <a:off x="3407442" y="2324462"/>
              <a:ext cx="3295942" cy="3729974"/>
              <a:chOff x="2533116" y="3051677"/>
              <a:chExt cx="2509488" cy="2285855"/>
            </a:xfrm>
          </p:grpSpPr>
          <p:sp>
            <p:nvSpPr>
              <p:cNvPr id="37" name="Rectangle 36">
                <a:extLst>
                  <a:ext uri="{FF2B5EF4-FFF2-40B4-BE49-F238E27FC236}">
                    <a16:creationId xmlns:a16="http://schemas.microsoft.com/office/drawing/2014/main" id="{64FE9C66-476C-1D43-8BD7-109C72114FDB}"/>
                  </a:ext>
                </a:extLst>
              </p:cNvPr>
              <p:cNvSpPr/>
              <p:nvPr/>
            </p:nvSpPr>
            <p:spPr>
              <a:xfrm>
                <a:off x="2533116" y="3051677"/>
                <a:ext cx="2509488" cy="2285855"/>
              </a:xfrm>
              <a:prstGeom prst="rect">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38" name="TextBox 37">
                <a:extLst>
                  <a:ext uri="{FF2B5EF4-FFF2-40B4-BE49-F238E27FC236}">
                    <a16:creationId xmlns:a16="http://schemas.microsoft.com/office/drawing/2014/main" id="{37117389-E181-8F4B-B4A2-A04E44AA802E}"/>
                  </a:ext>
                </a:extLst>
              </p:cNvPr>
              <p:cNvSpPr txBox="1"/>
              <p:nvPr/>
            </p:nvSpPr>
            <p:spPr>
              <a:xfrm>
                <a:off x="2533116" y="3051677"/>
                <a:ext cx="2509488" cy="228585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t" anchorCtr="0">
                <a:noAutofit/>
              </a:bodyPr>
              <a:lstStyle/>
              <a:p>
                <a:pPr marL="0" marR="0" lvl="0" indent="0" algn="l" defTabSz="933450" rtl="0" eaLnBrk="1" fontAlgn="base"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t>Assess the current state </a:t>
                </a:r>
                <a:br>
                  <a:rPr kumimoji="0" lang="en-US" sz="17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br>
                <a:r>
                  <a:rPr kumimoji="0" lang="en-US" sz="17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t>of health, risk and utilization based on available population data and </a:t>
                </a:r>
                <a:br>
                  <a:rPr kumimoji="0" lang="en-US" sz="17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br>
                <a:r>
                  <a:rPr kumimoji="0" lang="en-US" sz="17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t>identify </a:t>
                </a:r>
                <a:r>
                  <a:rPr kumimoji="0" lang="en-US" sz="1700" b="0" i="1" u="sng"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t>what</a:t>
                </a:r>
                <a:r>
                  <a:rPr kumimoji="0" lang="en-US" sz="1700" b="0" i="1"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t> </a:t>
                </a:r>
                <a:r>
                  <a:rPr kumimoji="0" lang="en-US" sz="17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t>focus opportunities exist.</a:t>
                </a:r>
              </a:p>
              <a:p>
                <a:pPr marL="285750" marR="0" lvl="0" indent="-285750" algn="l" defTabSz="914400" rtl="0" eaLnBrk="1" fontAlgn="t" latinLnBrk="0" hangingPunct="1">
                  <a:lnSpc>
                    <a:spcPct val="86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Employee engagement</a:t>
                </a:r>
              </a:p>
              <a:p>
                <a:pPr marL="285750" marR="0" lvl="0" indent="-285750" algn="l" defTabSz="914400" rtl="0" eaLnBrk="1" fontAlgn="t" latinLnBrk="0" hangingPunct="1">
                  <a:lnSpc>
                    <a:spcPct val="86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chemeClr val="tx1"/>
                    </a:solidFill>
                    <a:effectLst/>
                    <a:uLnTx/>
                    <a:uFillTx/>
                    <a:latin typeface="Arial" panose="020B0604020202020204" pitchFamily="34" charset="0"/>
                    <a:ea typeface="MS PGothic"/>
                    <a:cs typeface="Arial" panose="020B0604020202020204" pitchFamily="34" charset="0"/>
                  </a:rPr>
                  <a:t>Utilization</a:t>
                </a:r>
              </a:p>
              <a:p>
                <a:pPr marL="285750" marR="0" lvl="0" indent="-285750" algn="l" defTabSz="914400" rtl="0" eaLnBrk="1" fontAlgn="t" latinLnBrk="0" hangingPunct="1">
                  <a:lnSpc>
                    <a:spcPct val="86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Health status</a:t>
                </a:r>
              </a:p>
              <a:p>
                <a:pPr marL="285750" marR="0" lvl="0" indent="-285750" algn="l" defTabSz="914400" rtl="0" eaLnBrk="1" fontAlgn="t" latinLnBrk="0" hangingPunct="1">
                  <a:lnSpc>
                    <a:spcPct val="86000"/>
                  </a:lnSpc>
                  <a:spcBef>
                    <a:spcPct val="0"/>
                  </a:spcBef>
                  <a:spcAft>
                    <a:spcPct val="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Leadership values</a:t>
                </a:r>
              </a:p>
              <a:p>
                <a:pPr marL="285750" marR="0" lvl="0" indent="-285750" algn="l" defTabSz="914400" rtl="0" eaLnBrk="1" fontAlgn="t" latinLnBrk="0" hangingPunct="1">
                  <a:lnSpc>
                    <a:spcPct val="86000"/>
                  </a:lnSpc>
                  <a:spcBef>
                    <a:spcPct val="0"/>
                  </a:spcBef>
                  <a:spcAft>
                    <a:spcPct val="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Health habits</a:t>
                </a:r>
              </a:p>
              <a:p>
                <a:pPr marL="285750" marR="0" lvl="0" indent="-285750" algn="l" defTabSz="914400" rtl="0" eaLnBrk="1" fontAlgn="auto" latinLnBrk="0" hangingPunct="1">
                  <a:lnSpc>
                    <a:spcPct val="86000"/>
                  </a:lnSpc>
                  <a:spcBef>
                    <a:spcPct val="0"/>
                  </a:spcBef>
                  <a:spcAft>
                    <a:spcPct val="0"/>
                  </a:spcAft>
                  <a:buClrTx/>
                  <a:buSzTx/>
                  <a:buFont typeface="Arial" panose="020B0604020202020204" pitchFamily="34" charset="0"/>
                  <a:buChar char="•"/>
                  <a:tabLst/>
                  <a:defRPr/>
                </a:pPr>
                <a:r>
                  <a:rPr kumimoji="0" lang="en-US" sz="1400" i="0" u="none" strike="noStrike" kern="1200" cap="none" spc="0" normalizeH="0" baseline="0" noProof="0">
                    <a:ln>
                      <a:noFill/>
                    </a:ln>
                    <a:solidFill>
                      <a:schemeClr val="tx1"/>
                    </a:solidFill>
                    <a:effectLst/>
                    <a:uLnTx/>
                    <a:uFillTx/>
                    <a:latin typeface="Arial" panose="020B0604020202020204" pitchFamily="34" charset="0"/>
                    <a:ea typeface="MS PGothic"/>
                    <a:cs typeface="Arial" panose="020B0604020202020204" pitchFamily="34" charset="0"/>
                  </a:rPr>
                  <a:t>Work environment</a:t>
                </a:r>
              </a:p>
              <a:p>
                <a:pPr marL="285750" marR="0" lvl="0" indent="-285750" algn="l" defTabSz="914400" rtl="0" eaLnBrk="1" fontAlgn="auto" latinLnBrk="0" hangingPunct="1">
                  <a:lnSpc>
                    <a:spcPct val="86000"/>
                  </a:lnSpc>
                  <a:spcBef>
                    <a:spcPct val="0"/>
                  </a:spcBef>
                  <a:spcAft>
                    <a:spcPct val="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Absenteeism</a:t>
                </a:r>
              </a:p>
              <a:p>
                <a:pPr marL="285750" marR="0" lvl="0" indent="-285750" algn="l" defTabSz="914400" rtl="0" eaLnBrk="1" fontAlgn="auto" latinLnBrk="0" hangingPunct="1">
                  <a:lnSpc>
                    <a:spcPct val="86000"/>
                  </a:lnSpc>
                  <a:spcBef>
                    <a:spcPct val="0"/>
                  </a:spcBef>
                  <a:spcAft>
                    <a:spcPct val="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Corporate values &amp; policies</a:t>
                </a:r>
              </a:p>
              <a:p>
                <a:pPr marL="0" marR="0" lvl="0" indent="0" algn="l" defTabSz="933450" rtl="0" eaLnBrk="1" fontAlgn="base" latinLnBrk="0" hangingPunct="1">
                  <a:lnSpc>
                    <a:spcPct val="90000"/>
                  </a:lnSpc>
                  <a:spcBef>
                    <a:spcPct val="0"/>
                  </a:spcBef>
                  <a:spcAft>
                    <a:spcPct val="35000"/>
                  </a:spcAft>
                  <a:buClrTx/>
                  <a:buSzTx/>
                  <a:buFontTx/>
                  <a:buNone/>
                  <a:tabLst/>
                  <a:defRPr/>
                </a:pPr>
                <a:endParaRPr kumimoji="0" lang="en-US" sz="1400" b="0" i="1"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endParaRPr>
              </a:p>
            </p:txBody>
          </p:sp>
        </p:grpSp>
        <p:grpSp>
          <p:nvGrpSpPr>
            <p:cNvPr id="39" name="Group 38">
              <a:extLst>
                <a:ext uri="{FF2B5EF4-FFF2-40B4-BE49-F238E27FC236}">
                  <a16:creationId xmlns:a16="http://schemas.microsoft.com/office/drawing/2014/main" id="{004174F9-2652-C147-9621-E995840CFAD2}"/>
                </a:ext>
              </a:extLst>
            </p:cNvPr>
            <p:cNvGrpSpPr/>
            <p:nvPr/>
          </p:nvGrpSpPr>
          <p:grpSpPr>
            <a:xfrm>
              <a:off x="6665864" y="1652903"/>
              <a:ext cx="4367143" cy="1848241"/>
              <a:chOff x="5042605" y="2532164"/>
              <a:chExt cx="3128713" cy="1186614"/>
            </a:xfrm>
          </p:grpSpPr>
          <p:sp>
            <p:nvSpPr>
              <p:cNvPr id="40" name="Right Arrow 39">
                <a:extLst>
                  <a:ext uri="{FF2B5EF4-FFF2-40B4-BE49-F238E27FC236}">
                    <a16:creationId xmlns:a16="http://schemas.microsoft.com/office/drawing/2014/main" id="{B7181304-E997-1D4A-9149-1CCB2369D1A8}"/>
                  </a:ext>
                </a:extLst>
              </p:cNvPr>
              <p:cNvSpPr/>
              <p:nvPr/>
            </p:nvSpPr>
            <p:spPr>
              <a:xfrm>
                <a:off x="5042605" y="2532164"/>
                <a:ext cx="3128713" cy="1186614"/>
              </a:xfrm>
              <a:prstGeom prst="rightArrow">
                <a:avLst>
                  <a:gd name="adj1" fmla="val 50000"/>
                  <a:gd name="adj2" fmla="val 50000"/>
                </a:avLst>
              </a:prstGeom>
              <a:solidFill>
                <a:srgbClr val="FF8C00"/>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41" name="Right Arrow 12">
                <a:extLst>
                  <a:ext uri="{FF2B5EF4-FFF2-40B4-BE49-F238E27FC236}">
                    <a16:creationId xmlns:a16="http://schemas.microsoft.com/office/drawing/2014/main" id="{2B026884-125A-4049-9054-F5CD15080346}"/>
                  </a:ext>
                </a:extLst>
              </p:cNvPr>
              <p:cNvSpPr txBox="1"/>
              <p:nvPr/>
            </p:nvSpPr>
            <p:spPr>
              <a:xfrm>
                <a:off x="5042605" y="2828818"/>
                <a:ext cx="2192830" cy="5933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254000" bIns="188375" numCol="1" spcCol="1270" anchor="ctr" anchorCtr="0">
                <a:noAutofit/>
              </a:bodyPr>
              <a:lstStyle/>
              <a:p>
                <a:pPr marL="0" marR="0" lvl="0" indent="0" algn="l" defTabSz="1244600" rtl="0" eaLnBrk="1" fontAlgn="base"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sysClr val="window" lastClr="FFFFFF"/>
                    </a:solidFill>
                    <a:effectLst/>
                    <a:uLnTx/>
                    <a:uFillTx/>
                    <a:latin typeface="Calibri"/>
                    <a:ea typeface="MS PGothic"/>
                    <a:cs typeface="+mn-cs"/>
                  </a:rPr>
                  <a:t>HOW</a:t>
                </a:r>
              </a:p>
            </p:txBody>
          </p:sp>
        </p:grpSp>
        <p:grpSp>
          <p:nvGrpSpPr>
            <p:cNvPr id="42" name="Group 41">
              <a:extLst>
                <a:ext uri="{FF2B5EF4-FFF2-40B4-BE49-F238E27FC236}">
                  <a16:creationId xmlns:a16="http://schemas.microsoft.com/office/drawing/2014/main" id="{B2BD6CE0-1D18-AC41-B218-EC511D408B65}"/>
                </a:ext>
              </a:extLst>
            </p:cNvPr>
            <p:cNvGrpSpPr/>
            <p:nvPr/>
          </p:nvGrpSpPr>
          <p:grpSpPr>
            <a:xfrm>
              <a:off x="6691991" y="3063154"/>
              <a:ext cx="3394118" cy="3600995"/>
              <a:chOff x="5055866" y="3447215"/>
              <a:chExt cx="2509489" cy="2252402"/>
            </a:xfrm>
          </p:grpSpPr>
          <p:sp>
            <p:nvSpPr>
              <p:cNvPr id="43" name="Rectangle 42">
                <a:extLst>
                  <a:ext uri="{FF2B5EF4-FFF2-40B4-BE49-F238E27FC236}">
                    <a16:creationId xmlns:a16="http://schemas.microsoft.com/office/drawing/2014/main" id="{13E431DB-7C52-1E4B-8F95-CCDD27E02D67}"/>
                  </a:ext>
                </a:extLst>
              </p:cNvPr>
              <p:cNvSpPr/>
              <p:nvPr/>
            </p:nvSpPr>
            <p:spPr>
              <a:xfrm>
                <a:off x="5055867" y="3447215"/>
                <a:ext cx="2509488" cy="2252402"/>
              </a:xfrm>
              <a:prstGeom prst="rect">
                <a:avLst/>
              </a:prstGeom>
              <a:solidFill>
                <a:sysClr val="window" lastClr="FFFFFF">
                  <a:hueOff val="0"/>
                  <a:satOff val="0"/>
                  <a:lumOff val="0"/>
                  <a:alphaOff val="0"/>
                </a:sysClr>
              </a:solidFill>
              <a:ln w="25400" cap="flat" cmpd="sng" algn="ctr">
                <a:solidFill>
                  <a:srgbClr val="4F81BD">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44" name="TextBox 43">
                <a:extLst>
                  <a:ext uri="{FF2B5EF4-FFF2-40B4-BE49-F238E27FC236}">
                    <a16:creationId xmlns:a16="http://schemas.microsoft.com/office/drawing/2014/main" id="{9880FC2B-3CD9-2041-8DD9-A2404AF5C872}"/>
                  </a:ext>
                </a:extLst>
              </p:cNvPr>
              <p:cNvSpPr txBox="1"/>
              <p:nvPr/>
            </p:nvSpPr>
            <p:spPr>
              <a:xfrm>
                <a:off x="5055866" y="3447215"/>
                <a:ext cx="2509489" cy="22524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t" anchorCtr="0">
                <a:noAutofit/>
              </a:bodyPr>
              <a:lstStyle/>
              <a:p>
                <a:pPr marL="0" marR="0" lvl="0" indent="0" algn="l" defTabSz="933450" rtl="0" eaLnBrk="1" fontAlgn="base"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t>Determine the tactics (programs, resources, and tools) and </a:t>
                </a:r>
                <a:r>
                  <a:rPr kumimoji="0" lang="en-US" sz="1700" b="0" i="1" u="sng"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t>how</a:t>
                </a:r>
                <a:r>
                  <a:rPr kumimoji="0" lang="en-US" sz="17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t> to improve culture and </a:t>
                </a:r>
                <a:r>
                  <a:rPr kumimoji="0" lang="en-US" sz="1700" b="1"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t>well-being</a:t>
                </a:r>
                <a:r>
                  <a:rPr kumimoji="0" lang="en-US" sz="17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rPr>
                  <a:t>.</a:t>
                </a:r>
              </a:p>
              <a:p>
                <a:pPr marL="285750" marR="0" lvl="0" indent="-285750" algn="l" defTabSz="914400" rtl="0" eaLnBrk="1" fontAlgn="t" latinLnBrk="0" hangingPunct="1">
                  <a:lnSpc>
                    <a:spcPct val="86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Raise awareness</a:t>
                </a:r>
              </a:p>
              <a:p>
                <a:pPr marL="285750" marR="0" lvl="0" indent="-285750" algn="l" defTabSz="914400" rtl="0" eaLnBrk="1" fontAlgn="t" latinLnBrk="0" hangingPunct="1">
                  <a:lnSpc>
                    <a:spcPct val="86000"/>
                  </a:lnSpc>
                  <a:spcBef>
                    <a:spcPct val="0"/>
                  </a:spcBef>
                  <a:spcAft>
                    <a:spcPct val="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Connect to values</a:t>
                </a:r>
              </a:p>
              <a:p>
                <a:pPr marL="285750" marR="0" lvl="0" indent="-285750" algn="l" defTabSz="914400" rtl="0" eaLnBrk="1" fontAlgn="t" latinLnBrk="0" hangingPunct="1">
                  <a:lnSpc>
                    <a:spcPct val="86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Offer choice</a:t>
                </a:r>
              </a:p>
              <a:p>
                <a:pPr marL="285750" marR="0" lvl="0" indent="-285750" algn="l" defTabSz="914400" rtl="0" eaLnBrk="1" fontAlgn="t" latinLnBrk="0" hangingPunct="1">
                  <a:lnSpc>
                    <a:spcPct val="86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Educate</a:t>
                </a:r>
              </a:p>
              <a:p>
                <a:pPr marL="285750" marR="0" lvl="0" indent="-285750" algn="l" defTabSz="914400" rtl="0" eaLnBrk="1" fontAlgn="t" latinLnBrk="0" hangingPunct="1">
                  <a:lnSpc>
                    <a:spcPct val="86000"/>
                  </a:lnSpc>
                  <a:spcBef>
                    <a:spcPct val="0"/>
                  </a:spcBef>
                  <a:spcAft>
                    <a:spcPct val="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Offer opportunities to practice</a:t>
                </a:r>
              </a:p>
              <a:p>
                <a:pPr marL="285750" marR="0" lvl="0" indent="-285750" algn="l" defTabSz="914400" rtl="0" eaLnBrk="1" fontAlgn="t" latinLnBrk="0" hangingPunct="1">
                  <a:lnSpc>
                    <a:spcPct val="86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Provide coaching </a:t>
                </a:r>
              </a:p>
              <a:p>
                <a:pPr marL="285750" marR="0" lvl="0" indent="-285750" algn="l" defTabSz="914400" rtl="0" eaLnBrk="1" fontAlgn="t" latinLnBrk="0" hangingPunct="1">
                  <a:lnSpc>
                    <a:spcPct val="86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Build support networks</a:t>
                </a:r>
              </a:p>
              <a:p>
                <a:pPr marL="285750" marR="0" lvl="0" indent="-285750" algn="l" defTabSz="914400" rtl="0" eaLnBrk="1" fontAlgn="t" latinLnBrk="0" hangingPunct="1">
                  <a:lnSpc>
                    <a:spcPct val="86000"/>
                  </a:lnSpc>
                  <a:spcBef>
                    <a:spcPct val="0"/>
                  </a:spcBef>
                  <a:spcAft>
                    <a:spcPct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Inspire with rewards</a:t>
                </a:r>
              </a:p>
              <a:p>
                <a:pPr marL="285750" marR="0" lvl="0" indent="-285750" algn="l" defTabSz="914400" rtl="0" eaLnBrk="1" fontAlgn="t" latinLnBrk="0" hangingPunct="1">
                  <a:lnSpc>
                    <a:spcPct val="86000"/>
                  </a:lnSpc>
                  <a:spcBef>
                    <a:spcPct val="0"/>
                  </a:spcBef>
                  <a:spcAft>
                    <a:spcPct val="0"/>
                  </a:spcAft>
                  <a:buClrTx/>
                  <a:buSzTx/>
                  <a:buFont typeface="Arial" panose="020B0604020202020204" pitchFamily="34" charset="0"/>
                  <a:buChar char="•"/>
                  <a:tabLst/>
                  <a:defRPr/>
                </a:pPr>
                <a:r>
                  <a:rPr kumimoji="0" lang="en-US" sz="1400" i="0" u="none" strike="noStrike" kern="1200" cap="none" spc="0" normalizeH="0" baseline="0" noProof="0">
                    <a:ln>
                      <a:noFill/>
                    </a:ln>
                    <a:solidFill>
                      <a:srgbClr val="37424A">
                        <a:hueOff val="0"/>
                        <a:satOff val="0"/>
                        <a:lumOff val="0"/>
                        <a:alphaOff val="0"/>
                      </a:srgbClr>
                    </a:solidFill>
                    <a:effectLst/>
                    <a:uLnTx/>
                    <a:uFillTx/>
                    <a:latin typeface="Arial" panose="020B0604020202020204" pitchFamily="34" charset="0"/>
                    <a:ea typeface="MS PGothic"/>
                    <a:cs typeface="Arial" panose="020B0604020202020204" pitchFamily="34" charset="0"/>
                  </a:rPr>
                  <a:t>Enable healthy choices through environmental design</a:t>
                </a:r>
              </a:p>
              <a:p>
                <a:pPr marL="0" marR="0" lvl="0" indent="0" algn="l" defTabSz="933450" rtl="0" eaLnBrk="1" fontAlgn="base" latinLnBrk="0" hangingPunct="1">
                  <a:lnSpc>
                    <a:spcPct val="90000"/>
                  </a:lnSpc>
                  <a:spcBef>
                    <a:spcPct val="0"/>
                  </a:spcBef>
                  <a:spcAft>
                    <a:spcPct val="35000"/>
                  </a:spcAft>
                  <a:buClrTx/>
                  <a:buSzTx/>
                  <a:buFontTx/>
                  <a:buNone/>
                  <a:tabLst/>
                  <a:defRPr/>
                </a:pPr>
                <a:endParaRPr kumimoji="0" lang="en-US" sz="140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endParaRPr>
              </a:p>
              <a:p>
                <a:pPr marL="0" marR="0" lvl="0" indent="0" algn="l" defTabSz="933450" rtl="0" eaLnBrk="1" fontAlgn="base"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ysClr val="windowText" lastClr="000000">
                      <a:hueOff val="0"/>
                      <a:satOff val="0"/>
                      <a:lumOff val="0"/>
                      <a:alphaOff val="0"/>
                    </a:sysClr>
                  </a:solidFill>
                  <a:effectLst/>
                  <a:uLnTx/>
                  <a:uFillTx/>
                  <a:latin typeface="Arial" panose="020B0604020202020204" pitchFamily="34" charset="0"/>
                  <a:ea typeface="MS PGothic"/>
                  <a:cs typeface="Arial" panose="020B0604020202020204" pitchFamily="34" charset="0"/>
                </a:endParaRPr>
              </a:p>
            </p:txBody>
          </p:sp>
        </p:grpSp>
      </p:grpSp>
    </p:spTree>
    <p:extLst>
      <p:ext uri="{BB962C8B-B14F-4D97-AF65-F5344CB8AC3E}">
        <p14:creationId xmlns:p14="http://schemas.microsoft.com/office/powerpoint/2010/main" val="244542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440"/>
            <a:ext cx="12210619" cy="6847559"/>
          </a:xfrm>
          <a:prstGeom prst="rect">
            <a:avLst/>
          </a:prstGeom>
        </p:spPr>
      </p:pic>
      <p:sp>
        <p:nvSpPr>
          <p:cNvPr id="3" name="Title 2"/>
          <p:cNvSpPr>
            <a:spLocks noGrp="1"/>
          </p:cNvSpPr>
          <p:nvPr>
            <p:ph type="title"/>
          </p:nvPr>
        </p:nvSpPr>
        <p:spPr>
          <a:xfrm>
            <a:off x="457200" y="679844"/>
            <a:ext cx="9444446" cy="5029200"/>
          </a:xfrm>
        </p:spPr>
        <p:txBody>
          <a:bodyPr/>
          <a:lstStyle/>
          <a:p>
            <a:r>
              <a:rPr lang="en-US">
                <a:gradFill>
                  <a:gsLst>
                    <a:gs pos="35000">
                      <a:schemeClr val="tx2"/>
                    </a:gs>
                    <a:gs pos="100000">
                      <a:schemeClr val="accent2"/>
                    </a:gs>
                  </a:gsLst>
                  <a:lin ang="18900000" scaled="0"/>
                </a:gradFill>
              </a:rPr>
              <a:t>Strategy considerations to drive actionable outcomes</a:t>
            </a:r>
            <a:br>
              <a:rPr lang="en-US">
                <a:gradFill>
                  <a:gsLst>
                    <a:gs pos="35000">
                      <a:schemeClr val="tx2"/>
                    </a:gs>
                    <a:gs pos="100000">
                      <a:schemeClr val="accent2"/>
                    </a:gs>
                  </a:gsLst>
                  <a:lin ang="18900000" scaled="0"/>
                </a:gradFill>
              </a:rPr>
            </a:br>
            <a:br>
              <a:rPr lang="en-US">
                <a:gradFill>
                  <a:gsLst>
                    <a:gs pos="35000">
                      <a:schemeClr val="tx2"/>
                    </a:gs>
                    <a:gs pos="100000">
                      <a:schemeClr val="accent2"/>
                    </a:gs>
                  </a:gsLst>
                  <a:lin ang="18900000" scaled="0"/>
                </a:gradFill>
              </a:rPr>
            </a:br>
            <a:r>
              <a:rPr lang="en-US" sz="1800" kern="1200" spc="80">
                <a:solidFill>
                  <a:srgbClr val="002C77"/>
                </a:solidFill>
                <a:ea typeface="Arial Unicode MS" panose="020B0604020202020204" pitchFamily="34" charset="-128"/>
              </a:rPr>
              <a:t>Goal: T</a:t>
            </a:r>
            <a:r>
              <a:rPr lang="en-US" sz="1800" b="1" kern="1200" spc="80">
                <a:solidFill>
                  <a:srgbClr val="002C77"/>
                </a:solidFill>
                <a:latin typeface="Arial Unicode MS" panose="020B0604020202020204" pitchFamily="34" charset="-128"/>
                <a:ea typeface="Arial Unicode MS" panose="020B0604020202020204" pitchFamily="34" charset="-128"/>
                <a:cs typeface="Arial Unicode MS" panose="020B0604020202020204" pitchFamily="34" charset="-128"/>
              </a:rPr>
              <a:t>ransform health care data into prescriptive strategies </a:t>
            </a:r>
            <a:r>
              <a:rPr lang="en-US" sz="1800" kern="1200" spc="80">
                <a:solidFill>
                  <a:srgbClr val="002C77"/>
                </a:solidFill>
                <a:latin typeface="Arial Unicode MS" panose="020B0604020202020204" pitchFamily="34" charset="-128"/>
                <a:ea typeface="Arial Unicode MS" panose="020B0604020202020204" pitchFamily="34" charset="-128"/>
                <a:cs typeface="Arial Unicode MS" panose="020B0604020202020204" pitchFamily="34" charset="-128"/>
              </a:rPr>
              <a:t>that help each employer offer competitive, cost-effective programs and resources while engaging </a:t>
            </a:r>
            <a:r>
              <a:rPr lang="en-US" sz="1800" b="1" kern="1200" spc="80">
                <a:solidFill>
                  <a:srgbClr val="002C77"/>
                </a:solidFill>
                <a:latin typeface="Arial Unicode MS" panose="020B0604020202020204" pitchFamily="34" charset="-128"/>
                <a:ea typeface="Arial Unicode MS" panose="020B0604020202020204" pitchFamily="34" charset="-128"/>
                <a:cs typeface="Arial Unicode MS" panose="020B0604020202020204" pitchFamily="34" charset="-128"/>
              </a:rPr>
              <a:t>employees to optimize their health</a:t>
            </a:r>
            <a:endParaRPr lang="en-US" sz="1800">
              <a:solidFill>
                <a:srgbClr val="002C77"/>
              </a:solidFill>
            </a:endParaRPr>
          </a:p>
        </p:txBody>
      </p:sp>
    </p:spTree>
    <p:extLst>
      <p:ext uri="{BB962C8B-B14F-4D97-AF65-F5344CB8AC3E}">
        <p14:creationId xmlns:p14="http://schemas.microsoft.com/office/powerpoint/2010/main" val="234002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4819" y="152955"/>
            <a:ext cx="11282361" cy="454152"/>
          </a:xfrm>
        </p:spPr>
        <p:txBody>
          <a:bodyPr/>
          <a:lstStyle/>
          <a:p>
            <a:r>
              <a:rPr lang="en-US" sz="2533">
                <a:solidFill>
                  <a:schemeClr val="accent1"/>
                </a:solidFill>
                <a:latin typeface="Arial" panose="020B0604020202020204" pitchFamily="34" charset="0"/>
                <a:cs typeface="Arial" panose="020B0604020202020204" pitchFamily="34" charset="0"/>
              </a:rPr>
              <a:t>Developing A Successful Wellbeing Program</a:t>
            </a:r>
          </a:p>
        </p:txBody>
      </p:sp>
      <p:sp>
        <p:nvSpPr>
          <p:cNvPr id="3" name="Slide Number Placeholder 2"/>
          <p:cNvSpPr>
            <a:spLocks noGrp="1"/>
          </p:cNvSpPr>
          <p:nvPr>
            <p:ph type="sldNum" sz="quarter" idx="4294967295"/>
          </p:nvPr>
        </p:nvSpPr>
        <p:spPr>
          <a:xfrm>
            <a:off x="9448800" y="6535738"/>
            <a:ext cx="2743200" cy="255587"/>
          </a:xfrm>
          <a:prstGeom prst="rect">
            <a:avLst/>
          </a:prstGeom>
        </p:spPr>
        <p:txBody>
          <a:bodyPr/>
          <a:lstStyle/>
          <a:p>
            <a:pPr marL="0" marR="0" lvl="0" indent="0" algn="r" defTabSz="1219170" rtl="0" eaLnBrk="1" fontAlgn="base" latinLnBrk="0" hangingPunct="1">
              <a:lnSpc>
                <a:spcPct val="100000"/>
              </a:lnSpc>
              <a:spcBef>
                <a:spcPct val="0"/>
              </a:spcBef>
              <a:spcAft>
                <a:spcPct val="0"/>
              </a:spcAft>
              <a:buClrTx/>
              <a:buSzTx/>
              <a:buFontTx/>
              <a:buNone/>
              <a:tabLst/>
              <a:defRPr/>
            </a:pPr>
            <a:fld id="{6E523CDD-8C7D-4FFE-A88C-2AE1A0B5EC4E}" type="slidenum">
              <a:rPr kumimoji="0" lang="en-US" sz="1067" b="0" i="0" u="none" strike="noStrike" kern="1200" cap="none" spc="0" normalizeH="0" baseline="0" noProof="0">
                <a:ln>
                  <a:noFill/>
                </a:ln>
                <a:solidFill>
                  <a:srgbClr val="374149"/>
                </a:solidFill>
                <a:effectLst/>
                <a:uLnTx/>
                <a:uFillTx/>
                <a:latin typeface="Lato" panose="020F0502020204030203" pitchFamily="34" charset="77"/>
                <a:ea typeface="MS PGothic"/>
                <a:cs typeface="+mn-cs"/>
              </a:rPr>
              <a:pPr marL="0" marR="0" lvl="0" indent="0" algn="r" defTabSz="1219170" rtl="0" eaLnBrk="1" fontAlgn="base" latinLnBrk="0" hangingPunct="1">
                <a:lnSpc>
                  <a:spcPct val="100000"/>
                </a:lnSpc>
                <a:spcBef>
                  <a:spcPct val="0"/>
                </a:spcBef>
                <a:spcAft>
                  <a:spcPct val="0"/>
                </a:spcAft>
                <a:buClrTx/>
                <a:buSzTx/>
                <a:buFontTx/>
                <a:buNone/>
                <a:tabLst/>
                <a:defRPr/>
              </a:pPr>
              <a:t>18</a:t>
            </a:fld>
            <a:endParaRPr kumimoji="0" lang="en-US" sz="1067" b="0" i="0" u="none" strike="noStrike" kern="1200" cap="none" spc="0" normalizeH="0" baseline="0" noProof="0">
              <a:ln>
                <a:noFill/>
              </a:ln>
              <a:solidFill>
                <a:srgbClr val="374149"/>
              </a:solidFill>
              <a:effectLst/>
              <a:uLnTx/>
              <a:uFillTx/>
              <a:latin typeface="Lato" panose="020F0502020204030203" pitchFamily="34" charset="77"/>
              <a:ea typeface="MS PGothic"/>
              <a:cs typeface="+mn-cs"/>
            </a:endParaRPr>
          </a:p>
        </p:txBody>
      </p:sp>
      <p:sp>
        <p:nvSpPr>
          <p:cNvPr id="13" name="Content Placeholder 5"/>
          <p:cNvSpPr txBox="1">
            <a:spLocks/>
          </p:cNvSpPr>
          <p:nvPr/>
        </p:nvSpPr>
        <p:spPr>
          <a:xfrm>
            <a:off x="1259888" y="2060927"/>
            <a:ext cx="4702435" cy="3370369"/>
          </a:xfrm>
          <a:prstGeom prst="rect">
            <a:avLst/>
          </a:prstGeom>
        </p:spPr>
        <p:txBody>
          <a:bodyPr lIns="0" tIns="0" rIns="0" bIns="0"/>
          <a:lstStyle/>
          <a:p>
            <a:pPr marL="0" marR="0" lvl="0" indent="0" algn="l" defTabSz="1082908" rtl="0" eaLnBrk="1" fontAlgn="base" latinLnBrk="0" hangingPunct="1">
              <a:lnSpc>
                <a:spcPct val="95000"/>
              </a:lnSpc>
              <a:spcBef>
                <a:spcPts val="1713"/>
              </a:spcBef>
              <a:spcAft>
                <a:spcPct val="0"/>
              </a:spcAft>
              <a:buClrTx/>
              <a:buSzTx/>
              <a:buFontTx/>
              <a:buNone/>
              <a:tabLst/>
              <a:defRPr/>
            </a:pPr>
            <a:r>
              <a:rPr kumimoji="0" lang="en-US" sz="1867" b="0" i="0" u="none" strike="noStrike" kern="0" cap="none" spc="0" normalizeH="0" baseline="0" noProof="0">
                <a:ln>
                  <a:noFill/>
                </a:ln>
                <a:solidFill>
                  <a:srgbClr val="087CB0"/>
                </a:solidFill>
                <a:effectLst/>
                <a:uLnTx/>
                <a:uFillTx/>
                <a:latin typeface="Arial" panose="020B0604020202020204" pitchFamily="34" charset="0"/>
                <a:ea typeface="MS PGothic" pitchFamily="34" charset="-128"/>
                <a:cs typeface="Arial" panose="020B0604020202020204" pitchFamily="34" charset="0"/>
              </a:rPr>
              <a:t>Successful wellbeing strategies depend on:</a:t>
            </a:r>
          </a:p>
          <a:p>
            <a:pPr marL="240567" marR="0" lvl="0" indent="-240567" algn="l" defTabSz="1082908" rtl="0" eaLnBrk="1" fontAlgn="base" latinLnBrk="0" hangingPunct="1">
              <a:lnSpc>
                <a:spcPct val="95000"/>
              </a:lnSpc>
              <a:spcBef>
                <a:spcPts val="1713"/>
              </a:spcBef>
              <a:spcAft>
                <a:spcPct val="0"/>
              </a:spcAft>
              <a:buClrTx/>
              <a:buSzTx/>
              <a:buFontTx/>
              <a:buChar char="•"/>
              <a:tabLst/>
              <a:defRPr/>
            </a:pPr>
            <a:r>
              <a:rPr kumimoji="0" lang="en-US" sz="1867" b="0" i="0" u="none" strike="noStrike" kern="1200" cap="none" spc="0" normalizeH="0" baseline="0" noProof="0">
                <a:ln>
                  <a:noFill/>
                </a:ln>
                <a:solidFill>
                  <a:srgbClr val="087CB0"/>
                </a:solidFill>
                <a:effectLst/>
                <a:uLnTx/>
                <a:uFillTx/>
                <a:latin typeface="Arial" panose="020B0604020202020204" pitchFamily="34" charset="0"/>
                <a:ea typeface="MS PGothic" pitchFamily="34" charset="-128"/>
                <a:cs typeface="Arial" panose="020B0604020202020204" pitchFamily="34" charset="0"/>
              </a:rPr>
              <a:t>Analyzing needs and gaps – credible assessment of where </a:t>
            </a:r>
          </a:p>
          <a:p>
            <a:pPr marL="274490" marR="0" lvl="0" indent="0" algn="l" defTabSz="1082908" rtl="0" eaLnBrk="1" fontAlgn="base" latinLnBrk="0" hangingPunct="1">
              <a:lnSpc>
                <a:spcPct val="95000"/>
              </a:lnSpc>
              <a:spcBef>
                <a:spcPts val="0"/>
              </a:spcBef>
              <a:spcAft>
                <a:spcPct val="0"/>
              </a:spcAft>
              <a:buClrTx/>
              <a:buSzTx/>
              <a:buFontTx/>
              <a:buNone/>
              <a:tabLst/>
              <a:defRPr/>
            </a:pPr>
            <a:r>
              <a:rPr kumimoji="0" lang="en-US" sz="1867" b="0" i="0" u="none" strike="noStrike" kern="1200" cap="none" spc="0" normalizeH="0" baseline="0" noProof="0">
                <a:ln>
                  <a:noFill/>
                </a:ln>
                <a:solidFill>
                  <a:srgbClr val="087CB0"/>
                </a:solidFill>
                <a:effectLst/>
                <a:uLnTx/>
                <a:uFillTx/>
                <a:latin typeface="Arial" panose="020B0604020202020204" pitchFamily="34" charset="0"/>
                <a:ea typeface="MS PGothic" pitchFamily="34" charset="-128"/>
                <a:cs typeface="Arial" panose="020B0604020202020204" pitchFamily="34" charset="0"/>
              </a:rPr>
              <a:t>you are today.</a:t>
            </a:r>
          </a:p>
          <a:p>
            <a:pPr marL="240567" marR="0" lvl="0" indent="-240567" algn="l" defTabSz="1082908" rtl="0" eaLnBrk="1" fontAlgn="base" latinLnBrk="0" hangingPunct="1">
              <a:lnSpc>
                <a:spcPct val="95000"/>
              </a:lnSpc>
              <a:spcBef>
                <a:spcPts val="1713"/>
              </a:spcBef>
              <a:spcAft>
                <a:spcPct val="0"/>
              </a:spcAft>
              <a:buClrTx/>
              <a:buSzTx/>
              <a:buFontTx/>
              <a:buChar char="•"/>
              <a:tabLst/>
              <a:defRPr/>
            </a:pPr>
            <a:r>
              <a:rPr kumimoji="0" lang="en-US" sz="1867" b="0" i="0" u="none" strike="noStrike" kern="1200" cap="none" spc="0" normalizeH="0" baseline="0" noProof="0">
                <a:ln>
                  <a:noFill/>
                </a:ln>
                <a:solidFill>
                  <a:srgbClr val="087CB0"/>
                </a:solidFill>
                <a:effectLst/>
                <a:uLnTx/>
                <a:uFillTx/>
                <a:latin typeface="Arial" panose="020B0604020202020204" pitchFamily="34" charset="0"/>
                <a:ea typeface="MS PGothic" pitchFamily="34" charset="-128"/>
                <a:cs typeface="Arial" panose="020B0604020202020204" pitchFamily="34" charset="0"/>
              </a:rPr>
              <a:t>Focused action plans and investment to turn your most critical challenges into opportunities for improved results.</a:t>
            </a:r>
          </a:p>
          <a:p>
            <a:pPr marL="240567" marR="0" lvl="0" indent="-240567" algn="l" defTabSz="1082908" rtl="0" eaLnBrk="1" fontAlgn="base" latinLnBrk="0" hangingPunct="1">
              <a:lnSpc>
                <a:spcPct val="95000"/>
              </a:lnSpc>
              <a:spcBef>
                <a:spcPts val="1713"/>
              </a:spcBef>
              <a:spcAft>
                <a:spcPct val="0"/>
              </a:spcAft>
              <a:buClrTx/>
              <a:buSzTx/>
              <a:buFontTx/>
              <a:buChar char="•"/>
              <a:tabLst/>
              <a:defRPr/>
            </a:pPr>
            <a:r>
              <a:rPr kumimoji="0" lang="en-US" sz="1867" b="0" i="0" u="none" strike="noStrike" kern="1200" cap="none" spc="0" normalizeH="0" baseline="0" noProof="0">
                <a:ln>
                  <a:noFill/>
                </a:ln>
                <a:solidFill>
                  <a:srgbClr val="087CB0"/>
                </a:solidFill>
                <a:effectLst/>
                <a:uLnTx/>
                <a:uFillTx/>
                <a:latin typeface="Arial" panose="020B0604020202020204" pitchFamily="34" charset="0"/>
                <a:ea typeface="MS PGothic" pitchFamily="34" charset="-128"/>
                <a:cs typeface="Arial" panose="020B0604020202020204" pitchFamily="34" charset="0"/>
              </a:rPr>
              <a:t>Ability to evaluate outcomes and measure levels of success as well as opportunities for enhancement.</a:t>
            </a:r>
          </a:p>
        </p:txBody>
      </p:sp>
      <p:graphicFrame>
        <p:nvGraphicFramePr>
          <p:cNvPr id="14" name="Content Placeholder 4"/>
          <p:cNvGraphicFramePr>
            <a:graphicFrameLocks/>
          </p:cNvGraphicFramePr>
          <p:nvPr>
            <p:extLst>
              <p:ext uri="{D42A27DB-BD31-4B8C-83A1-F6EECF244321}">
                <p14:modId xmlns:p14="http://schemas.microsoft.com/office/powerpoint/2010/main" val="4021063905"/>
              </p:ext>
            </p:extLst>
          </p:nvPr>
        </p:nvGraphicFramePr>
        <p:xfrm>
          <a:off x="6126479" y="891831"/>
          <a:ext cx="6078172" cy="5254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ounded Rectangle 16"/>
          <p:cNvSpPr/>
          <p:nvPr/>
        </p:nvSpPr>
        <p:spPr>
          <a:xfrm>
            <a:off x="1259888" y="891831"/>
            <a:ext cx="5249285" cy="554147"/>
          </a:xfrm>
          <a:prstGeom prst="roundRect">
            <a:avLst/>
          </a:prstGeom>
          <a:solidFill>
            <a:schemeClr val="tx2">
              <a:lumMod val="40000"/>
              <a:lumOff val="60000"/>
            </a:schemeClr>
          </a:solidFill>
          <a:ln>
            <a:noFill/>
          </a:ln>
          <a:effectLst>
            <a:outerShdw blurRad="44450" dist="27940" dir="5400000" algn="ctr">
              <a:srgbClr val="000000">
                <a:alpha val="32000"/>
              </a:srgbClr>
            </a:outerShdw>
          </a:effectLst>
        </p:spPr>
        <p:style>
          <a:lnRef idx="0">
            <a:scrgbClr r="0" g="0" b="0"/>
          </a:lnRef>
          <a:fillRef idx="3">
            <a:schemeClr val="accent2">
              <a:hueOff val="0"/>
              <a:satOff val="0"/>
              <a:lumOff val="0"/>
              <a:alphaOff val="0"/>
            </a:schemeClr>
          </a:fillRef>
          <a:effectRef idx="2">
            <a:scrgbClr r="0" g="0" b="0"/>
          </a:effectRef>
          <a:fontRef idx="minor">
            <a:schemeClr val="lt1"/>
          </a:fontRef>
        </p:style>
        <p:txBody>
          <a:bodyPr lIns="54144" tIns="0" rIns="54144" bIns="0"/>
          <a:lstStyle/>
          <a:p>
            <a:pPr marL="0" marR="0" lvl="0" indent="0" algn="ctr" defTabSz="1082908" rtl="0" eaLnBrk="1" fontAlgn="base" latinLnBrk="0" hangingPunct="1">
              <a:lnSpc>
                <a:spcPct val="86000"/>
              </a:lnSpc>
              <a:spcBef>
                <a:spcPct val="0"/>
              </a:spcBef>
              <a:spcAft>
                <a:spcPct val="0"/>
              </a:spcAft>
              <a:buClrTx/>
              <a:buSzTx/>
              <a:buFontTx/>
              <a:buNone/>
              <a:tabLst/>
              <a:defRPr/>
            </a:pPr>
            <a:r>
              <a:rPr kumimoji="0" lang="en-US" sz="1867" b="0" i="0" u="none" strike="noStrike" kern="1200" cap="none" spc="-24" normalizeH="0" baseline="0" noProof="0">
                <a:ln>
                  <a:noFill/>
                </a:ln>
                <a:solidFill>
                  <a:srgbClr val="002C77"/>
                </a:solidFill>
                <a:effectLst/>
                <a:uLnTx/>
                <a:uFillTx/>
                <a:latin typeface="Arial"/>
                <a:ea typeface="MS PGothic"/>
                <a:cs typeface="+mn-cs"/>
              </a:rPr>
              <a:t>Gain consensus and support  from senior management and assemble work group</a:t>
            </a:r>
          </a:p>
        </p:txBody>
      </p:sp>
      <p:pic>
        <p:nvPicPr>
          <p:cNvPr id="614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7994"/>
          <a:stretch/>
        </p:blipFill>
        <p:spPr bwMode="auto">
          <a:xfrm>
            <a:off x="383797" y="797882"/>
            <a:ext cx="724585" cy="648096"/>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1160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760585989"/>
              </p:ext>
            </p:extLst>
          </p:nvPr>
        </p:nvGraphicFramePr>
        <p:xfrm>
          <a:off x="-2926251" y="1230396"/>
          <a:ext cx="8432887" cy="5249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4819" y="88045"/>
            <a:ext cx="11282361" cy="454152"/>
          </a:xfrm>
        </p:spPr>
        <p:txBody>
          <a:bodyPr/>
          <a:lstStyle/>
          <a:p>
            <a:r>
              <a:rPr lang="en-US" sz="2533"/>
              <a:t>Proposed Wellbeing Strategy</a:t>
            </a:r>
          </a:p>
        </p:txBody>
      </p:sp>
      <p:sp>
        <p:nvSpPr>
          <p:cNvPr id="3" name="Text Placeholder 2"/>
          <p:cNvSpPr>
            <a:spLocks noGrp="1"/>
          </p:cNvSpPr>
          <p:nvPr>
            <p:ph type="body" sz="quarter" idx="11"/>
          </p:nvPr>
        </p:nvSpPr>
        <p:spPr>
          <a:xfrm>
            <a:off x="453484" y="516605"/>
            <a:ext cx="11283696" cy="274320"/>
          </a:xfrm>
        </p:spPr>
        <p:txBody>
          <a:bodyPr/>
          <a:lstStyle/>
          <a:p>
            <a:r>
              <a:rPr lang="en-US" sz="2133"/>
              <a:t>Sample Three Year Timeline</a:t>
            </a:r>
          </a:p>
        </p:txBody>
      </p:sp>
      <p:cxnSp>
        <p:nvCxnSpPr>
          <p:cNvPr id="6" name="Straight Connector 5"/>
          <p:cNvCxnSpPr/>
          <p:nvPr/>
        </p:nvCxnSpPr>
        <p:spPr bwMode="auto">
          <a:xfrm>
            <a:off x="5636479" y="1849907"/>
            <a:ext cx="35635" cy="4629743"/>
          </a:xfrm>
          <a:prstGeom prst="line">
            <a:avLst/>
          </a:prstGeom>
          <a:noFill/>
          <a:ln w="9525" cap="flat" cmpd="sng" algn="ctr">
            <a:solidFill>
              <a:schemeClr val="bg2">
                <a:lumMod val="40000"/>
                <a:lumOff val="60000"/>
              </a:schemeClr>
            </a:solidFill>
            <a:prstDash val="solid"/>
            <a:round/>
            <a:headEnd type="none" w="med" len="med"/>
            <a:tailEnd type="none" w="med" len="med"/>
          </a:ln>
          <a:effectLst/>
        </p:spPr>
      </p:cxnSp>
      <p:cxnSp>
        <p:nvCxnSpPr>
          <p:cNvPr id="9" name="Straight Connector 8"/>
          <p:cNvCxnSpPr/>
          <p:nvPr/>
        </p:nvCxnSpPr>
        <p:spPr bwMode="auto">
          <a:xfrm>
            <a:off x="8754168" y="1849907"/>
            <a:ext cx="35635" cy="4629743"/>
          </a:xfrm>
          <a:prstGeom prst="line">
            <a:avLst/>
          </a:prstGeom>
          <a:noFill/>
          <a:ln w="9525" cap="flat" cmpd="sng" algn="ctr">
            <a:solidFill>
              <a:schemeClr val="bg2">
                <a:lumMod val="40000"/>
                <a:lumOff val="60000"/>
              </a:schemeClr>
            </a:solidFill>
            <a:prstDash val="solid"/>
            <a:round/>
            <a:headEnd type="none" w="med" len="med"/>
            <a:tailEnd type="none" w="med" len="med"/>
          </a:ln>
          <a:effectLst/>
        </p:spPr>
      </p:cxnSp>
      <p:sp>
        <p:nvSpPr>
          <p:cNvPr id="10" name="TextBox 9"/>
          <p:cNvSpPr txBox="1"/>
          <p:nvPr/>
        </p:nvSpPr>
        <p:spPr>
          <a:xfrm>
            <a:off x="3551958" y="1020100"/>
            <a:ext cx="631972" cy="300315"/>
          </a:xfrm>
          <a:prstGeom prst="rect">
            <a:avLst/>
          </a:prstGeom>
          <a:noFill/>
        </p:spPr>
        <p:txBody>
          <a:bodyPr wrap="none" lIns="87505" tIns="43867" rIns="87505" bIns="43867" rtlCol="0">
            <a:spAutoFit/>
          </a:bodyPr>
          <a:lstStyle/>
          <a:p>
            <a:pPr marL="0" marR="0" lvl="0" indent="0" algn="ctr" defTabSz="1219170" rtl="0" eaLnBrk="1" fontAlgn="base" latinLnBrk="0" hangingPunct="1">
              <a:lnSpc>
                <a:spcPct val="86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S PGothic"/>
                <a:cs typeface="+mn-cs"/>
              </a:rPr>
              <a:t>2024</a:t>
            </a:r>
          </a:p>
        </p:txBody>
      </p:sp>
      <p:sp>
        <p:nvSpPr>
          <p:cNvPr id="12" name="TextBox 11"/>
          <p:cNvSpPr txBox="1"/>
          <p:nvPr/>
        </p:nvSpPr>
        <p:spPr>
          <a:xfrm>
            <a:off x="6779997" y="984207"/>
            <a:ext cx="631972" cy="300315"/>
          </a:xfrm>
          <a:prstGeom prst="rect">
            <a:avLst/>
          </a:prstGeom>
          <a:noFill/>
        </p:spPr>
        <p:txBody>
          <a:bodyPr wrap="none" lIns="87505" tIns="43867" rIns="87505" bIns="43867" rtlCol="0">
            <a:spAutoFit/>
          </a:bodyPr>
          <a:lstStyle/>
          <a:p>
            <a:pPr marL="0" marR="0" lvl="0" indent="0" algn="ctr" defTabSz="1219170" rtl="0" eaLnBrk="1" fontAlgn="base" latinLnBrk="0" hangingPunct="1">
              <a:lnSpc>
                <a:spcPct val="86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S PGothic"/>
                <a:cs typeface="+mn-cs"/>
              </a:rPr>
              <a:t>2025</a:t>
            </a:r>
          </a:p>
        </p:txBody>
      </p:sp>
      <p:sp>
        <p:nvSpPr>
          <p:cNvPr id="13" name="TextBox 12"/>
          <p:cNvSpPr txBox="1"/>
          <p:nvPr/>
        </p:nvSpPr>
        <p:spPr>
          <a:xfrm>
            <a:off x="9794972" y="1019993"/>
            <a:ext cx="631972" cy="300315"/>
          </a:xfrm>
          <a:prstGeom prst="rect">
            <a:avLst/>
          </a:prstGeom>
          <a:noFill/>
        </p:spPr>
        <p:txBody>
          <a:bodyPr wrap="none" lIns="87505" tIns="43867" rIns="87505" bIns="43867" rtlCol="0">
            <a:spAutoFit/>
          </a:bodyPr>
          <a:lstStyle/>
          <a:p>
            <a:pPr marL="0" marR="0" lvl="0" indent="0" algn="ctr" defTabSz="1219170" rtl="0" eaLnBrk="1" fontAlgn="base" latinLnBrk="0" hangingPunct="1">
              <a:lnSpc>
                <a:spcPct val="86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S PGothic"/>
                <a:cs typeface="+mn-cs"/>
              </a:rPr>
              <a:t>2026</a:t>
            </a:r>
          </a:p>
        </p:txBody>
      </p:sp>
      <p:sp>
        <p:nvSpPr>
          <p:cNvPr id="11" name="TextBox 10"/>
          <p:cNvSpPr txBox="1"/>
          <p:nvPr/>
        </p:nvSpPr>
        <p:spPr>
          <a:xfrm>
            <a:off x="2687649" y="1331438"/>
            <a:ext cx="3061139" cy="882719"/>
          </a:xfrm>
          <a:prstGeom prst="rect">
            <a:avLst/>
          </a:prstGeom>
          <a:noFill/>
        </p:spPr>
        <p:txBody>
          <a:bodyPr wrap="square" lIns="87505" tIns="43867" rIns="87505" bIns="43867" rtlCol="0">
            <a:spAutoFit/>
          </a:bodyPr>
          <a:lstStyle/>
          <a:p>
            <a:pPr marL="0" marR="0" lvl="0" indent="0" algn="l" defTabSz="1219170" rtl="0" eaLnBrk="1" fontAlgn="base" latinLnBrk="0" hangingPunct="1">
              <a:lnSpc>
                <a:spcPct val="86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S PGothic"/>
                <a:cs typeface="+mn-cs"/>
              </a:rPr>
              <a:t>Utilize medical plan data and other data collected via PATH analytics to assess risk and identify opportunities for program offerings; consider implementing an employee well-being survey.</a:t>
            </a:r>
          </a:p>
        </p:txBody>
      </p:sp>
      <p:sp>
        <p:nvSpPr>
          <p:cNvPr id="14" name="Rectangle 13"/>
          <p:cNvSpPr/>
          <p:nvPr/>
        </p:nvSpPr>
        <p:spPr>
          <a:xfrm>
            <a:off x="5871334" y="1331438"/>
            <a:ext cx="2912140" cy="882719"/>
          </a:xfrm>
          <a:prstGeom prst="rect">
            <a:avLst/>
          </a:prstGeom>
        </p:spPr>
        <p:txBody>
          <a:bodyPr wrap="square" lIns="87505" tIns="43867" rIns="87505" bIns="43867">
            <a:spAutoFit/>
          </a:bodyPr>
          <a:lstStyle/>
          <a:p>
            <a:pPr marL="0" marR="0" lvl="0" indent="0" algn="l" defTabSz="1219170" rtl="0" eaLnBrk="1" fontAlgn="base" latinLnBrk="0" hangingPunct="1">
              <a:lnSpc>
                <a:spcPct val="86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S PGothic"/>
                <a:cs typeface="+mn-cs"/>
              </a:rPr>
              <a:t>Continue to utilize medical plan data, PATH analytics and other data sources collected to modify the program offerings and revise wellbeing program accordingly.</a:t>
            </a:r>
          </a:p>
        </p:txBody>
      </p:sp>
      <p:sp>
        <p:nvSpPr>
          <p:cNvPr id="15" name="Rectangle 14"/>
          <p:cNvSpPr/>
          <p:nvPr/>
        </p:nvSpPr>
        <p:spPr>
          <a:xfrm>
            <a:off x="8838060" y="1340479"/>
            <a:ext cx="3006217" cy="565068"/>
          </a:xfrm>
          <a:prstGeom prst="rect">
            <a:avLst/>
          </a:prstGeom>
        </p:spPr>
        <p:txBody>
          <a:bodyPr wrap="square" lIns="87505" tIns="43867" rIns="87505" bIns="43867">
            <a:spAutoFit/>
          </a:bodyPr>
          <a:lstStyle/>
          <a:p>
            <a:pPr marL="0" marR="0" lvl="0" indent="0" algn="l" defTabSz="1219170" rtl="0" eaLnBrk="1" fontAlgn="base" latinLnBrk="0" hangingPunct="1">
              <a:lnSpc>
                <a:spcPct val="86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S PGothic"/>
                <a:cs typeface="+mn-cs"/>
              </a:rPr>
              <a:t>Continue to utilize medical plan data, PATH analytics  and other data  sources collected to modify the program offerings.</a:t>
            </a:r>
          </a:p>
        </p:txBody>
      </p:sp>
      <p:sp>
        <p:nvSpPr>
          <p:cNvPr id="16" name="Rectangle 15"/>
          <p:cNvSpPr/>
          <p:nvPr/>
        </p:nvSpPr>
        <p:spPr>
          <a:xfrm>
            <a:off x="2687649" y="2263844"/>
            <a:ext cx="2972051" cy="1200370"/>
          </a:xfrm>
          <a:prstGeom prst="rect">
            <a:avLst/>
          </a:prstGeom>
        </p:spPr>
        <p:txBody>
          <a:bodyPr wrap="square" lIns="87505" tIns="43867" rIns="87505" bIns="43867">
            <a:spAutoFit/>
          </a:bodyPr>
          <a:lstStyle/>
          <a:p>
            <a:pPr marL="0" marR="0" lvl="0" indent="0" algn="l" defTabSz="1219170" rtl="0" eaLnBrk="1" fontAlgn="base" latinLnBrk="0" hangingPunct="1">
              <a:lnSpc>
                <a:spcPct val="86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S PGothic"/>
                <a:cs typeface="+mn-cs"/>
              </a:rPr>
              <a:t>Form an employee wellbeing committee and include a cross representation of all employees within the organization and level; engage senior leadership for support in the program; develop a wellbeing strategy and program design for the next three years.</a:t>
            </a:r>
          </a:p>
        </p:txBody>
      </p:sp>
      <p:sp>
        <p:nvSpPr>
          <p:cNvPr id="17" name="Rectangle 16"/>
          <p:cNvSpPr/>
          <p:nvPr/>
        </p:nvSpPr>
        <p:spPr>
          <a:xfrm>
            <a:off x="5876041" y="2272365"/>
            <a:ext cx="2807212" cy="1200370"/>
          </a:xfrm>
          <a:prstGeom prst="rect">
            <a:avLst/>
          </a:prstGeom>
        </p:spPr>
        <p:txBody>
          <a:bodyPr wrap="square" lIns="87505" tIns="43867" rIns="87505" bIns="43867">
            <a:spAutoFit/>
          </a:bodyPr>
          <a:lstStyle/>
          <a:p>
            <a:pPr marL="0" marR="0" lvl="0" indent="0" algn="l" defTabSz="1219170" rtl="0" eaLnBrk="1" fontAlgn="base" latinLnBrk="0" hangingPunct="1">
              <a:lnSpc>
                <a:spcPct val="86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S PGothic"/>
                <a:cs typeface="+mn-cs"/>
              </a:rPr>
              <a:t>Utilize data to make decisions about relevant programming and intervention changes. Begin to develop or expand existing policies and guidelines to support employee health and well-being throughout the organization’s  culture. </a:t>
            </a:r>
          </a:p>
        </p:txBody>
      </p:sp>
      <p:sp>
        <p:nvSpPr>
          <p:cNvPr id="18" name="Rectangle 17"/>
          <p:cNvSpPr/>
          <p:nvPr/>
        </p:nvSpPr>
        <p:spPr>
          <a:xfrm>
            <a:off x="8858601" y="2275090"/>
            <a:ext cx="3052756" cy="1041544"/>
          </a:xfrm>
          <a:prstGeom prst="rect">
            <a:avLst/>
          </a:prstGeom>
        </p:spPr>
        <p:txBody>
          <a:bodyPr wrap="square" lIns="87505" tIns="43867" rIns="87505" bIns="43867">
            <a:spAutoFit/>
          </a:bodyPr>
          <a:lstStyle/>
          <a:p>
            <a:pPr marL="0" marR="0" lvl="0" indent="0" algn="l" defTabSz="1219170" rtl="0" eaLnBrk="1" fontAlgn="base" latinLnBrk="0" hangingPunct="1">
              <a:lnSpc>
                <a:spcPct val="86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S PGothic"/>
                <a:cs typeface="+mn-cs"/>
              </a:rPr>
              <a:t>Utilize data to make decisions about relevant programming and interventions.  Revise draft and annual wellbeing plan for 2027 based on data available. Use select third-party vendors for carrier programs that are not producing desired results. </a:t>
            </a:r>
          </a:p>
        </p:txBody>
      </p:sp>
      <p:sp>
        <p:nvSpPr>
          <p:cNvPr id="19" name="Rectangle 18"/>
          <p:cNvSpPr/>
          <p:nvPr/>
        </p:nvSpPr>
        <p:spPr>
          <a:xfrm>
            <a:off x="2705485" y="3517626"/>
            <a:ext cx="3059393" cy="882719"/>
          </a:xfrm>
          <a:prstGeom prst="rect">
            <a:avLst/>
          </a:prstGeom>
        </p:spPr>
        <p:txBody>
          <a:bodyPr wrap="square" lIns="87505" tIns="43867" rIns="87505" bIns="43867">
            <a:spAutoFit/>
          </a:bodyPr>
          <a:lstStyle/>
          <a:p>
            <a:pPr marL="0" marR="0" lvl="0" indent="0" algn="l" defTabSz="1219170" rtl="0" eaLnBrk="1" fontAlgn="base" latinLnBrk="0" hangingPunct="1">
              <a:lnSpc>
                <a:spcPct val="86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S PGothic"/>
                <a:cs typeface="+mn-cs"/>
              </a:rPr>
              <a:t>Develop a wellbeing brand; leverage current communication channels within the organization and include a plan for hard to reach employees; develop a calendar of events for the year.</a:t>
            </a:r>
          </a:p>
        </p:txBody>
      </p:sp>
      <p:sp>
        <p:nvSpPr>
          <p:cNvPr id="20" name="Rectangle 19"/>
          <p:cNvSpPr/>
          <p:nvPr/>
        </p:nvSpPr>
        <p:spPr>
          <a:xfrm>
            <a:off x="5875628" y="3530943"/>
            <a:ext cx="2807212" cy="882719"/>
          </a:xfrm>
          <a:prstGeom prst="rect">
            <a:avLst/>
          </a:prstGeom>
        </p:spPr>
        <p:txBody>
          <a:bodyPr wrap="square" lIns="87505" tIns="43867" rIns="87505" bIns="43867">
            <a:spAutoFit/>
          </a:bodyPr>
          <a:lstStyle/>
          <a:p>
            <a:pPr marL="0" marR="0" lvl="0" indent="0" algn="l" defTabSz="1219170" rtl="0" eaLnBrk="1" fontAlgn="base" latinLnBrk="0" hangingPunct="1">
              <a:lnSpc>
                <a:spcPct val="86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S PGothic"/>
                <a:cs typeface="+mn-cs"/>
              </a:rPr>
              <a:t>Continue to use new well-being brand in connection with well-being committee initiatives and events. If needed, implement an app-based communication platform. </a:t>
            </a:r>
          </a:p>
        </p:txBody>
      </p:sp>
      <p:sp>
        <p:nvSpPr>
          <p:cNvPr id="21" name="Rectangle 20"/>
          <p:cNvSpPr/>
          <p:nvPr/>
        </p:nvSpPr>
        <p:spPr>
          <a:xfrm>
            <a:off x="8905139" y="3651790"/>
            <a:ext cx="2959680" cy="406242"/>
          </a:xfrm>
          <a:prstGeom prst="rect">
            <a:avLst/>
          </a:prstGeom>
        </p:spPr>
        <p:txBody>
          <a:bodyPr wrap="square" lIns="87505" tIns="43867" rIns="87505" bIns="43867">
            <a:spAutoFit/>
          </a:bodyPr>
          <a:lstStyle/>
          <a:p>
            <a:pPr marL="0" marR="0" lvl="0" indent="0" algn="l" defTabSz="1219170" rtl="0" eaLnBrk="1" fontAlgn="base" latinLnBrk="0" hangingPunct="1">
              <a:lnSpc>
                <a:spcPct val="86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MS PGothic"/>
                <a:cs typeface="+mn-cs"/>
              </a:rPr>
              <a:t>Revise/update annual communications to align with wellbeing interventions.</a:t>
            </a:r>
          </a:p>
        </p:txBody>
      </p:sp>
      <p:sp>
        <p:nvSpPr>
          <p:cNvPr id="22" name="Rectangle 21"/>
          <p:cNvSpPr/>
          <p:nvPr/>
        </p:nvSpPr>
        <p:spPr>
          <a:xfrm>
            <a:off x="2678787" y="4456222"/>
            <a:ext cx="3077211" cy="1200370"/>
          </a:xfrm>
          <a:prstGeom prst="rect">
            <a:avLst/>
          </a:prstGeom>
        </p:spPr>
        <p:txBody>
          <a:bodyPr wrap="square" lIns="87505" tIns="43867" rIns="87505" bIns="43867">
            <a:spAutoFit/>
          </a:bodyPr>
          <a:lstStyle/>
          <a:p>
            <a:pPr marL="0" marR="0" lvl="0" indent="0" algn="l" defTabSz="1219170" rtl="0" eaLnBrk="1" fontAlgn="base" latinLnBrk="0" hangingPunct="1">
              <a:lnSpc>
                <a:spcPct val="86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S PGothic"/>
                <a:cs typeface="+mn-cs"/>
              </a:rPr>
              <a:t>Determine areas of interest, and identified risks, execute/communicate existing carrier program and consider additional programs delivered by third-party vendors (i.e., prediabetes &amp; disease management, self-blood pressure monitoring, stress relief programs, lunch/learn seminars).</a:t>
            </a:r>
          </a:p>
        </p:txBody>
      </p:sp>
      <p:sp>
        <p:nvSpPr>
          <p:cNvPr id="23" name="Rectangle 22"/>
          <p:cNvSpPr/>
          <p:nvPr/>
        </p:nvSpPr>
        <p:spPr>
          <a:xfrm>
            <a:off x="5878310" y="4654583"/>
            <a:ext cx="2711116" cy="565068"/>
          </a:xfrm>
          <a:prstGeom prst="rect">
            <a:avLst/>
          </a:prstGeom>
        </p:spPr>
        <p:txBody>
          <a:bodyPr wrap="square" lIns="87505" tIns="43867" rIns="87505" bIns="43867">
            <a:spAutoFit/>
          </a:bodyPr>
          <a:lstStyle/>
          <a:p>
            <a:pPr marL="0" marR="0" lvl="0" indent="0" algn="l" defTabSz="1219170" rtl="0" eaLnBrk="1" fontAlgn="base" latinLnBrk="0" hangingPunct="1">
              <a:lnSpc>
                <a:spcPct val="86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S PGothic"/>
                <a:cs typeface="+mn-cs"/>
              </a:rPr>
              <a:t>Continue to focus well-being initiatives based on data, survey results, and committee interest. </a:t>
            </a:r>
          </a:p>
        </p:txBody>
      </p:sp>
      <p:sp>
        <p:nvSpPr>
          <p:cNvPr id="24" name="Rectangle 23"/>
          <p:cNvSpPr/>
          <p:nvPr/>
        </p:nvSpPr>
        <p:spPr>
          <a:xfrm>
            <a:off x="8873175" y="4654583"/>
            <a:ext cx="3292299" cy="565068"/>
          </a:xfrm>
          <a:prstGeom prst="rect">
            <a:avLst/>
          </a:prstGeom>
        </p:spPr>
        <p:txBody>
          <a:bodyPr wrap="square" lIns="87505" tIns="43867" rIns="87505" bIns="43867">
            <a:spAutoFit/>
          </a:bodyPr>
          <a:lstStyle/>
          <a:p>
            <a:pPr marL="0" marR="0" lvl="0" indent="0" algn="l" defTabSz="1219170" rtl="0" eaLnBrk="1" fontAlgn="base" latinLnBrk="0" hangingPunct="1">
              <a:lnSpc>
                <a:spcPct val="86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S PGothic"/>
                <a:cs typeface="+mn-cs"/>
              </a:rPr>
              <a:t>Continue to focus wellbeing initiatives based on data, survey results, and committee interest. </a:t>
            </a:r>
          </a:p>
        </p:txBody>
      </p:sp>
      <p:sp>
        <p:nvSpPr>
          <p:cNvPr id="25" name="Rectangle 24"/>
          <p:cNvSpPr/>
          <p:nvPr/>
        </p:nvSpPr>
        <p:spPr>
          <a:xfrm>
            <a:off x="2687649" y="5696235"/>
            <a:ext cx="3176899" cy="723893"/>
          </a:xfrm>
          <a:prstGeom prst="rect">
            <a:avLst/>
          </a:prstGeom>
        </p:spPr>
        <p:txBody>
          <a:bodyPr wrap="square" lIns="87505" tIns="43867" rIns="87505" bIns="43867">
            <a:spAutoFit/>
          </a:bodyPr>
          <a:lstStyle/>
          <a:p>
            <a:pPr marL="0" marR="0" lvl="0" indent="0" algn="l" defTabSz="1219170" rtl="0" eaLnBrk="1" fontAlgn="base" latinLnBrk="0" hangingPunct="1">
              <a:lnSpc>
                <a:spcPct val="86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S PGothic"/>
                <a:cs typeface="+mn-cs"/>
              </a:rPr>
              <a:t>Determine realistic measure of success for annual activities. Develop a plan to evaluate the effectiveness of current carrier-based and/or vendor-based programs.</a:t>
            </a:r>
          </a:p>
        </p:txBody>
      </p:sp>
      <p:sp>
        <p:nvSpPr>
          <p:cNvPr id="26" name="Rectangle 25"/>
          <p:cNvSpPr/>
          <p:nvPr/>
        </p:nvSpPr>
        <p:spPr>
          <a:xfrm>
            <a:off x="5884916" y="5656592"/>
            <a:ext cx="3020223" cy="723893"/>
          </a:xfrm>
          <a:prstGeom prst="rect">
            <a:avLst/>
          </a:prstGeom>
        </p:spPr>
        <p:txBody>
          <a:bodyPr wrap="square" lIns="87505" tIns="43867" rIns="87505" bIns="43867">
            <a:spAutoFit/>
          </a:bodyPr>
          <a:lstStyle/>
          <a:p>
            <a:pPr marL="0" marR="0" lvl="0" indent="0" algn="l" defTabSz="1219170" rtl="0" eaLnBrk="1" fontAlgn="base" latinLnBrk="0" hangingPunct="1">
              <a:lnSpc>
                <a:spcPct val="86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S PGothic"/>
                <a:cs typeface="+mn-cs"/>
              </a:rPr>
              <a:t>Continue to measure success based on sources of data identified. Evaluate the effectiveness of any vendor-based and/or carrier-based  programs.</a:t>
            </a:r>
          </a:p>
        </p:txBody>
      </p:sp>
      <p:sp>
        <p:nvSpPr>
          <p:cNvPr id="27" name="Rectangle 26"/>
          <p:cNvSpPr/>
          <p:nvPr/>
        </p:nvSpPr>
        <p:spPr>
          <a:xfrm>
            <a:off x="8967903" y="5700136"/>
            <a:ext cx="2967540" cy="565068"/>
          </a:xfrm>
          <a:prstGeom prst="rect">
            <a:avLst/>
          </a:prstGeom>
        </p:spPr>
        <p:txBody>
          <a:bodyPr wrap="square" lIns="87505" tIns="43867" rIns="87505" bIns="43867">
            <a:spAutoFit/>
          </a:bodyPr>
          <a:lstStyle/>
          <a:p>
            <a:pPr marL="0" marR="0" lvl="0" indent="0" algn="l" defTabSz="1219170" rtl="0" eaLnBrk="1" fontAlgn="base" latinLnBrk="0" hangingPunct="1">
              <a:lnSpc>
                <a:spcPct val="86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S PGothic"/>
                <a:cs typeface="+mn-cs"/>
              </a:rPr>
              <a:t>Continue to monitor all well-being programs based on the sources of data identified.</a:t>
            </a:r>
          </a:p>
        </p:txBody>
      </p:sp>
      <p:pic>
        <p:nvPicPr>
          <p:cNvPr id="7173" name="Picture 5"/>
          <p:cNvPicPr>
            <a:picLocks noChangeAspect="1" noChangeArrowheads="1"/>
          </p:cNvPicPr>
          <p:nvPr/>
        </p:nvPicPr>
        <p:blipFill>
          <a:blip r:embed="rId8" cstate="print">
            <a:grayscl/>
            <a:extLst>
              <a:ext uri="{28A0092B-C50C-407E-A947-70E740481C1C}">
                <a14:useLocalDpi xmlns:a14="http://schemas.microsoft.com/office/drawing/2010/main" val="0"/>
              </a:ext>
            </a:extLst>
          </a:blip>
          <a:srcRect/>
          <a:stretch>
            <a:fillRect/>
          </a:stretch>
        </p:blipFill>
        <p:spPr bwMode="auto">
          <a:xfrm>
            <a:off x="2021030" y="2597045"/>
            <a:ext cx="436349" cy="39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9" cstate="print">
            <a:biLevel thresh="25000"/>
            <a:extLst>
              <a:ext uri="{28A0092B-C50C-407E-A947-70E740481C1C}">
                <a14:useLocalDpi xmlns:a14="http://schemas.microsoft.com/office/drawing/2010/main" val="0"/>
              </a:ext>
            </a:extLst>
          </a:blip>
          <a:srcRect/>
          <a:stretch>
            <a:fillRect/>
          </a:stretch>
        </p:blipFill>
        <p:spPr bwMode="auto">
          <a:xfrm>
            <a:off x="2054862" y="3678020"/>
            <a:ext cx="425685" cy="38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descr="Related imag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3799"/>
          <a:stretch/>
        </p:blipFill>
        <p:spPr bwMode="auto">
          <a:xfrm>
            <a:off x="2023945" y="4684767"/>
            <a:ext cx="487517" cy="419697"/>
          </a:xfrm>
          <a:prstGeom prst="ellipse">
            <a:avLst/>
          </a:prstGeom>
          <a:noFill/>
          <a:extLst>
            <a:ext uri="{909E8E84-426E-40DD-AFC4-6F175D3DCCD1}">
              <a14:hiddenFill xmlns:a14="http://schemas.microsoft.com/office/drawing/2010/main">
                <a:solidFill>
                  <a:srgbClr val="FFFFFF"/>
                </a:solidFill>
              </a14:hiddenFill>
            </a:ext>
          </a:extLst>
        </p:spPr>
      </p:pic>
      <p:sp>
        <p:nvSpPr>
          <p:cNvPr id="7" name="AutoShape 10" descr="Related image"/>
          <p:cNvSpPr>
            <a:spLocks noChangeAspect="1" noChangeArrowheads="1"/>
          </p:cNvSpPr>
          <p:nvPr/>
        </p:nvSpPr>
        <p:spPr bwMode="auto">
          <a:xfrm>
            <a:off x="155783" y="-129927"/>
            <a:ext cx="304880" cy="2744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7516" tIns="43872" rIns="87516" bIns="43872" numCol="1" anchor="t" anchorCtr="0" compatLnSpc="1">
            <a:prstTxWarp prst="textNoShape">
              <a:avLst/>
            </a:prstTxWarp>
          </a:bodyPr>
          <a:lstStyle/>
          <a:p>
            <a:pPr marL="0" marR="0" lvl="0" indent="0" algn="ctr" defTabSz="1219170" rtl="0" eaLnBrk="1" fontAlgn="base" latinLnBrk="0" hangingPunct="1">
              <a:lnSpc>
                <a:spcPct val="86000"/>
              </a:lnSpc>
              <a:spcBef>
                <a:spcPct val="0"/>
              </a:spcBef>
              <a:spcAft>
                <a:spcPct val="0"/>
              </a:spcAft>
              <a:buClrTx/>
              <a:buSzTx/>
              <a:buFontTx/>
              <a:buNone/>
              <a:tabLst/>
              <a:defRPr/>
            </a:pPr>
            <a:endParaRPr kumimoji="0" lang="en-US" sz="2267" b="0" i="0" u="none" strike="noStrike" kern="1200" cap="none" spc="0" normalizeH="0" baseline="0" noProof="0">
              <a:ln>
                <a:noFill/>
              </a:ln>
              <a:solidFill>
                <a:srgbClr val="000000"/>
              </a:solidFill>
              <a:effectLst/>
              <a:uLnTx/>
              <a:uFillTx/>
              <a:latin typeface="Arial" charset="0"/>
              <a:ea typeface="MS PGothic"/>
              <a:cs typeface="+mn-cs"/>
            </a:endParaRPr>
          </a:p>
        </p:txBody>
      </p:sp>
      <p:pic>
        <p:nvPicPr>
          <p:cNvPr id="7182" name="Picture 1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1965601" y="5731200"/>
            <a:ext cx="582869" cy="524665"/>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Oval 27"/>
          <p:cNvSpPr/>
          <p:nvPr/>
        </p:nvSpPr>
        <p:spPr bwMode="auto">
          <a:xfrm>
            <a:off x="1830301" y="1860019"/>
            <a:ext cx="500797" cy="173768"/>
          </a:xfrm>
          <a:prstGeom prst="ellipse">
            <a:avLst/>
          </a:prstGeom>
          <a:solidFill>
            <a:schemeClr val="bg1"/>
          </a:solidFill>
          <a:ln w="9525" cap="flat" cmpd="sng" algn="ctr">
            <a:noFill/>
            <a:prstDash val="solid"/>
            <a:round/>
            <a:headEnd type="none" w="med" len="med"/>
            <a:tailEnd type="none" w="med" len="med"/>
          </a:ln>
          <a:effectLst/>
        </p:spPr>
        <p:txBody>
          <a:bodyPr vert="horz" wrap="none" lIns="0" tIns="0" rIns="87516" bIns="43872" numCol="1" spcCol="0" rtlCol="0" anchor="ctr" anchorCtr="0" compatLnSpc="1">
            <a:prstTxWarp prst="textNoShape">
              <a:avLst/>
            </a:prstTxWarp>
          </a:bodyPr>
          <a:lstStyle/>
          <a:p>
            <a:pPr marL="0" marR="0" lvl="0" indent="0" algn="ctr" defTabSz="875209" rtl="0" eaLnBrk="1" fontAlgn="base" latinLnBrk="0" hangingPunct="1">
              <a:lnSpc>
                <a:spcPct val="86000"/>
              </a:lnSpc>
              <a:spcBef>
                <a:spcPct val="0"/>
              </a:spcBef>
              <a:spcAft>
                <a:spcPct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Arial" charset="0"/>
              <a:ea typeface="MS PGothic"/>
              <a:cs typeface="+mn-cs"/>
            </a:endParaRPr>
          </a:p>
        </p:txBody>
      </p:sp>
      <p:pic>
        <p:nvPicPr>
          <p:cNvPr id="7170" name="Picture 2" descr="Image result for Proposal icon"/>
          <p:cNvPicPr>
            <a:picLocks noChangeAspect="1" noChangeArrowheads="1"/>
          </p:cNvPicPr>
          <p:nvPr/>
        </p:nvPicPr>
        <p:blipFill>
          <a:blip r:embed="rId12" cstate="print">
            <a:duotone>
              <a:prstClr val="black"/>
              <a:schemeClr val="accent3">
                <a:tint val="45000"/>
                <a:satMod val="400000"/>
              </a:schemeClr>
            </a:duotone>
            <a:extLst>
              <a:ext uri="{BEBA8EAE-BF5A-486C-A8C5-ECC9F3942E4B}">
                <a14:imgProps xmlns:a14="http://schemas.microsoft.com/office/drawing/2010/main">
                  <a14:imgLayer r:embed="rId1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2052197" y="1604473"/>
            <a:ext cx="372285" cy="336647"/>
          </a:xfrm>
          <a:prstGeom prst="rect">
            <a:avLst/>
          </a:prstGeom>
          <a:solidFill>
            <a:schemeClr val="bg1"/>
          </a:solidFill>
        </p:spPr>
      </p:pic>
    </p:spTree>
    <p:extLst>
      <p:ext uri="{BB962C8B-B14F-4D97-AF65-F5344CB8AC3E}">
        <p14:creationId xmlns:p14="http://schemas.microsoft.com/office/powerpoint/2010/main" val="1856719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Agenda</a:t>
            </a:r>
          </a:p>
        </p:txBody>
      </p:sp>
      <p:sp>
        <p:nvSpPr>
          <p:cNvPr id="6" name="Content Placeholder 5"/>
          <p:cNvSpPr>
            <a:spLocks noGrp="1"/>
          </p:cNvSpPr>
          <p:nvPr>
            <p:ph sz="quarter" idx="10"/>
          </p:nvPr>
        </p:nvSpPr>
        <p:spPr>
          <a:xfrm>
            <a:off x="457200" y="1376264"/>
            <a:ext cx="4562024" cy="2307461"/>
          </a:xfrm>
        </p:spPr>
        <p:txBody>
          <a:bodyPr/>
          <a:lstStyle/>
          <a:p>
            <a:r>
              <a:rPr lang="en-US">
                <a:solidFill>
                  <a:srgbClr val="002060"/>
                </a:solidFill>
              </a:rPr>
              <a:t>Health trends	</a:t>
            </a:r>
          </a:p>
          <a:p>
            <a:r>
              <a:rPr lang="en-US">
                <a:solidFill>
                  <a:srgbClr val="002060"/>
                </a:solidFill>
              </a:rPr>
              <a:t>Well-being strategy planning tools</a:t>
            </a:r>
          </a:p>
          <a:p>
            <a:r>
              <a:rPr lang="en-US">
                <a:solidFill>
                  <a:srgbClr val="002060"/>
                </a:solidFill>
              </a:rPr>
              <a:t>Group discussion </a:t>
            </a:r>
          </a:p>
          <a:p>
            <a:r>
              <a:rPr lang="en-US">
                <a:solidFill>
                  <a:srgbClr val="002060"/>
                </a:solidFill>
              </a:rPr>
              <a:t>What’s next</a:t>
            </a:r>
          </a:p>
          <a:p>
            <a:r>
              <a:rPr lang="en-US">
                <a:solidFill>
                  <a:srgbClr val="002060"/>
                </a:solidFill>
              </a:rPr>
              <a:t>Communication tools</a:t>
            </a:r>
            <a:endParaRPr lang="en-US">
              <a:solidFill>
                <a:srgbClr val="C00000"/>
              </a:solidFill>
            </a:endParaRPr>
          </a:p>
          <a:p>
            <a:pPr marL="0" indent="0">
              <a:buNone/>
            </a:pPr>
            <a:r>
              <a:rPr lang="en-US">
                <a:solidFill>
                  <a:srgbClr val="C00000"/>
                </a:solidFill>
              </a:rPr>
              <a:t>	</a:t>
            </a:r>
          </a:p>
        </p:txBody>
      </p:sp>
    </p:spTree>
    <p:extLst>
      <p:ext uri="{BB962C8B-B14F-4D97-AF65-F5344CB8AC3E}">
        <p14:creationId xmlns:p14="http://schemas.microsoft.com/office/powerpoint/2010/main" val="1373291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chemeClr val="tx1">
                <a:lumMod val="20000"/>
                <a:lumOff val="80000"/>
              </a:schemeClr>
            </a:gs>
            <a:gs pos="26000">
              <a:schemeClr val="bg1">
                <a:lumMod val="95000"/>
              </a:schemeClr>
            </a:gs>
          </a:gsLst>
          <a:lin ang="162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69669" y="195352"/>
            <a:ext cx="4452660" cy="513858"/>
          </a:xfrm>
        </p:spPr>
        <p:txBody>
          <a:bodyPr anchor="ctr"/>
          <a:lstStyle/>
          <a:p>
            <a:r>
              <a:rPr lang="en-US" sz="2400" b="1"/>
              <a:t>Proposed Wellbeing Strategy</a:t>
            </a:r>
            <a:br>
              <a:rPr lang="en-US" sz="2400" b="1"/>
            </a:br>
            <a:r>
              <a:rPr lang="en-US" sz="1800">
                <a:solidFill>
                  <a:schemeClr val="accent2"/>
                </a:solidFill>
              </a:rPr>
              <a:t>Three Year Timeline</a:t>
            </a:r>
            <a:endParaRPr lang="en-US" sz="1800" b="1">
              <a:solidFill>
                <a:srgbClr val="002060"/>
              </a:solidFill>
            </a:endParaRPr>
          </a:p>
        </p:txBody>
      </p:sp>
      <p:grpSp>
        <p:nvGrpSpPr>
          <p:cNvPr id="13" name="Group 12"/>
          <p:cNvGrpSpPr/>
          <p:nvPr/>
        </p:nvGrpSpPr>
        <p:grpSpPr>
          <a:xfrm>
            <a:off x="2772447" y="947239"/>
            <a:ext cx="8435486" cy="308989"/>
            <a:chOff x="4971054" y="1145896"/>
            <a:chExt cx="8435486" cy="365864"/>
          </a:xfrm>
        </p:grpSpPr>
        <p:sp>
          <p:nvSpPr>
            <p:cNvPr id="9" name="Rectangle 8"/>
            <p:cNvSpPr/>
            <p:nvPr/>
          </p:nvSpPr>
          <p:spPr bwMode="auto">
            <a:xfrm>
              <a:off x="4971054" y="1168278"/>
              <a:ext cx="914400" cy="334324"/>
            </a:xfrm>
            <a:prstGeom prst="rect">
              <a:avLst/>
            </a:prstGeom>
            <a:noFill/>
            <a:ln w="9525" cap="flat" cmpd="sng" algn="ctr">
              <a:noFill/>
              <a:prstDash val="solid"/>
              <a:round/>
              <a:headEnd type="none" w="med" len="med"/>
              <a:tailEnd type="none" w="med" len="med"/>
            </a:ln>
            <a:effectLst/>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r>
                <a:rPr kumimoji="0" lang="en-US" sz="1800" b="1" i="0" u="none" strike="noStrike" kern="1200" cap="none" spc="0" normalizeH="0" baseline="0" noProof="0">
                  <a:ln>
                    <a:noFill/>
                  </a:ln>
                  <a:solidFill>
                    <a:srgbClr val="7BBF43">
                      <a:lumMod val="75000"/>
                    </a:srgbClr>
                  </a:solidFill>
                  <a:effectLst/>
                  <a:uLnTx/>
                  <a:uFillTx/>
                  <a:latin typeface="Arial" charset="0"/>
                  <a:ea typeface="MS PGothic"/>
                  <a:cs typeface="+mn-cs"/>
                </a:rPr>
                <a:t>2024</a:t>
              </a:r>
            </a:p>
          </p:txBody>
        </p:sp>
        <p:sp>
          <p:nvSpPr>
            <p:cNvPr id="20" name="Rectangle 19"/>
            <p:cNvSpPr/>
            <p:nvPr/>
          </p:nvSpPr>
          <p:spPr bwMode="auto">
            <a:xfrm>
              <a:off x="9789362" y="1177436"/>
              <a:ext cx="914400" cy="334324"/>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r>
                <a:rPr kumimoji="0" lang="en-US" sz="1400" b="1" i="0" u="none" strike="noStrike" kern="1200" cap="none" spc="0" normalizeH="0" baseline="0" noProof="0">
                  <a:ln>
                    <a:noFill/>
                  </a:ln>
                  <a:solidFill>
                    <a:srgbClr val="7BBF43">
                      <a:lumMod val="75000"/>
                    </a:srgbClr>
                  </a:solidFill>
                  <a:effectLst/>
                  <a:uLnTx/>
                  <a:uFillTx/>
                  <a:latin typeface="Arial" charset="0"/>
                  <a:ea typeface="MS PGothic"/>
                  <a:cs typeface="+mn-cs"/>
                </a:rPr>
                <a:t>2025 </a:t>
              </a:r>
            </a:p>
          </p:txBody>
        </p:sp>
        <p:sp>
          <p:nvSpPr>
            <p:cNvPr id="21" name="Rectangle 20"/>
            <p:cNvSpPr/>
            <p:nvPr/>
          </p:nvSpPr>
          <p:spPr bwMode="auto">
            <a:xfrm>
              <a:off x="12492140" y="1145896"/>
              <a:ext cx="914400" cy="334323"/>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marL="0" marR="0" lvl="0" indent="0" algn="ctr" defTabSz="914400" rtl="0" eaLnBrk="1" fontAlgn="base" latinLnBrk="0" hangingPunct="1">
                <a:lnSpc>
                  <a:spcPct val="86000"/>
                </a:lnSpc>
                <a:spcBef>
                  <a:spcPct val="0"/>
                </a:spcBef>
                <a:spcAft>
                  <a:spcPct val="0"/>
                </a:spcAft>
                <a:buClrTx/>
                <a:buSzTx/>
                <a:buFontTx/>
                <a:buNone/>
                <a:tabLst/>
                <a:defRPr/>
              </a:pPr>
              <a:r>
                <a:rPr kumimoji="0" lang="en-US" sz="1400" b="1" i="0" u="none" strike="noStrike" kern="1200" cap="none" spc="0" normalizeH="0" baseline="0" noProof="0">
                  <a:ln>
                    <a:noFill/>
                  </a:ln>
                  <a:solidFill>
                    <a:srgbClr val="7BBF43">
                      <a:lumMod val="75000"/>
                    </a:srgbClr>
                  </a:solidFill>
                  <a:effectLst/>
                  <a:uLnTx/>
                  <a:uFillTx/>
                  <a:latin typeface="Arial" charset="0"/>
                  <a:ea typeface="MS PGothic"/>
                  <a:cs typeface="+mn-cs"/>
                </a:rPr>
                <a:t>2026</a:t>
              </a:r>
            </a:p>
          </p:txBody>
        </p:sp>
      </p:gr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10089-84E2-4BA9-BD58-11176BBF32C3}" type="slidenum">
              <a:rPr kumimoji="0" lang="en-US" altLang="en-US" sz="634" b="0" i="0" u="none" strike="noStrike" kern="1200" cap="none" spc="0" normalizeH="0" baseline="0" noProof="0" smtClean="0">
                <a:ln>
                  <a:noFill/>
                </a:ln>
                <a:solidFill>
                  <a:srgbClr val="455560"/>
                </a:solidFill>
                <a:effectLst/>
                <a:uLnTx/>
                <a:uFillTx/>
                <a:latin typeface="Arial"/>
                <a:ea typeface="MS P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634" b="0" i="0" u="none" strike="noStrike" kern="1200" cap="none" spc="0" normalizeH="0" baseline="0" noProof="0">
              <a:ln>
                <a:noFill/>
              </a:ln>
              <a:solidFill>
                <a:srgbClr val="455560"/>
              </a:solidFill>
              <a:effectLst/>
              <a:uLnTx/>
              <a:uFillTx/>
              <a:latin typeface="Arial"/>
              <a:ea typeface="MS PGothic"/>
              <a:cs typeface="+mn-cs"/>
            </a:endParaRPr>
          </a:p>
        </p:txBody>
      </p:sp>
      <p:graphicFrame>
        <p:nvGraphicFramePr>
          <p:cNvPr id="22" name="Table 21">
            <a:extLst>
              <a:ext uri="{FF2B5EF4-FFF2-40B4-BE49-F238E27FC236}">
                <a16:creationId xmlns:a16="http://schemas.microsoft.com/office/drawing/2014/main" id="{330723C4-7C65-C0D5-57B9-74C2A28C6260}"/>
              </a:ext>
            </a:extLst>
          </p:cNvPr>
          <p:cNvGraphicFramePr>
            <a:graphicFrameLocks noGrp="1"/>
          </p:cNvGraphicFramePr>
          <p:nvPr>
            <p:extLst>
              <p:ext uri="{D42A27DB-BD31-4B8C-83A1-F6EECF244321}">
                <p14:modId xmlns:p14="http://schemas.microsoft.com/office/powerpoint/2010/main" val="2599268530"/>
              </p:ext>
            </p:extLst>
          </p:nvPr>
        </p:nvGraphicFramePr>
        <p:xfrm>
          <a:off x="69669" y="1248494"/>
          <a:ext cx="12026537" cy="5120640"/>
        </p:xfrm>
        <a:graphic>
          <a:graphicData uri="http://schemas.openxmlformats.org/drawingml/2006/table">
            <a:tbl>
              <a:tblPr firstRow="1" bandRow="1">
                <a:tableStyleId>{5C22544A-7EE6-4342-B048-85BDC9FD1C3A}</a:tableStyleId>
              </a:tblPr>
              <a:tblGrid>
                <a:gridCol w="6534867">
                  <a:extLst>
                    <a:ext uri="{9D8B030D-6E8A-4147-A177-3AD203B41FA5}">
                      <a16:colId xmlns:a16="http://schemas.microsoft.com/office/drawing/2014/main" val="3153865097"/>
                    </a:ext>
                  </a:extLst>
                </a:gridCol>
                <a:gridCol w="2817311">
                  <a:extLst>
                    <a:ext uri="{9D8B030D-6E8A-4147-A177-3AD203B41FA5}">
                      <a16:colId xmlns:a16="http://schemas.microsoft.com/office/drawing/2014/main" val="1112683776"/>
                    </a:ext>
                  </a:extLst>
                </a:gridCol>
                <a:gridCol w="2674359">
                  <a:extLst>
                    <a:ext uri="{9D8B030D-6E8A-4147-A177-3AD203B41FA5}">
                      <a16:colId xmlns:a16="http://schemas.microsoft.com/office/drawing/2014/main" val="1095640529"/>
                    </a:ext>
                  </a:extLst>
                </a:gridCol>
              </a:tblGrid>
              <a:tr h="4593431">
                <a:tc>
                  <a:txBody>
                    <a:bodyPr/>
                    <a:lstStyle/>
                    <a:p>
                      <a:pPr marL="239712" marR="0" lvl="0" indent="-228600" algn="l" defTabSz="913213" rtl="0" eaLnBrk="0" fontAlgn="b" latinLnBrk="0" hangingPunct="0">
                        <a:lnSpc>
                          <a:spcPct val="100000"/>
                        </a:lnSpc>
                        <a:spcBef>
                          <a:spcPts val="0"/>
                        </a:spcBef>
                        <a:spcAft>
                          <a:spcPts val="0"/>
                        </a:spcAft>
                        <a:buClrTx/>
                        <a:buSzTx/>
                        <a:buFont typeface="+mj-lt"/>
                        <a:buAutoNum type="arabicPeriod"/>
                        <a:tabLst/>
                        <a:defRPr/>
                      </a:pPr>
                      <a:endParaRPr lang="en-US" sz="1000" b="1" i="1">
                        <a:solidFill>
                          <a:schemeClr val="tx1"/>
                        </a:solidFill>
                        <a:effectLst/>
                        <a:latin typeface="Calibri" panose="020F0502020204030204" pitchFamily="34" charset="0"/>
                        <a:ea typeface="Calibri"/>
                        <a:cs typeface="Calibri" panose="020F0502020204030204" pitchFamily="34" charset="0"/>
                      </a:endParaRPr>
                    </a:p>
                    <a:p>
                      <a:pPr marL="239712" marR="0" lvl="0" indent="-228600" algn="l" defTabSz="913213" rtl="0" eaLnBrk="0" fontAlgn="b" latinLnBrk="0" hangingPunct="0">
                        <a:lnSpc>
                          <a:spcPct val="100000"/>
                        </a:lnSpc>
                        <a:spcBef>
                          <a:spcPts val="0"/>
                        </a:spcBef>
                        <a:spcAft>
                          <a:spcPts val="0"/>
                        </a:spcAft>
                        <a:buClrTx/>
                        <a:buSzTx/>
                        <a:buFont typeface="+mj-lt"/>
                        <a:buAutoNum type="arabicPeriod"/>
                        <a:tabLst/>
                        <a:defRPr/>
                      </a:pPr>
                      <a:r>
                        <a:rPr lang="en-US" sz="1000" b="1" i="1">
                          <a:solidFill>
                            <a:schemeClr val="tx1"/>
                          </a:solidFill>
                          <a:effectLst/>
                          <a:latin typeface="Calibri" panose="020F0502020204030204" pitchFamily="34" charset="0"/>
                          <a:ea typeface="Calibri"/>
                          <a:cs typeface="Calibri" panose="020F0502020204030204" pitchFamily="34" charset="0"/>
                        </a:rPr>
                        <a:t>Robust Communication Campaigns (by generation):</a:t>
                      </a:r>
                      <a:r>
                        <a:rPr lang="en-US" sz="1000" b="1" i="1" baseline="0">
                          <a:solidFill>
                            <a:schemeClr val="tx1"/>
                          </a:solidFill>
                          <a:effectLst/>
                          <a:latin typeface="Calibri" panose="020F0502020204030204" pitchFamily="34" charset="0"/>
                          <a:ea typeface="Calibri"/>
                          <a:cs typeface="Calibri" panose="020F0502020204030204" pitchFamily="34" charset="0"/>
                        </a:rPr>
                        <a:t> Include spouses and 15% of members with zero medical claims </a:t>
                      </a:r>
                      <a:endParaRPr lang="en-US" sz="1000" b="1" i="1">
                        <a:solidFill>
                          <a:schemeClr val="tx1"/>
                        </a:solidFill>
                        <a:effectLst/>
                        <a:latin typeface="Calibri" panose="020F0502020204030204" pitchFamily="34" charset="0"/>
                        <a:ea typeface="Calibri"/>
                        <a:cs typeface="Calibri" panose="020F0502020204030204" pitchFamily="34" charset="0"/>
                      </a:endParaRPr>
                    </a:p>
                    <a:p>
                      <a:pPr marL="659439" marR="0" lvl="1" indent="-228600" algn="l" defTabSz="913213" rtl="0" eaLnBrk="0" fontAlgn="b" latinLnBrk="0" hangingPunct="0">
                        <a:lnSpc>
                          <a:spcPct val="100000"/>
                        </a:lnSpc>
                        <a:spcBef>
                          <a:spcPts val="0"/>
                        </a:spcBef>
                        <a:spcAft>
                          <a:spcPts val="0"/>
                        </a:spcAft>
                        <a:buClrTx/>
                        <a:buSzTx/>
                        <a:buFont typeface="Arial" panose="020B0604020202020204" pitchFamily="34" charset="0"/>
                        <a:buChar char="•"/>
                        <a:tabLst/>
                        <a:defRPr/>
                      </a:pPr>
                      <a:r>
                        <a:rPr lang="en-US" sz="1000" b="0" baseline="0">
                          <a:solidFill>
                            <a:schemeClr val="tx1"/>
                          </a:solidFill>
                          <a:effectLst/>
                          <a:latin typeface="Calibri" panose="020F0502020204030204" pitchFamily="34" charset="0"/>
                          <a:ea typeface="Calibri"/>
                          <a:cs typeface="Calibri" panose="020F0502020204030204" pitchFamily="34" charset="0"/>
                        </a:rPr>
                        <a:t>Importance of preventive exams, physician relationships, and available MH/BH programs, tools, and resources</a:t>
                      </a:r>
                    </a:p>
                    <a:p>
                      <a:pPr marL="659439" marR="0" lvl="1" indent="-228600" algn="l" defTabSz="913213" rtl="0" eaLnBrk="0" fontAlgn="b" latinLnBrk="0" hangingPunct="0">
                        <a:lnSpc>
                          <a:spcPct val="100000"/>
                        </a:lnSpc>
                        <a:spcBef>
                          <a:spcPts val="0"/>
                        </a:spcBef>
                        <a:spcAft>
                          <a:spcPts val="0"/>
                        </a:spcAft>
                        <a:buClrTx/>
                        <a:buSzTx/>
                        <a:buFont typeface="Arial" panose="020B0604020202020204" pitchFamily="34" charset="0"/>
                        <a:buChar char="•"/>
                        <a:tabLst/>
                        <a:defRPr/>
                      </a:pPr>
                      <a:r>
                        <a:rPr lang="en-US" sz="1000" b="0" baseline="0">
                          <a:solidFill>
                            <a:schemeClr val="tx1"/>
                          </a:solidFill>
                          <a:effectLst/>
                          <a:latin typeface="Calibri" panose="020F0502020204030204" pitchFamily="34" charset="0"/>
                          <a:ea typeface="Calibri"/>
                          <a:cs typeface="Calibri" panose="020F0502020204030204" pitchFamily="34" charset="0"/>
                        </a:rPr>
                        <a:t>Communication segmentation: Anthem and MMA toolkits</a:t>
                      </a:r>
                    </a:p>
                    <a:p>
                      <a:pPr marL="659439" marR="0" lvl="1" indent="-228600" algn="l" defTabSz="913213" rtl="0" eaLnBrk="0" fontAlgn="b" latinLnBrk="0" hangingPunct="0">
                        <a:lnSpc>
                          <a:spcPct val="100000"/>
                        </a:lnSpc>
                        <a:spcBef>
                          <a:spcPts val="0"/>
                        </a:spcBef>
                        <a:spcAft>
                          <a:spcPts val="0"/>
                        </a:spcAft>
                        <a:buClrTx/>
                        <a:buSzTx/>
                        <a:buFont typeface="Arial" panose="020B0604020202020204" pitchFamily="34" charset="0"/>
                        <a:buChar char="•"/>
                        <a:tabLst/>
                        <a:defRPr/>
                      </a:pPr>
                      <a:r>
                        <a:rPr lang="en-US" sz="1000" b="0" baseline="0">
                          <a:solidFill>
                            <a:schemeClr val="tx1"/>
                          </a:solidFill>
                          <a:effectLst/>
                          <a:latin typeface="Calibri" panose="020F0502020204030204" pitchFamily="34" charset="0"/>
                          <a:ea typeface="Calibri"/>
                          <a:cs typeface="Calibri" panose="020F0502020204030204" pitchFamily="34" charset="0"/>
                        </a:rPr>
                        <a:t>Invite Anthem and vendors on site to help promote awareness of available programs, tools, and resources</a:t>
                      </a:r>
                    </a:p>
                    <a:p>
                      <a:pPr marL="430839" marR="0" lvl="1" indent="0" algn="l" defTabSz="913213" rtl="0" eaLnBrk="0" fontAlgn="b" latinLnBrk="0" hangingPunct="0">
                        <a:lnSpc>
                          <a:spcPct val="100000"/>
                        </a:lnSpc>
                        <a:spcBef>
                          <a:spcPts val="0"/>
                        </a:spcBef>
                        <a:spcAft>
                          <a:spcPts val="0"/>
                        </a:spcAft>
                        <a:buClrTx/>
                        <a:buSzTx/>
                        <a:buFont typeface="Arial" panose="020B0604020202020204" pitchFamily="34" charset="0"/>
                        <a:buNone/>
                        <a:tabLst/>
                        <a:defRPr/>
                      </a:pPr>
                      <a:endParaRPr lang="en-US" sz="1000" b="0" baseline="0">
                        <a:solidFill>
                          <a:schemeClr val="tx1"/>
                        </a:solidFill>
                        <a:effectLst/>
                        <a:latin typeface="Calibri" panose="020F0502020204030204" pitchFamily="34" charset="0"/>
                        <a:ea typeface="Calibri"/>
                        <a:cs typeface="Calibri" panose="020F0502020204030204" pitchFamily="34" charset="0"/>
                      </a:endParaRPr>
                    </a:p>
                    <a:p>
                      <a:pPr marL="228600" marR="0" lvl="0" indent="-228600" algn="l" defTabSz="793608" rtl="0" eaLnBrk="1" fontAlgn="auto" latinLnBrk="0" hangingPunct="1">
                        <a:lnSpc>
                          <a:spcPct val="100000"/>
                        </a:lnSpc>
                        <a:spcBef>
                          <a:spcPts val="0"/>
                        </a:spcBef>
                        <a:spcAft>
                          <a:spcPts val="0"/>
                        </a:spcAft>
                        <a:buClrTx/>
                        <a:buSzTx/>
                        <a:buFont typeface="+mj-lt"/>
                        <a:buAutoNum type="arabicPeriod"/>
                        <a:tabLst/>
                        <a:defRPr/>
                      </a:pPr>
                      <a:r>
                        <a:rPr lang="en-US" sz="1000" b="1" i="1">
                          <a:solidFill>
                            <a:schemeClr val="tx1"/>
                          </a:solidFill>
                          <a:effectLst/>
                          <a:latin typeface="Calibri" panose="020F0502020204030204" pitchFamily="34" charset="0"/>
                          <a:ea typeface="Calibri"/>
                          <a:cs typeface="Calibri" panose="020F0502020204030204" pitchFamily="34" charset="0"/>
                        </a:rPr>
                        <a:t>Launch Employee Well-being Survey Campaign:</a:t>
                      </a:r>
                      <a:r>
                        <a:rPr lang="en-US" sz="1000" b="0">
                          <a:solidFill>
                            <a:schemeClr val="tx1"/>
                          </a:solidFill>
                          <a:effectLst/>
                          <a:latin typeface="Calibri" panose="020F0502020204030204" pitchFamily="34" charset="0"/>
                          <a:ea typeface="Calibri"/>
                          <a:cs typeface="Calibri" panose="020F0502020204030204" pitchFamily="34" charset="0"/>
                        </a:rPr>
                        <a:t> </a:t>
                      </a:r>
                    </a:p>
                    <a:p>
                      <a:pPr marL="800100" marR="0" lvl="1" indent="-342900" algn="l" defTabSz="7936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a:solidFill>
                            <a:schemeClr val="tx1"/>
                          </a:solidFill>
                          <a:effectLst/>
                          <a:latin typeface="Calibri" panose="020F0502020204030204" pitchFamily="34" charset="0"/>
                          <a:ea typeface="Calibri"/>
                          <a:cs typeface="Calibri" panose="020F0502020204030204" pitchFamily="34" charset="0"/>
                        </a:rPr>
                        <a:t>Incent completion </a:t>
                      </a:r>
                    </a:p>
                    <a:p>
                      <a:pPr marL="800100" marR="0" lvl="1" indent="-342900" algn="l" defTabSz="7936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a:solidFill>
                            <a:schemeClr val="tx1"/>
                          </a:solidFill>
                          <a:effectLst/>
                          <a:latin typeface="Calibri" panose="020F0502020204030204" pitchFamily="34" charset="0"/>
                          <a:ea typeface="Calibri"/>
                          <a:cs typeface="Calibri" panose="020F0502020204030204" pitchFamily="34" charset="0"/>
                        </a:rPr>
                        <a:t>Review aggregate results report to help with ongoing strategy planning</a:t>
                      </a:r>
                    </a:p>
                    <a:p>
                      <a:pPr marL="800100" marR="0" lvl="1" indent="-342900" algn="l" defTabSz="7936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kern="1200" baseline="0">
                          <a:solidFill>
                            <a:schemeClr val="tx1"/>
                          </a:solidFill>
                          <a:effectLst/>
                          <a:latin typeface="Calibri" panose="020F0502020204030204" pitchFamily="34" charset="0"/>
                          <a:ea typeface="+mn-ea"/>
                          <a:cs typeface="Calibri" panose="020F0502020204030204" pitchFamily="34" charset="0"/>
                        </a:rPr>
                        <a:t>Determine interest in joining a well-being committee to help plan, support, and promote well-being initiatives</a:t>
                      </a:r>
                    </a:p>
                    <a:p>
                      <a:pPr marL="228623"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000" b="0" baseline="0">
                        <a:solidFill>
                          <a:schemeClr val="tx1"/>
                        </a:solidFill>
                        <a:latin typeface="Calibri" panose="020F0502020204030204" pitchFamily="34" charset="0"/>
                        <a:ea typeface="Tahoma" panose="020B0604030504040204" pitchFamily="34" charset="0"/>
                        <a:cs typeface="Calibri" panose="020F0502020204030204" pitchFamily="34" charset="0"/>
                      </a:endParaRPr>
                    </a:p>
                    <a:p>
                      <a:pPr marL="228623"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1" i="1" baseline="0">
                          <a:solidFill>
                            <a:schemeClr val="tx1"/>
                          </a:solidFill>
                          <a:latin typeface="Calibri" panose="020F0502020204030204" pitchFamily="34" charset="0"/>
                          <a:ea typeface="Tahoma" panose="020B0604030504040204" pitchFamily="34" charset="0"/>
                          <a:cs typeface="Calibri" panose="020F0502020204030204" pitchFamily="34" charset="0"/>
                        </a:rPr>
                        <a:t>Customized well-being program considerations for 2025: Third-party Vendor Point Solutions: </a:t>
                      </a:r>
                    </a:p>
                    <a:p>
                      <a:pPr marL="64835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err="1">
                          <a:solidFill>
                            <a:schemeClr val="tx1"/>
                          </a:solidFill>
                          <a:latin typeface="Calibri" panose="020F0502020204030204" pitchFamily="34" charset="0"/>
                          <a:ea typeface="Tahoma" panose="020B0604030504040204" pitchFamily="34" charset="0"/>
                          <a:cs typeface="Calibri" panose="020F0502020204030204" pitchFamily="34" charset="0"/>
                        </a:rPr>
                        <a:t>WellWorks</a:t>
                      </a:r>
                      <a:r>
                        <a:rPr lang="en-US" sz="1000" b="0" baseline="0">
                          <a:solidFill>
                            <a:schemeClr val="tx1"/>
                          </a:solidFill>
                          <a:latin typeface="Calibri" panose="020F0502020204030204" pitchFamily="34" charset="0"/>
                          <a:ea typeface="Tahoma" panose="020B0604030504040204" pitchFamily="34" charset="0"/>
                          <a:cs typeface="Calibri" panose="020F0502020204030204" pitchFamily="34" charset="0"/>
                        </a:rPr>
                        <a:t> for You &amp; Asset Health</a:t>
                      </a:r>
                    </a:p>
                    <a:p>
                      <a:pPr marL="64835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a:solidFill>
                            <a:schemeClr val="tx1"/>
                          </a:solidFill>
                          <a:latin typeface="Calibri" panose="020F0502020204030204" pitchFamily="34" charset="0"/>
                          <a:ea typeface="Tahoma" panose="020B0604030504040204" pitchFamily="34" charset="0"/>
                          <a:cs typeface="Calibri" panose="020F0502020204030204" pitchFamily="34" charset="0"/>
                        </a:rPr>
                        <a:t>Program design/incentive considerations:</a:t>
                      </a:r>
                    </a:p>
                    <a:p>
                      <a:pPr marL="1097268" marR="0" lvl="2" indent="-171450" algn="l" defTabSz="913213" rtl="0" eaLnBrk="0" fontAlgn="b" latinLnBrk="0" hangingPunct="0">
                        <a:lnSpc>
                          <a:spcPct val="100000"/>
                        </a:lnSpc>
                        <a:spcBef>
                          <a:spcPts val="0"/>
                        </a:spcBef>
                        <a:spcAft>
                          <a:spcPts val="0"/>
                        </a:spcAft>
                        <a:buClrTx/>
                        <a:buSzTx/>
                        <a:buFont typeface="Courier New" panose="02070309020205020404" pitchFamily="49" charset="0"/>
                        <a:buChar char="o"/>
                        <a:tabLst/>
                        <a:defRPr/>
                      </a:pPr>
                      <a:r>
                        <a:rPr lang="en-US" sz="1000" b="0" baseline="0">
                          <a:solidFill>
                            <a:schemeClr val="tx1"/>
                          </a:solidFill>
                          <a:latin typeface="Calibri" panose="020F0502020204030204" pitchFamily="34" charset="0"/>
                          <a:ea typeface="Tahoma" panose="020B0604030504040204" pitchFamily="34" charset="0"/>
                          <a:cs typeface="Calibri" panose="020F0502020204030204" pitchFamily="34" charset="0"/>
                        </a:rPr>
                        <a:t>Annual physicals</a:t>
                      </a:r>
                    </a:p>
                    <a:p>
                      <a:pPr marL="1097268" marR="0" lvl="2" indent="-171450" algn="l" defTabSz="913213" rtl="0" eaLnBrk="0" fontAlgn="b" latinLnBrk="0" hangingPunct="0">
                        <a:lnSpc>
                          <a:spcPct val="100000"/>
                        </a:lnSpc>
                        <a:spcBef>
                          <a:spcPts val="0"/>
                        </a:spcBef>
                        <a:spcAft>
                          <a:spcPts val="0"/>
                        </a:spcAft>
                        <a:buClrTx/>
                        <a:buSzTx/>
                        <a:buFont typeface="Courier New" panose="02070309020205020404" pitchFamily="49" charset="0"/>
                        <a:buChar char="o"/>
                        <a:tabLst/>
                        <a:defRPr/>
                      </a:pPr>
                      <a:r>
                        <a:rPr lang="en-US" sz="1000" b="0" baseline="0">
                          <a:solidFill>
                            <a:schemeClr val="tx1"/>
                          </a:solidFill>
                          <a:latin typeface="Calibri" panose="020F0502020204030204" pitchFamily="34" charset="0"/>
                          <a:ea typeface="Tahoma" panose="020B0604030504040204" pitchFamily="34" charset="0"/>
                          <a:cs typeface="Calibri" panose="020F0502020204030204" pitchFamily="34" charset="0"/>
                        </a:rPr>
                        <a:t>Completion of health survey</a:t>
                      </a:r>
                    </a:p>
                    <a:p>
                      <a:pPr marL="1097268" marR="0" lvl="2" indent="-171450" algn="l" defTabSz="913213" rtl="0" eaLnBrk="0" fontAlgn="b" latinLnBrk="0" hangingPunct="0">
                        <a:lnSpc>
                          <a:spcPct val="100000"/>
                        </a:lnSpc>
                        <a:spcBef>
                          <a:spcPts val="0"/>
                        </a:spcBef>
                        <a:spcAft>
                          <a:spcPts val="0"/>
                        </a:spcAft>
                        <a:buClrTx/>
                        <a:buSzTx/>
                        <a:buFont typeface="Courier New" panose="02070309020205020404" pitchFamily="49" charset="0"/>
                        <a:buChar char="o"/>
                        <a:tabLst/>
                        <a:defRPr/>
                      </a:pPr>
                      <a:r>
                        <a:rPr lang="en-US" sz="1000" b="0" baseline="0">
                          <a:solidFill>
                            <a:schemeClr val="tx1"/>
                          </a:solidFill>
                          <a:latin typeface="Calibri" panose="020F0502020204030204" pitchFamily="34" charset="0"/>
                          <a:ea typeface="Tahoma" panose="020B0604030504040204" pitchFamily="34" charset="0"/>
                          <a:cs typeface="Calibri" panose="020F0502020204030204" pitchFamily="34" charset="0"/>
                        </a:rPr>
                        <a:t>Online activity challenges</a:t>
                      </a:r>
                    </a:p>
                    <a:p>
                      <a:pPr marL="1097268" marR="0" lvl="2" indent="-171450" algn="l" defTabSz="913213" rtl="0" eaLnBrk="0" fontAlgn="b" latinLnBrk="0" hangingPunct="0">
                        <a:lnSpc>
                          <a:spcPct val="100000"/>
                        </a:lnSpc>
                        <a:spcBef>
                          <a:spcPts val="0"/>
                        </a:spcBef>
                        <a:spcAft>
                          <a:spcPts val="0"/>
                        </a:spcAft>
                        <a:buClrTx/>
                        <a:buSzTx/>
                        <a:buFont typeface="Courier New" panose="02070309020205020404" pitchFamily="49" charset="0"/>
                        <a:buChar char="o"/>
                        <a:tabLst/>
                        <a:defRPr/>
                      </a:pPr>
                      <a:r>
                        <a:rPr lang="en-US" sz="1000" b="0" baseline="0">
                          <a:solidFill>
                            <a:schemeClr val="tx1"/>
                          </a:solidFill>
                          <a:latin typeface="Calibri" panose="020F0502020204030204" pitchFamily="34" charset="0"/>
                          <a:ea typeface="Tahoma" panose="020B0604030504040204" pitchFamily="34" charset="0"/>
                          <a:cs typeface="Calibri" panose="020F0502020204030204" pitchFamily="34" charset="0"/>
                        </a:rPr>
                        <a:t>Participation in a company/community event </a:t>
                      </a:r>
                    </a:p>
                    <a:p>
                      <a:pPr marL="1097268" marR="0" lvl="2" indent="-171450" algn="l" defTabSz="913213" rtl="0" eaLnBrk="0" fontAlgn="b" latinLnBrk="0" hangingPunct="0">
                        <a:lnSpc>
                          <a:spcPct val="100000"/>
                        </a:lnSpc>
                        <a:spcBef>
                          <a:spcPts val="0"/>
                        </a:spcBef>
                        <a:spcAft>
                          <a:spcPts val="0"/>
                        </a:spcAft>
                        <a:buClrTx/>
                        <a:buSzTx/>
                        <a:buFont typeface="Courier New" panose="02070309020205020404" pitchFamily="49" charset="0"/>
                        <a:buChar char="o"/>
                        <a:tabLst/>
                        <a:defRPr/>
                      </a:pPr>
                      <a:r>
                        <a:rPr lang="en-US" sz="1000" b="0" baseline="0">
                          <a:solidFill>
                            <a:schemeClr val="tx1"/>
                          </a:solidFill>
                          <a:latin typeface="Calibri" panose="020F0502020204030204" pitchFamily="34" charset="0"/>
                          <a:ea typeface="Tahoma" panose="020B0604030504040204" pitchFamily="34" charset="0"/>
                          <a:cs typeface="Calibri" panose="020F0502020204030204" pitchFamily="34" charset="0"/>
                        </a:rPr>
                        <a:t>Annual flu shots</a:t>
                      </a:r>
                    </a:p>
                    <a:p>
                      <a:pPr marL="1097268" marR="0" lvl="2" indent="-171450" algn="l" defTabSz="913213" rtl="0" eaLnBrk="0" fontAlgn="b" latinLnBrk="0" hangingPunct="0">
                        <a:lnSpc>
                          <a:spcPct val="100000"/>
                        </a:lnSpc>
                        <a:spcBef>
                          <a:spcPts val="0"/>
                        </a:spcBef>
                        <a:spcAft>
                          <a:spcPts val="0"/>
                        </a:spcAft>
                        <a:buClrTx/>
                        <a:buSzTx/>
                        <a:buFont typeface="Courier New" panose="02070309020205020404" pitchFamily="49" charset="0"/>
                        <a:buChar char="o"/>
                        <a:tabLst/>
                        <a:defRPr/>
                      </a:pPr>
                      <a:r>
                        <a:rPr lang="en-US" sz="1000" b="0" baseline="0">
                          <a:solidFill>
                            <a:schemeClr val="tx1"/>
                          </a:solidFill>
                          <a:latin typeface="Calibri" panose="020F0502020204030204" pitchFamily="34" charset="0"/>
                          <a:ea typeface="Tahoma" panose="020B0604030504040204" pitchFamily="34" charset="0"/>
                          <a:cs typeface="Calibri" panose="020F0502020204030204" pitchFamily="34" charset="0"/>
                        </a:rPr>
                        <a:t>Download program/vendor app: separate incentive provided directly by VBA or participating banks</a:t>
                      </a:r>
                    </a:p>
                    <a:p>
                      <a:pPr marL="1097268" marR="0" lvl="2" indent="-171450" algn="l" defTabSz="913213" rtl="0" eaLnBrk="0" fontAlgn="b" latinLnBrk="0" hangingPunct="0">
                        <a:lnSpc>
                          <a:spcPct val="100000"/>
                        </a:lnSpc>
                        <a:spcBef>
                          <a:spcPts val="0"/>
                        </a:spcBef>
                        <a:spcAft>
                          <a:spcPts val="0"/>
                        </a:spcAft>
                        <a:buClrTx/>
                        <a:buSzTx/>
                        <a:buFont typeface="Courier New" panose="02070309020205020404" pitchFamily="49" charset="0"/>
                        <a:buChar char="o"/>
                        <a:tabLst/>
                        <a:defRPr/>
                      </a:pPr>
                      <a:endParaRPr lang="en-US" sz="1000" b="0" baseline="0">
                        <a:solidFill>
                          <a:schemeClr val="tx1"/>
                        </a:solidFill>
                        <a:latin typeface="Calibri" panose="020F0502020204030204" pitchFamily="34" charset="0"/>
                        <a:ea typeface="Tahoma" panose="020B0604030504040204" pitchFamily="34" charset="0"/>
                        <a:cs typeface="Calibri" panose="020F0502020204030204" pitchFamily="34" charset="0"/>
                      </a:endParaRPr>
                    </a:p>
                    <a:p>
                      <a:pPr marL="228623"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000" b="1" i="1" kern="1200">
                          <a:solidFill>
                            <a:schemeClr val="tx1"/>
                          </a:solidFill>
                          <a:effectLst/>
                          <a:latin typeface="Calibri" panose="020F0502020204030204" pitchFamily="34" charset="0"/>
                          <a:ea typeface="+mn-ea"/>
                          <a:cs typeface="Calibri" panose="020F0502020204030204" pitchFamily="34" charset="0"/>
                        </a:rPr>
                        <a:t>Monitor program engagement:</a:t>
                      </a:r>
                    </a:p>
                    <a:p>
                      <a:pPr marL="64835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kern="1200">
                          <a:solidFill>
                            <a:schemeClr val="tx1"/>
                          </a:solidFill>
                          <a:effectLst/>
                          <a:latin typeface="Calibri" panose="020F0502020204030204" pitchFamily="34" charset="0"/>
                          <a:ea typeface="+mn-ea"/>
                          <a:cs typeface="Calibri" panose="020F0502020204030204" pitchFamily="34" charset="0"/>
                        </a:rPr>
                        <a:t>Newly launched Weight and Blood Pressure Programs: </a:t>
                      </a:r>
                      <a:r>
                        <a:rPr lang="en-US" sz="1000" b="0" kern="1200" err="1">
                          <a:solidFill>
                            <a:schemeClr val="tx1"/>
                          </a:solidFill>
                          <a:effectLst/>
                          <a:latin typeface="Calibri" panose="020F0502020204030204" pitchFamily="34" charset="0"/>
                          <a:ea typeface="+mn-ea"/>
                          <a:cs typeface="Calibri" panose="020F0502020204030204" pitchFamily="34" charset="0"/>
                        </a:rPr>
                        <a:t>Noom</a:t>
                      </a:r>
                      <a:r>
                        <a:rPr lang="en-US" sz="1000" b="0" kern="1200">
                          <a:solidFill>
                            <a:schemeClr val="tx1"/>
                          </a:solidFill>
                          <a:effectLst/>
                          <a:latin typeface="Calibri" panose="020F0502020204030204" pitchFamily="34" charset="0"/>
                          <a:ea typeface="+mn-ea"/>
                          <a:cs typeface="Calibri" panose="020F0502020204030204" pitchFamily="34" charset="0"/>
                        </a:rPr>
                        <a:t>, WW, Hello Heart, or Anthem</a:t>
                      </a:r>
                    </a:p>
                    <a:p>
                      <a:pPr marL="64835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kern="1200" baseline="0">
                          <a:solidFill>
                            <a:schemeClr val="tx1"/>
                          </a:solidFill>
                          <a:effectLst/>
                          <a:latin typeface="Calibri" panose="020F0502020204030204" pitchFamily="34" charset="0"/>
                          <a:ea typeface="+mn-ea"/>
                          <a:cs typeface="Calibri" panose="020F0502020204030204" pitchFamily="34" charset="0"/>
                        </a:rPr>
                        <a:t>Musculoskeletal: Hinge Health</a:t>
                      </a:r>
                    </a:p>
                    <a:p>
                      <a:pPr marL="64835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baseline="0">
                          <a:solidFill>
                            <a:schemeClr val="tx1"/>
                          </a:solidFill>
                          <a:effectLst/>
                          <a:latin typeface="Calibri" panose="020F0502020204030204" pitchFamily="34" charset="0"/>
                          <a:ea typeface="Calibri"/>
                          <a:cs typeface="Calibri" panose="020F0502020204030204" pitchFamily="34" charset="0"/>
                        </a:rPr>
                        <a:t>Employee and leadership testimonials related to program participation </a:t>
                      </a:r>
                      <a:endParaRPr lang="en-US" sz="1000" b="0" kern="1200" baseline="0">
                        <a:solidFill>
                          <a:schemeClr val="tx1"/>
                        </a:solidFill>
                        <a:effectLst/>
                        <a:latin typeface="Calibri" panose="020F0502020204030204" pitchFamily="34" charset="0"/>
                        <a:ea typeface="+mn-ea"/>
                        <a:cs typeface="Calibri" panose="020F0502020204030204" pitchFamily="34" charset="0"/>
                      </a:endParaRPr>
                    </a:p>
                    <a:p>
                      <a:pPr marL="457200" marR="0" lvl="1" indent="0" algn="l" defTabSz="79360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baseline="0">
                        <a:solidFill>
                          <a:schemeClr val="tx1"/>
                        </a:solidFill>
                        <a:effectLst/>
                        <a:latin typeface="Calibri" panose="020F0502020204030204" pitchFamily="34" charset="0"/>
                        <a:ea typeface="Calibri"/>
                        <a:cs typeface="Calibri" panose="020F0502020204030204" pitchFamily="34" charset="0"/>
                      </a:endParaRPr>
                    </a:p>
                    <a:p>
                      <a:pPr marL="228611" marR="0" lvl="0" indent="-228600" algn="l" defTabSz="793608" rtl="0" eaLnBrk="1" fontAlgn="auto" latinLnBrk="0" hangingPunct="1">
                        <a:lnSpc>
                          <a:spcPct val="100000"/>
                        </a:lnSpc>
                        <a:spcBef>
                          <a:spcPts val="0"/>
                        </a:spcBef>
                        <a:spcAft>
                          <a:spcPts val="0"/>
                        </a:spcAft>
                        <a:buClrTx/>
                        <a:buSzTx/>
                        <a:buFont typeface="+mj-lt"/>
                        <a:buAutoNum type="arabicPeriod"/>
                        <a:tabLst/>
                        <a:defRPr/>
                      </a:pPr>
                      <a:r>
                        <a:rPr lang="en-US" sz="1000" b="1" i="1" kern="1200">
                          <a:solidFill>
                            <a:schemeClr val="dk1"/>
                          </a:solidFill>
                          <a:effectLst/>
                          <a:latin typeface="Calibri" panose="020F0502020204030204" pitchFamily="34" charset="0"/>
                          <a:ea typeface="+mn-ea"/>
                          <a:cs typeface="Calibri" panose="020F0502020204030204" pitchFamily="34" charset="0"/>
                        </a:rPr>
                        <a:t>Deploy a comprehensive Mental Health campaign including:</a:t>
                      </a:r>
                    </a:p>
                    <a:p>
                      <a:pPr marL="628650" lvl="1" indent="-171450">
                        <a:buFont typeface="Arial" panose="020B0604020202020204" pitchFamily="34" charset="0"/>
                        <a:buChar char="•"/>
                      </a:pPr>
                      <a:r>
                        <a:rPr lang="en-US" sz="1000" b="0" i="0" kern="1200">
                          <a:solidFill>
                            <a:schemeClr val="dk1"/>
                          </a:solidFill>
                          <a:effectLst/>
                          <a:latin typeface="Calibri" panose="020F0502020204030204" pitchFamily="34" charset="0"/>
                          <a:ea typeface="+mn-ea"/>
                          <a:cs typeface="Calibri" panose="020F0502020204030204" pitchFamily="34" charset="0"/>
                        </a:rPr>
                        <a:t>Employer Resource Groups</a:t>
                      </a:r>
                    </a:p>
                    <a:p>
                      <a:pPr marL="628650" lvl="1" indent="-171450">
                        <a:buFont typeface="Arial" panose="020B0604020202020204" pitchFamily="34" charset="0"/>
                        <a:buChar char="•"/>
                      </a:pPr>
                      <a:r>
                        <a:rPr lang="en-US" sz="1000" b="0" i="0" kern="1200">
                          <a:solidFill>
                            <a:schemeClr val="dk1"/>
                          </a:solidFill>
                          <a:effectLst/>
                          <a:latin typeface="Calibri" panose="020F0502020204030204" pitchFamily="34" charset="0"/>
                          <a:ea typeface="+mn-ea"/>
                          <a:cs typeface="Calibri" panose="020F0502020204030204" pitchFamily="34" charset="0"/>
                        </a:rPr>
                        <a:t>Manager training opportunities: MHFA and how to become a more empathic leader</a:t>
                      </a:r>
                    </a:p>
                    <a:p>
                      <a:pPr marL="628650" lvl="1" indent="-171450">
                        <a:buFont typeface="Arial" panose="020B0604020202020204" pitchFamily="34" charset="0"/>
                        <a:buChar char="•"/>
                      </a:pPr>
                      <a:r>
                        <a:rPr lang="en-US" sz="1000" b="0" i="0" kern="1200">
                          <a:solidFill>
                            <a:schemeClr val="dk1"/>
                          </a:solidFill>
                          <a:effectLst/>
                          <a:latin typeface="Calibri" panose="020F0502020204030204" pitchFamily="34" charset="0"/>
                          <a:ea typeface="+mn-ea"/>
                          <a:cs typeface="Calibri" panose="020F0502020204030204" pitchFamily="34" charset="0"/>
                        </a:rPr>
                        <a:t>Robust </a:t>
                      </a:r>
                      <a:r>
                        <a:rPr lang="en-US" sz="1000" b="0" i="1" kern="1200">
                          <a:solidFill>
                            <a:schemeClr val="dk1"/>
                          </a:solidFill>
                          <a:effectLst/>
                          <a:latin typeface="Calibri" panose="020F0502020204030204" pitchFamily="34" charset="0"/>
                          <a:ea typeface="+mn-ea"/>
                          <a:cs typeface="Calibri" panose="020F0502020204030204" pitchFamily="34" charset="0"/>
                        </a:rPr>
                        <a:t>generation</a:t>
                      </a:r>
                      <a:r>
                        <a:rPr lang="en-US" sz="1000" b="0" i="0" kern="1200">
                          <a:solidFill>
                            <a:schemeClr val="dk1"/>
                          </a:solidFill>
                          <a:effectLst/>
                          <a:latin typeface="Calibri" panose="020F0502020204030204" pitchFamily="34" charset="0"/>
                          <a:ea typeface="+mn-ea"/>
                          <a:cs typeface="Calibri" panose="020F0502020204030204" pitchFamily="34" charset="0"/>
                        </a:rPr>
                        <a:t> communication strategy: Leverage Anthem resources: include customized home mailers to reach Spouses and Dependents</a:t>
                      </a:r>
                    </a:p>
                    <a:p>
                      <a:pPr marL="342911" marR="0" lvl="0" indent="-342900" algn="l" defTabSz="793608" rtl="0" eaLnBrk="1" fontAlgn="auto" latinLnBrk="0" hangingPunct="1">
                        <a:lnSpc>
                          <a:spcPct val="100000"/>
                        </a:lnSpc>
                        <a:spcBef>
                          <a:spcPts val="0"/>
                        </a:spcBef>
                        <a:spcAft>
                          <a:spcPts val="0"/>
                        </a:spcAft>
                        <a:buClrTx/>
                        <a:buSzTx/>
                        <a:buFont typeface="+mj-lt"/>
                        <a:buAutoNum type="arabicPeriod"/>
                        <a:tabLst/>
                        <a:defRPr/>
                      </a:pPr>
                      <a:endParaRPr lang="en-US" sz="1000" b="1" i="1" baseline="0">
                        <a:solidFill>
                          <a:schemeClr val="tx1"/>
                        </a:solidFill>
                        <a:effectLst/>
                        <a:latin typeface="Calibri" panose="020F0502020204030204" pitchFamily="34" charset="0"/>
                        <a:ea typeface="Calibri"/>
                        <a:cs typeface="Calibri" panose="020F0502020204030204" pitchFamily="34" charset="0"/>
                      </a:endParaRPr>
                    </a:p>
                  </a:txBody>
                  <a:tcPr>
                    <a:solidFill>
                      <a:schemeClr val="accent4">
                        <a:lumMod val="20000"/>
                        <a:lumOff val="80000"/>
                      </a:schemeClr>
                    </a:solidFill>
                  </a:tcPr>
                </a:tc>
                <a:tc>
                  <a:txBody>
                    <a:bodyPr/>
                    <a:lstStyle/>
                    <a:p>
                      <a:pPr marL="239712" marR="0" lvl="0" indent="-228600" algn="l" defTabSz="913213" rtl="0" eaLnBrk="0" fontAlgn="b" latinLnBrk="0" hangingPunct="0">
                        <a:lnSpc>
                          <a:spcPct val="100000"/>
                        </a:lnSpc>
                        <a:spcBef>
                          <a:spcPts val="0"/>
                        </a:spcBef>
                        <a:spcAft>
                          <a:spcPts val="0"/>
                        </a:spcAft>
                        <a:buClrTx/>
                        <a:buSzTx/>
                        <a:buFont typeface="+mj-lt"/>
                        <a:buAutoNum type="arabicPeriod"/>
                        <a:tabLst/>
                        <a:defRPr/>
                      </a:pPr>
                      <a:r>
                        <a:rPr lang="en-US" sz="900" b="0" baseline="0">
                          <a:solidFill>
                            <a:schemeClr val="tx1"/>
                          </a:solidFill>
                          <a:effectLst/>
                          <a:latin typeface="Calibri" panose="020F0502020204030204" pitchFamily="34" charset="0"/>
                          <a:ea typeface="Calibri"/>
                          <a:cs typeface="Calibri" panose="020F0502020204030204" pitchFamily="34" charset="0"/>
                        </a:rPr>
                        <a:t>Continue communication campaign efforts highlighting areas of focus related to new well-being program launch (where applicable), preventive care, top chronic conditions, members with zero medical claims, and available resources to help improve awareness of available programs and services</a:t>
                      </a:r>
                    </a:p>
                    <a:p>
                      <a:pPr marL="239712" marR="0" lvl="0" indent="-228600" algn="l" defTabSz="913213" rtl="0" eaLnBrk="0" fontAlgn="b" latinLnBrk="0" hangingPunct="0">
                        <a:lnSpc>
                          <a:spcPct val="100000"/>
                        </a:lnSpc>
                        <a:spcBef>
                          <a:spcPts val="0"/>
                        </a:spcBef>
                        <a:spcAft>
                          <a:spcPts val="0"/>
                        </a:spcAft>
                        <a:buClrTx/>
                        <a:buSzTx/>
                        <a:buFont typeface="+mj-lt"/>
                        <a:buAutoNum type="arabicPeriod"/>
                        <a:tabLst/>
                        <a:defRPr/>
                      </a:pPr>
                      <a:endParaRPr lang="en-US" sz="900" b="0" baseline="0">
                        <a:solidFill>
                          <a:schemeClr val="tx1"/>
                        </a:solidFill>
                        <a:effectLst/>
                        <a:latin typeface="Calibri" panose="020F0502020204030204" pitchFamily="34" charset="0"/>
                        <a:ea typeface="Calibri"/>
                        <a:cs typeface="Calibri" panose="020F0502020204030204" pitchFamily="34" charset="0"/>
                      </a:endParaRPr>
                    </a:p>
                    <a:p>
                      <a:pPr marL="239712" marR="0" lvl="0" indent="-228600" algn="l" defTabSz="913213" rtl="0" eaLnBrk="0" fontAlgn="b" latinLnBrk="0" hangingPunct="0">
                        <a:lnSpc>
                          <a:spcPct val="100000"/>
                        </a:lnSpc>
                        <a:spcBef>
                          <a:spcPts val="0"/>
                        </a:spcBef>
                        <a:spcAft>
                          <a:spcPts val="0"/>
                        </a:spcAft>
                        <a:buClrTx/>
                        <a:buSzTx/>
                        <a:buFont typeface="+mj-lt"/>
                        <a:buAutoNum type="arabicPeriod"/>
                        <a:tabLst/>
                        <a:defRPr/>
                      </a:pPr>
                      <a:r>
                        <a:rPr lang="en-US" sz="900" b="0" baseline="0">
                          <a:solidFill>
                            <a:schemeClr val="tx1"/>
                          </a:solidFill>
                          <a:effectLst/>
                          <a:latin typeface="Calibri" panose="020F0502020204030204" pitchFamily="34" charset="0"/>
                          <a:ea typeface="Calibri"/>
                          <a:cs typeface="Calibri" panose="020F0502020204030204" pitchFamily="34" charset="0"/>
                        </a:rPr>
                        <a:t>Leverage available PATH/Artemis medical/Rx data and other aggregate utilization reports for ongoing well-being strategy planning and program enhancement considerations</a:t>
                      </a:r>
                    </a:p>
                    <a:p>
                      <a:pPr marL="239712" marR="0" lvl="0" indent="-228600" algn="l" defTabSz="913213" rtl="0" eaLnBrk="0" fontAlgn="b" latinLnBrk="0" hangingPunct="0">
                        <a:lnSpc>
                          <a:spcPct val="100000"/>
                        </a:lnSpc>
                        <a:spcBef>
                          <a:spcPts val="0"/>
                        </a:spcBef>
                        <a:spcAft>
                          <a:spcPts val="0"/>
                        </a:spcAft>
                        <a:buClrTx/>
                        <a:buSzTx/>
                        <a:buFont typeface="+mj-lt"/>
                        <a:buAutoNum type="arabicPeriod"/>
                        <a:tabLst/>
                        <a:defRPr/>
                      </a:pPr>
                      <a:endParaRPr lang="en-US" sz="900" b="0" baseline="0">
                        <a:solidFill>
                          <a:schemeClr val="tx1"/>
                        </a:solidFill>
                        <a:effectLst/>
                        <a:latin typeface="Calibri" panose="020F0502020204030204" pitchFamily="34" charset="0"/>
                        <a:ea typeface="Calibri"/>
                        <a:cs typeface="Calibri" panose="020F0502020204030204" pitchFamily="34" charset="0"/>
                      </a:endParaRPr>
                    </a:p>
                    <a:p>
                      <a:pPr marL="239712" marR="0" lvl="0" indent="-228600" algn="l" defTabSz="913213" rtl="0" eaLnBrk="0" fontAlgn="b" latinLnBrk="0" hangingPunct="0">
                        <a:lnSpc>
                          <a:spcPct val="100000"/>
                        </a:lnSpc>
                        <a:spcBef>
                          <a:spcPts val="0"/>
                        </a:spcBef>
                        <a:spcAft>
                          <a:spcPts val="0"/>
                        </a:spcAft>
                        <a:buClrTx/>
                        <a:buSzTx/>
                        <a:buFont typeface="+mj-lt"/>
                        <a:buAutoNum type="arabicPeriod"/>
                        <a:tabLst/>
                        <a:defRPr/>
                      </a:pPr>
                      <a:r>
                        <a:rPr lang="en-US" sz="900" b="0" i="0" baseline="0">
                          <a:solidFill>
                            <a:schemeClr val="tx1"/>
                          </a:solidFill>
                          <a:effectLst/>
                          <a:latin typeface="Calibri" panose="020F0502020204030204" pitchFamily="34" charset="0"/>
                          <a:ea typeface="Calibri"/>
                          <a:cs typeface="Calibri" panose="020F0502020204030204" pitchFamily="34" charset="0"/>
                        </a:rPr>
                        <a:t>Implement</a:t>
                      </a:r>
                      <a:r>
                        <a:rPr lang="en-US" sz="900" b="0" baseline="0">
                          <a:solidFill>
                            <a:schemeClr val="tx1"/>
                          </a:solidFill>
                          <a:effectLst/>
                          <a:latin typeface="Calibri" panose="020F0502020204030204" pitchFamily="34" charset="0"/>
                          <a:ea typeface="Calibri"/>
                          <a:cs typeface="Calibri" panose="020F0502020204030204" pitchFamily="34" charset="0"/>
                        </a:rPr>
                        <a:t> a Mental Health Company Policy – leadership </a:t>
                      </a:r>
                      <a:r>
                        <a:rPr lang="en-US" sz="900" b="0" baseline="0" err="1">
                          <a:solidFill>
                            <a:schemeClr val="tx1"/>
                          </a:solidFill>
                          <a:effectLst/>
                          <a:latin typeface="Calibri" panose="020F0502020204030204" pitchFamily="34" charset="0"/>
                          <a:ea typeface="Calibri"/>
                          <a:cs typeface="Calibri" panose="020F0502020204030204" pitchFamily="34" charset="0"/>
                        </a:rPr>
                        <a:t>launchs</a:t>
                      </a:r>
                      <a:r>
                        <a:rPr lang="en-US" sz="900" b="0" baseline="0">
                          <a:solidFill>
                            <a:schemeClr val="tx1"/>
                          </a:solidFill>
                          <a:effectLst/>
                          <a:latin typeface="Calibri" panose="020F0502020204030204" pitchFamily="34" charset="0"/>
                          <a:ea typeface="Calibri"/>
                          <a:cs typeface="Calibri" panose="020F0502020204030204" pitchFamily="34" charset="0"/>
                        </a:rPr>
                        <a:t> in May (National Mental Health Awareness Month)</a:t>
                      </a:r>
                    </a:p>
                    <a:p>
                      <a:pPr marL="239712" marR="0" lvl="0" indent="-228600" algn="l" defTabSz="913213" rtl="0" eaLnBrk="0" fontAlgn="b" latinLnBrk="0" hangingPunct="0">
                        <a:lnSpc>
                          <a:spcPct val="100000"/>
                        </a:lnSpc>
                        <a:spcBef>
                          <a:spcPts val="0"/>
                        </a:spcBef>
                        <a:spcAft>
                          <a:spcPts val="0"/>
                        </a:spcAft>
                        <a:buClrTx/>
                        <a:buSzTx/>
                        <a:buFont typeface="+mj-lt"/>
                        <a:buAutoNum type="arabicPeriod"/>
                        <a:tabLst/>
                        <a:defRPr/>
                      </a:pPr>
                      <a:endParaRPr lang="en-US" sz="900" b="0" baseline="0">
                        <a:solidFill>
                          <a:schemeClr val="tx1"/>
                        </a:solidFill>
                        <a:effectLst/>
                        <a:latin typeface="Calibri" panose="020F0502020204030204" pitchFamily="34" charset="0"/>
                        <a:ea typeface="Calibri"/>
                        <a:cs typeface="Calibri" panose="020F0502020204030204" pitchFamily="34" charset="0"/>
                      </a:endParaRPr>
                    </a:p>
                    <a:p>
                      <a:pPr marL="239712" marR="0" lvl="0" indent="-228600" algn="l" defTabSz="913213" rtl="0" eaLnBrk="0" fontAlgn="b" latinLnBrk="0" hangingPunct="0">
                        <a:lnSpc>
                          <a:spcPct val="100000"/>
                        </a:lnSpc>
                        <a:spcBef>
                          <a:spcPts val="0"/>
                        </a:spcBef>
                        <a:spcAft>
                          <a:spcPts val="0"/>
                        </a:spcAft>
                        <a:buClrTx/>
                        <a:buSzTx/>
                        <a:buFont typeface="+mj-lt"/>
                        <a:buAutoNum type="arabicPeriod"/>
                        <a:tabLst/>
                        <a:defRPr/>
                      </a:pPr>
                      <a:r>
                        <a:rPr lang="en-US" sz="900" b="0" baseline="0">
                          <a:solidFill>
                            <a:schemeClr val="tx1"/>
                          </a:solidFill>
                          <a:effectLst/>
                          <a:latin typeface="Calibri" panose="020F0502020204030204" pitchFamily="34" charset="0"/>
                          <a:ea typeface="Calibri"/>
                          <a:cs typeface="Calibri" panose="020F0502020204030204" pitchFamily="34" charset="0"/>
                        </a:rPr>
                        <a:t>Consider adding a day of PTO that supports well-being: getting annual physicals, mental health, etc.</a:t>
                      </a:r>
                    </a:p>
                    <a:p>
                      <a:pPr marL="239712" marR="0" lvl="0" indent="-228600" algn="l" defTabSz="913213" rtl="0" eaLnBrk="0" fontAlgn="b" latinLnBrk="0" hangingPunct="0">
                        <a:lnSpc>
                          <a:spcPct val="100000"/>
                        </a:lnSpc>
                        <a:spcBef>
                          <a:spcPts val="0"/>
                        </a:spcBef>
                        <a:spcAft>
                          <a:spcPts val="0"/>
                        </a:spcAft>
                        <a:buClrTx/>
                        <a:buSzTx/>
                        <a:buFont typeface="+mj-lt"/>
                        <a:buAutoNum type="arabicPeriod"/>
                        <a:tabLst/>
                        <a:defRPr/>
                      </a:pPr>
                      <a:endParaRPr lang="en-US" sz="900" b="0" baseline="0">
                        <a:solidFill>
                          <a:schemeClr val="tx1"/>
                        </a:solidFill>
                        <a:effectLst/>
                        <a:latin typeface="Calibri" panose="020F0502020204030204" pitchFamily="34" charset="0"/>
                        <a:ea typeface="Calibri"/>
                        <a:cs typeface="Calibri" panose="020F0502020204030204" pitchFamily="34" charset="0"/>
                      </a:endParaRPr>
                    </a:p>
                  </a:txBody>
                  <a:tcPr>
                    <a:solidFill>
                      <a:schemeClr val="accent4">
                        <a:lumMod val="40000"/>
                        <a:lumOff val="60000"/>
                      </a:schemeClr>
                    </a:solidFill>
                  </a:tcPr>
                </a:tc>
                <a:tc>
                  <a:txBody>
                    <a:bodyPr/>
                    <a:lstStyle/>
                    <a:p>
                      <a:pPr marL="228600" marR="0" lvl="0" indent="-228600" algn="l" defTabSz="793608" rtl="0" eaLnBrk="1" fontAlgn="auto" latinLnBrk="0" hangingPunct="1">
                        <a:lnSpc>
                          <a:spcPct val="115000"/>
                        </a:lnSpc>
                        <a:spcBef>
                          <a:spcPts val="0"/>
                        </a:spcBef>
                        <a:spcAft>
                          <a:spcPts val="0"/>
                        </a:spcAft>
                        <a:buClrTx/>
                        <a:buSzTx/>
                        <a:buFont typeface="+mj-lt"/>
                        <a:buAutoNum type="arabicPeriod"/>
                        <a:tabLst>
                          <a:tab pos="1352550" algn="l"/>
                        </a:tabLst>
                        <a:defRPr/>
                      </a:pPr>
                      <a:r>
                        <a:rPr lang="en-US" sz="900" b="0" baseline="0">
                          <a:solidFill>
                            <a:schemeClr val="tx1"/>
                          </a:solidFill>
                          <a:effectLst/>
                          <a:latin typeface="Calibri" panose="020F0502020204030204" pitchFamily="34" charset="0"/>
                          <a:ea typeface="Calibri"/>
                          <a:cs typeface="Calibri" panose="020F0502020204030204" pitchFamily="34" charset="0"/>
                        </a:rPr>
                        <a:t>Continue communication efforts on available programs, tools, and resources that support employee well-being</a:t>
                      </a:r>
                    </a:p>
                    <a:p>
                      <a:pPr marL="228600" marR="0" lvl="0" indent="-228600" algn="l" defTabSz="793608" rtl="0" eaLnBrk="1" fontAlgn="auto" latinLnBrk="0" hangingPunct="1">
                        <a:lnSpc>
                          <a:spcPct val="115000"/>
                        </a:lnSpc>
                        <a:spcBef>
                          <a:spcPts val="0"/>
                        </a:spcBef>
                        <a:spcAft>
                          <a:spcPts val="0"/>
                        </a:spcAft>
                        <a:buClrTx/>
                        <a:buSzTx/>
                        <a:buFont typeface="+mj-lt"/>
                        <a:buAutoNum type="arabicPeriod"/>
                        <a:tabLst>
                          <a:tab pos="1352550" algn="l"/>
                        </a:tabLst>
                        <a:defRPr/>
                      </a:pPr>
                      <a:endParaRPr lang="en-US" sz="900" b="0" baseline="0">
                        <a:solidFill>
                          <a:schemeClr val="tx1"/>
                        </a:solidFill>
                        <a:effectLst/>
                        <a:latin typeface="Calibri" panose="020F0502020204030204" pitchFamily="34" charset="0"/>
                        <a:ea typeface="Calibri"/>
                        <a:cs typeface="Calibri" panose="020F0502020204030204" pitchFamily="34" charset="0"/>
                      </a:endParaRPr>
                    </a:p>
                    <a:p>
                      <a:pPr marL="228600" marR="0" lvl="0" indent="-228600" algn="l" defTabSz="793608" rtl="0" eaLnBrk="1" fontAlgn="auto" latinLnBrk="0" hangingPunct="1">
                        <a:lnSpc>
                          <a:spcPct val="115000"/>
                        </a:lnSpc>
                        <a:spcBef>
                          <a:spcPts val="0"/>
                        </a:spcBef>
                        <a:spcAft>
                          <a:spcPts val="0"/>
                        </a:spcAft>
                        <a:buClrTx/>
                        <a:buSzTx/>
                        <a:buFont typeface="+mj-lt"/>
                        <a:buAutoNum type="arabicPeriod"/>
                        <a:tabLst>
                          <a:tab pos="1352550" algn="l"/>
                        </a:tabLst>
                        <a:defRPr/>
                      </a:pPr>
                      <a:r>
                        <a:rPr lang="en-US" sz="900" b="0" baseline="0">
                          <a:solidFill>
                            <a:schemeClr val="tx1"/>
                          </a:solidFill>
                          <a:effectLst/>
                          <a:latin typeface="Calibri" panose="020F0502020204030204" pitchFamily="34" charset="0"/>
                          <a:ea typeface="Calibri"/>
                          <a:cs typeface="Calibri" panose="020F0502020204030204" pitchFamily="34" charset="0"/>
                        </a:rPr>
                        <a:t>Consider offering caregiving services (child, elder, and pet care) </a:t>
                      </a:r>
                    </a:p>
                    <a:p>
                      <a:pPr marL="228600" marR="0" lvl="0" indent="-228600" algn="l" defTabSz="793608" rtl="0" eaLnBrk="1" fontAlgn="auto" latinLnBrk="0" hangingPunct="1">
                        <a:lnSpc>
                          <a:spcPct val="115000"/>
                        </a:lnSpc>
                        <a:spcBef>
                          <a:spcPts val="0"/>
                        </a:spcBef>
                        <a:spcAft>
                          <a:spcPts val="0"/>
                        </a:spcAft>
                        <a:buClrTx/>
                        <a:buSzTx/>
                        <a:buFont typeface="+mj-lt"/>
                        <a:buAutoNum type="arabicPeriod"/>
                        <a:tabLst>
                          <a:tab pos="1352550" algn="l"/>
                        </a:tabLst>
                        <a:defRPr/>
                      </a:pPr>
                      <a:endParaRPr lang="en-US" sz="900" b="0" baseline="0">
                        <a:solidFill>
                          <a:schemeClr val="tx1"/>
                        </a:solidFill>
                        <a:effectLst/>
                        <a:latin typeface="Calibri" panose="020F0502020204030204" pitchFamily="34" charset="0"/>
                        <a:ea typeface="Calibri"/>
                        <a:cs typeface="Calibri" panose="020F0502020204030204" pitchFamily="34" charset="0"/>
                      </a:endParaRPr>
                    </a:p>
                    <a:p>
                      <a:pPr marL="228600" marR="0" lvl="0" indent="-228600" algn="l" defTabSz="793608" rtl="0" eaLnBrk="1" fontAlgn="auto" latinLnBrk="0" hangingPunct="1">
                        <a:lnSpc>
                          <a:spcPct val="115000"/>
                        </a:lnSpc>
                        <a:spcBef>
                          <a:spcPts val="0"/>
                        </a:spcBef>
                        <a:spcAft>
                          <a:spcPts val="0"/>
                        </a:spcAft>
                        <a:buClrTx/>
                        <a:buSzTx/>
                        <a:buFont typeface="+mj-lt"/>
                        <a:buAutoNum type="arabicPeriod"/>
                        <a:tabLst>
                          <a:tab pos="1352550" algn="l"/>
                        </a:tabLst>
                        <a:defRPr/>
                      </a:pPr>
                      <a:r>
                        <a:rPr lang="en-US" sz="900" b="0" baseline="0">
                          <a:solidFill>
                            <a:schemeClr val="tx1"/>
                          </a:solidFill>
                          <a:effectLst/>
                          <a:latin typeface="Calibri" panose="020F0502020204030204" pitchFamily="34" charset="0"/>
                          <a:ea typeface="Calibri"/>
                          <a:cs typeface="Calibri" panose="020F0502020204030204" pitchFamily="34" charset="0"/>
                        </a:rPr>
                        <a:t>Evaluate current company policies that support family planning</a:t>
                      </a:r>
                    </a:p>
                    <a:p>
                      <a:pPr marL="228600" marR="0" lvl="0" indent="-228600" algn="l" defTabSz="793608" rtl="0" eaLnBrk="1" fontAlgn="auto" latinLnBrk="0" hangingPunct="1">
                        <a:lnSpc>
                          <a:spcPct val="115000"/>
                        </a:lnSpc>
                        <a:spcBef>
                          <a:spcPts val="0"/>
                        </a:spcBef>
                        <a:spcAft>
                          <a:spcPts val="0"/>
                        </a:spcAft>
                        <a:buClrTx/>
                        <a:buSzTx/>
                        <a:buFont typeface="+mj-lt"/>
                        <a:buAutoNum type="arabicPeriod"/>
                        <a:tabLst>
                          <a:tab pos="1352550" algn="l"/>
                        </a:tabLst>
                        <a:defRPr/>
                      </a:pPr>
                      <a:endParaRPr lang="en-US" sz="900" b="0" baseline="0">
                        <a:solidFill>
                          <a:schemeClr val="tx1"/>
                        </a:solidFill>
                        <a:effectLst/>
                        <a:latin typeface="Calibri" panose="020F0502020204030204" pitchFamily="34" charset="0"/>
                        <a:ea typeface="Calibri"/>
                        <a:cs typeface="Calibri" panose="020F0502020204030204" pitchFamily="34" charset="0"/>
                      </a:endParaRPr>
                    </a:p>
                    <a:p>
                      <a:pPr marL="228600" marR="0" lvl="0" indent="-228600" algn="l" defTabSz="793608" rtl="0" eaLnBrk="1" fontAlgn="auto" latinLnBrk="0" hangingPunct="1">
                        <a:lnSpc>
                          <a:spcPct val="115000"/>
                        </a:lnSpc>
                        <a:spcBef>
                          <a:spcPts val="0"/>
                        </a:spcBef>
                        <a:spcAft>
                          <a:spcPts val="0"/>
                        </a:spcAft>
                        <a:buClrTx/>
                        <a:buSzTx/>
                        <a:buFont typeface="+mj-lt"/>
                        <a:buAutoNum type="arabicPeriod"/>
                        <a:tabLst>
                          <a:tab pos="1352550" algn="l"/>
                        </a:tabLst>
                        <a:defRPr/>
                      </a:pPr>
                      <a:r>
                        <a:rPr lang="en-US" sz="900" b="0" baseline="0">
                          <a:solidFill>
                            <a:schemeClr val="tx1"/>
                          </a:solidFill>
                          <a:effectLst/>
                          <a:latin typeface="Calibri" panose="020F0502020204030204" pitchFamily="34" charset="0"/>
                          <a:ea typeface="Calibri"/>
                          <a:cs typeface="Calibri" panose="020F0502020204030204" pitchFamily="34" charset="0"/>
                        </a:rPr>
                        <a:t>Employee well-being survey (once every two years) and use as an additional strategy planning tool</a:t>
                      </a:r>
                    </a:p>
                    <a:p>
                      <a:pPr marL="0" marR="0" lvl="0" indent="0" algn="l" defTabSz="793608" rtl="0" eaLnBrk="1" fontAlgn="auto" latinLnBrk="0" hangingPunct="1">
                        <a:lnSpc>
                          <a:spcPct val="115000"/>
                        </a:lnSpc>
                        <a:spcBef>
                          <a:spcPts val="0"/>
                        </a:spcBef>
                        <a:spcAft>
                          <a:spcPts val="0"/>
                        </a:spcAft>
                        <a:buClrTx/>
                        <a:buSzTx/>
                        <a:buFont typeface="+mj-lt"/>
                        <a:buNone/>
                        <a:tabLst>
                          <a:tab pos="1352550" algn="l"/>
                        </a:tabLst>
                        <a:defRPr/>
                      </a:pPr>
                      <a:endParaRPr lang="en-US" sz="900" b="0" baseline="0">
                        <a:solidFill>
                          <a:schemeClr val="tx1"/>
                        </a:solidFill>
                        <a:effectLst/>
                        <a:latin typeface="Calibri" panose="020F0502020204030204" pitchFamily="34" charset="0"/>
                        <a:ea typeface="Calibri"/>
                        <a:cs typeface="Calibri" panose="020F0502020204030204" pitchFamily="34" charset="0"/>
                      </a:endParaRPr>
                    </a:p>
                  </a:txBody>
                  <a:tcPr>
                    <a:solidFill>
                      <a:schemeClr val="accent4">
                        <a:lumMod val="60000"/>
                        <a:lumOff val="40000"/>
                      </a:schemeClr>
                    </a:solidFill>
                  </a:tcPr>
                </a:tc>
                <a:extLst>
                  <a:ext uri="{0D108BD9-81ED-4DB2-BD59-A6C34878D82A}">
                    <a16:rowId xmlns:a16="http://schemas.microsoft.com/office/drawing/2014/main" val="1746742350"/>
                  </a:ext>
                </a:extLst>
              </a:tr>
            </a:tbl>
          </a:graphicData>
        </a:graphic>
      </p:graphicFrame>
    </p:spTree>
    <p:extLst>
      <p:ext uri="{BB962C8B-B14F-4D97-AF65-F5344CB8AC3E}">
        <p14:creationId xmlns:p14="http://schemas.microsoft.com/office/powerpoint/2010/main" val="1204427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0352" y="421632"/>
            <a:ext cx="11283696" cy="910845"/>
          </a:xfrm>
        </p:spPr>
        <p:txBody>
          <a:bodyPr/>
          <a:lstStyle/>
          <a:p>
            <a:pPr defTabSz="457200">
              <a:lnSpc>
                <a:spcPct val="86000"/>
              </a:lnSpc>
              <a:defRPr/>
            </a:pPr>
            <a:r>
              <a:rPr lang="en-US" sz="3200" kern="1200">
                <a:solidFill>
                  <a:srgbClr val="002C77"/>
                </a:solidFill>
              </a:rPr>
              <a:t>Health &amp; Well-being </a:t>
            </a:r>
            <a:r>
              <a:rPr lang="en-US" sz="3200" kern="1200">
                <a:solidFill>
                  <a:srgbClr val="002C77"/>
                </a:solidFill>
                <a:cs typeface="Arial" panose="020B0604020202020204" pitchFamily="34" charset="0"/>
              </a:rPr>
              <a:t>Current State Analysis </a:t>
            </a:r>
            <a:br>
              <a:rPr lang="en-US" sz="3200" kern="1200">
                <a:solidFill>
                  <a:srgbClr val="00B0F0"/>
                </a:solidFill>
                <a:cs typeface="Arial" panose="020B0604020202020204" pitchFamily="34" charset="0"/>
              </a:rPr>
            </a:br>
            <a:r>
              <a:rPr lang="en-US" sz="2800" b="0" kern="1200">
                <a:solidFill>
                  <a:srgbClr val="00B0F0"/>
                </a:solidFill>
              </a:rPr>
              <a:t>VBA Benefits Corp</a:t>
            </a:r>
            <a:r>
              <a:rPr lang="en-US" sz="2800" b="0" kern="1200">
                <a:solidFill>
                  <a:srgbClr val="00B0F0"/>
                </a:solidFill>
                <a:cs typeface="Arial" panose="020B0604020202020204" pitchFamily="34" charset="0"/>
              </a:rPr>
              <a:t>- 2024 sample discussion document</a:t>
            </a:r>
            <a:br>
              <a:rPr lang="en-US" sz="3200" kern="1200">
                <a:solidFill>
                  <a:srgbClr val="37424A"/>
                </a:solidFill>
              </a:rPr>
            </a:br>
            <a:br>
              <a:rPr lang="en-US" sz="3200" b="0" kern="1200">
                <a:solidFill>
                  <a:srgbClr val="37424A"/>
                </a:solidFill>
                <a:cs typeface="Arial" panose="020B0604020202020204" pitchFamily="34" charset="0"/>
              </a:rPr>
            </a:br>
            <a:endParaRPr lang="en-US"/>
          </a:p>
        </p:txBody>
      </p:sp>
      <p:sp>
        <p:nvSpPr>
          <p:cNvPr id="2" name="Slide Number Placeholder 1"/>
          <p:cNvSpPr>
            <a:spLocks noGrp="1"/>
          </p:cNvSpPr>
          <p:nvPr>
            <p:ph type="sldNum" sz="quarter" idx="4294967295"/>
          </p:nvPr>
        </p:nvSpPr>
        <p:spPr>
          <a:xfrm>
            <a:off x="11936413" y="6502400"/>
            <a:ext cx="255587" cy="1619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10089-84E2-4BA9-BD58-11176BBF32C3}" type="slidenum">
              <a:rPr kumimoji="0" lang="en-US" altLang="en-US" sz="1050" b="0" i="0" u="none" strike="noStrike" kern="1200" cap="none" spc="0" normalizeH="0" baseline="0" noProof="0" smtClean="0">
                <a:ln>
                  <a:noFill/>
                </a:ln>
                <a:solidFill>
                  <a:srgbClr val="455560"/>
                </a:solidFill>
                <a:effectLst/>
                <a:uLnTx/>
                <a:uFillTx/>
                <a:latin typeface="Arial"/>
                <a:ea typeface="MS PGothic"/>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050" b="0" i="0" u="none" strike="noStrike" kern="1200" cap="none" spc="0" normalizeH="0" baseline="0" noProof="0">
              <a:ln>
                <a:noFill/>
              </a:ln>
              <a:solidFill>
                <a:srgbClr val="455560"/>
              </a:solidFill>
              <a:effectLst/>
              <a:uLnTx/>
              <a:uFillTx/>
              <a:latin typeface="Arial"/>
              <a:ea typeface="MS PGothic"/>
              <a:cs typeface="Arial" charset="0"/>
            </a:endParaRPr>
          </a:p>
        </p:txBody>
      </p:sp>
      <p:sp>
        <p:nvSpPr>
          <p:cNvPr id="3" name="Title 1"/>
          <p:cNvSpPr txBox="1">
            <a:spLocks/>
          </p:cNvSpPr>
          <p:nvPr/>
        </p:nvSpPr>
        <p:spPr>
          <a:xfrm>
            <a:off x="201994" y="205292"/>
            <a:ext cx="8393502" cy="8478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i="0" kern="1200">
                <a:solidFill>
                  <a:srgbClr val="2E584F"/>
                </a:solidFill>
                <a:latin typeface="Helvetica Neue Medium"/>
                <a:ea typeface="+mj-ea"/>
                <a:cs typeface="+mj-cs"/>
              </a:defRPr>
            </a:lvl1pPr>
          </a:lstStyle>
          <a:p>
            <a:pPr marL="0" marR="0" lvl="0" indent="0" algn="l" defTabSz="457200" rtl="0" eaLnBrk="1" fontAlgn="base" latinLnBrk="0" hangingPunct="1">
              <a:lnSpc>
                <a:spcPct val="86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37424A"/>
              </a:solidFill>
              <a:effectLst/>
              <a:uLnTx/>
              <a:uFillTx/>
              <a:latin typeface="Arial"/>
              <a:ea typeface="+mj-ea"/>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693597137"/>
              </p:ext>
            </p:extLst>
          </p:nvPr>
        </p:nvGraphicFramePr>
        <p:xfrm>
          <a:off x="530352" y="1852865"/>
          <a:ext cx="11123168" cy="3721229"/>
        </p:xfrm>
        <a:graphic>
          <a:graphicData uri="http://schemas.openxmlformats.org/drawingml/2006/table">
            <a:tbl>
              <a:tblPr firstRow="1" bandRow="1">
                <a:tableStyleId>{5C22544A-7EE6-4342-B048-85BDC9FD1C3A}</a:tableStyleId>
              </a:tblPr>
              <a:tblGrid>
                <a:gridCol w="5337777">
                  <a:extLst>
                    <a:ext uri="{9D8B030D-6E8A-4147-A177-3AD203B41FA5}">
                      <a16:colId xmlns:a16="http://schemas.microsoft.com/office/drawing/2014/main" val="20000"/>
                    </a:ext>
                  </a:extLst>
                </a:gridCol>
                <a:gridCol w="5785391">
                  <a:extLst>
                    <a:ext uri="{9D8B030D-6E8A-4147-A177-3AD203B41FA5}">
                      <a16:colId xmlns:a16="http://schemas.microsoft.com/office/drawing/2014/main" val="20001"/>
                    </a:ext>
                  </a:extLst>
                </a:gridCol>
              </a:tblGrid>
              <a:tr h="723376">
                <a:tc>
                  <a:txBody>
                    <a:bodyPr/>
                    <a:lstStyle/>
                    <a:p>
                      <a:pPr algn="ctr"/>
                      <a:r>
                        <a:rPr lang="en-US" sz="1600">
                          <a:solidFill>
                            <a:schemeClr val="bg1"/>
                          </a:solidFill>
                        </a:rPr>
                        <a:t>Strengths </a:t>
                      </a:r>
                    </a:p>
                    <a:p>
                      <a:pPr algn="ctr"/>
                      <a:r>
                        <a:rPr lang="en-US" sz="1400" b="0" kern="1200">
                          <a:solidFill>
                            <a:schemeClr val="lt1"/>
                          </a:solidFill>
                          <a:effectLst/>
                          <a:latin typeface="+mn-lt"/>
                          <a:ea typeface="+mn-ea"/>
                          <a:cs typeface="+mn-cs"/>
                        </a:rPr>
                        <a:t>What’s working well? Which programs, resources, and initiatives do employees (and spouses) enjoy? </a:t>
                      </a:r>
                      <a:endParaRPr lang="en-US" sz="1400" b="0">
                        <a:solidFill>
                          <a:schemeClr val="bg1"/>
                        </a:solidFill>
                      </a:endParaRP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600">
                          <a:solidFill>
                            <a:schemeClr val="bg1"/>
                          </a:solidFill>
                        </a:rPr>
                        <a:t>Weaknesses </a:t>
                      </a:r>
                    </a:p>
                    <a:p>
                      <a:pPr algn="ctr"/>
                      <a:r>
                        <a:rPr lang="en-US" sz="1400" b="0" kern="1200">
                          <a:solidFill>
                            <a:schemeClr val="lt1"/>
                          </a:solidFill>
                          <a:effectLst/>
                          <a:latin typeface="+mn-lt"/>
                          <a:ea typeface="+mn-ea"/>
                          <a:cs typeface="+mn-cs"/>
                        </a:rPr>
                        <a:t>What approaches are not working well / may need refreshing?  What resources are lacking?</a:t>
                      </a:r>
                      <a:endParaRPr lang="en-US" sz="1400" b="0">
                        <a:solidFill>
                          <a:schemeClr val="bg1"/>
                        </a:solidFill>
                      </a:endParaRPr>
                    </a:p>
                  </a:txBody>
                  <a:tcPr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1135684">
                <a:tc>
                  <a:txBody>
                    <a:bodyPr/>
                    <a:lstStyle/>
                    <a:p>
                      <a:pPr marL="285750" marR="0" lvl="0" indent="-285750" algn="l">
                        <a:lnSpc>
                          <a:spcPct val="115000"/>
                        </a:lnSpc>
                        <a:spcBef>
                          <a:spcPts val="0"/>
                        </a:spcBef>
                        <a:spcAft>
                          <a:spcPts val="0"/>
                        </a:spcAft>
                        <a:buFont typeface="Arial" panose="020B0604020202020204" pitchFamily="34" charset="0"/>
                        <a:buChar char="•"/>
                        <a:tabLst>
                          <a:tab pos="217170" algn="l"/>
                        </a:tabLst>
                      </a:pPr>
                      <a:r>
                        <a:rPr lang="en-US" sz="1400" baseline="0">
                          <a:effectLst/>
                          <a:latin typeface="+mn-lt"/>
                          <a:ea typeface="Calibri"/>
                          <a:cs typeface="Calibri" panose="020F0502020204030204" pitchFamily="34" charset="0"/>
                        </a:rPr>
                        <a:t>Senior leadership &amp; middle management support and buy-in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a:lnSpc>
                          <a:spcPct val="115000"/>
                        </a:lnSpc>
                        <a:spcBef>
                          <a:spcPts val="0"/>
                        </a:spcBef>
                        <a:spcAft>
                          <a:spcPts val="0"/>
                        </a:spcAft>
                        <a:buFont typeface="Arial" panose="020B0604020202020204" pitchFamily="34" charset="0"/>
                        <a:buChar char="•"/>
                        <a:tabLst>
                          <a:tab pos="217170" algn="l"/>
                        </a:tabLst>
                      </a:pPr>
                      <a:r>
                        <a:rPr lang="en-US" sz="1400" baseline="0">
                          <a:effectLst/>
                          <a:latin typeface="+mn-lt"/>
                          <a:ea typeface="Calibri"/>
                          <a:cs typeface="Calibri" panose="020F0502020204030204" pitchFamily="34" charset="0"/>
                        </a:rPr>
                        <a:t>Engagement – How to draw them in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tab pos="217170" algn="l"/>
                        </a:tabLst>
                        <a:defRPr/>
                      </a:pPr>
                      <a:r>
                        <a:rPr lang="en-US" sz="1400">
                          <a:latin typeface="+mn-lt"/>
                          <a:cs typeface="Calibri" panose="020F0502020204030204" pitchFamily="34" charset="0"/>
                        </a:rPr>
                        <a:t>Competing for attention – “People don’t read what is sent to them” </a:t>
                      </a:r>
                      <a:endParaRPr lang="en-US" sz="1400" baseline="0">
                        <a:effectLst/>
                        <a:latin typeface="+mn-lt"/>
                        <a:ea typeface="Calibri"/>
                        <a:cs typeface="Calibri" panose="020F0502020204030204" pitchFamily="34" charset="0"/>
                      </a:endParaRPr>
                    </a:p>
                    <a:p>
                      <a:pPr marL="0" marR="0" lvl="0" indent="0" algn="l">
                        <a:lnSpc>
                          <a:spcPct val="115000"/>
                        </a:lnSpc>
                        <a:spcBef>
                          <a:spcPts val="0"/>
                        </a:spcBef>
                        <a:spcAft>
                          <a:spcPts val="0"/>
                        </a:spcAft>
                        <a:buFont typeface="Arial" panose="020B0604020202020204" pitchFamily="34" charset="0"/>
                        <a:buNone/>
                      </a:pPr>
                      <a:endParaRPr lang="en-US" sz="1400" i="1">
                        <a:effectLst/>
                        <a:latin typeface="+mn-lt"/>
                        <a:ea typeface="Calibri"/>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74033">
                <a:tc>
                  <a:txBody>
                    <a:bodyPr/>
                    <a:lstStyle/>
                    <a:p>
                      <a:pPr marL="0" indent="0" algn="ctr">
                        <a:spcAft>
                          <a:spcPts val="200"/>
                        </a:spcAft>
                        <a:buFont typeface="Arial" panose="020B0604020202020204" pitchFamily="34" charset="0"/>
                        <a:buNone/>
                      </a:pPr>
                      <a:r>
                        <a:rPr lang="en-US" sz="1600" b="1">
                          <a:solidFill>
                            <a:schemeClr val="bg1"/>
                          </a:solidFill>
                          <a:latin typeface="+mn-lt"/>
                        </a:rPr>
                        <a:t>Opportunities </a:t>
                      </a:r>
                    </a:p>
                    <a:p>
                      <a:pPr marL="0" indent="0" algn="ctr">
                        <a:spcAft>
                          <a:spcPts val="200"/>
                        </a:spcAft>
                        <a:buFont typeface="Arial" panose="020B0604020202020204" pitchFamily="34" charset="0"/>
                        <a:buNone/>
                      </a:pPr>
                      <a:r>
                        <a:rPr lang="en-US" sz="1400" kern="1200">
                          <a:solidFill>
                            <a:schemeClr val="bg1"/>
                          </a:solidFill>
                          <a:effectLst/>
                          <a:latin typeface="+mn-lt"/>
                          <a:ea typeface="+mn-ea"/>
                          <a:cs typeface="+mn-cs"/>
                        </a:rPr>
                        <a:t>What gaps exist in current programs, resources and strategies? </a:t>
                      </a:r>
                      <a:endParaRPr lang="en-US" sz="1400" b="1">
                        <a:solidFill>
                          <a:schemeClr val="bg1"/>
                        </a:solidFill>
                        <a:latin typeface="+mn-lt"/>
                      </a:endParaRPr>
                    </a:p>
                  </a:txBody>
                  <a:tcPr marL="45720" marR="45720"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182880" indent="-182880" algn="ctr">
                        <a:spcAft>
                          <a:spcPts val="200"/>
                        </a:spcAft>
                      </a:pPr>
                      <a:r>
                        <a:rPr lang="en-US" sz="1600" b="1">
                          <a:solidFill>
                            <a:schemeClr val="bg1"/>
                          </a:solidFill>
                          <a:latin typeface="+mn-lt"/>
                        </a:rPr>
                        <a:t>Challenges</a:t>
                      </a:r>
                      <a:r>
                        <a:rPr lang="en-US" sz="1400" b="1">
                          <a:solidFill>
                            <a:schemeClr val="bg1"/>
                          </a:solidFill>
                          <a:latin typeface="+mn-lt"/>
                        </a:rPr>
                        <a:t> </a:t>
                      </a:r>
                    </a:p>
                    <a:p>
                      <a:pPr marL="182880" indent="-182880" algn="ctr">
                        <a:spcAft>
                          <a:spcPts val="200"/>
                        </a:spcAft>
                      </a:pPr>
                      <a:r>
                        <a:rPr lang="en-US" sz="1400" kern="1200">
                          <a:solidFill>
                            <a:schemeClr val="bg1"/>
                          </a:solidFill>
                          <a:effectLst/>
                          <a:latin typeface="+mn-lt"/>
                          <a:ea typeface="+mn-ea"/>
                          <a:cs typeface="+mn-cs"/>
                        </a:rPr>
                        <a:t>What factors might inhibit improvement or implementation of</a:t>
                      </a:r>
                    </a:p>
                    <a:p>
                      <a:pPr marL="182880" indent="-182880" algn="ctr">
                        <a:spcAft>
                          <a:spcPts val="200"/>
                        </a:spcAft>
                      </a:pPr>
                      <a:r>
                        <a:rPr lang="en-US" sz="1400" kern="1200">
                          <a:solidFill>
                            <a:schemeClr val="bg1"/>
                          </a:solidFill>
                          <a:effectLst/>
                          <a:latin typeface="+mn-lt"/>
                          <a:ea typeface="+mn-ea"/>
                          <a:cs typeface="+mn-cs"/>
                        </a:rPr>
                        <a:t>expanded resources?</a:t>
                      </a:r>
                      <a:endParaRPr lang="en-US" sz="1400" b="1">
                        <a:solidFill>
                          <a:schemeClr val="bg1"/>
                        </a:solidFill>
                        <a:latin typeface="+mn-lt"/>
                      </a:endParaRPr>
                    </a:p>
                  </a:txBody>
                  <a:tcPr marL="45720" marR="45720"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2"/>
                  </a:ext>
                </a:extLst>
              </a:tr>
              <a:tr h="1083897">
                <a:tc>
                  <a:txBody>
                    <a:bodyPr/>
                    <a:lstStyle/>
                    <a:p>
                      <a:pPr marL="285750" marR="0" lvl="0" indent="-285750" algn="l">
                        <a:lnSpc>
                          <a:spcPct val="115000"/>
                        </a:lnSpc>
                        <a:spcBef>
                          <a:spcPts val="0"/>
                        </a:spcBef>
                        <a:spcAft>
                          <a:spcPts val="0"/>
                        </a:spcAft>
                        <a:buFont typeface="Arial" panose="020B0604020202020204" pitchFamily="34" charset="0"/>
                        <a:buChar char="•"/>
                      </a:pPr>
                      <a:r>
                        <a:rPr lang="en-US" sz="1400" baseline="0">
                          <a:effectLst/>
                          <a:latin typeface="+mn-lt"/>
                          <a:ea typeface="Calibri"/>
                          <a:cs typeface="Calibri" panose="020F0502020204030204" pitchFamily="34" charset="0"/>
                        </a:rPr>
                        <a:t>Hinge Health </a:t>
                      </a:r>
                    </a:p>
                    <a:p>
                      <a:pPr marL="285750" marR="0" lvl="0" indent="-285750" algn="l">
                        <a:lnSpc>
                          <a:spcPct val="115000"/>
                        </a:lnSpc>
                        <a:spcBef>
                          <a:spcPts val="0"/>
                        </a:spcBef>
                        <a:spcAft>
                          <a:spcPts val="0"/>
                        </a:spcAft>
                        <a:buFont typeface="Arial" panose="020B0604020202020204" pitchFamily="34" charset="0"/>
                        <a:buChar char="•"/>
                      </a:pPr>
                      <a:r>
                        <a:rPr lang="en-US" sz="1400" baseline="0">
                          <a:effectLst/>
                          <a:latin typeface="+mn-lt"/>
                          <a:ea typeface="Calibri"/>
                          <a:cs typeface="Calibri" panose="020F0502020204030204" pitchFamily="34" charset="0"/>
                        </a:rPr>
                        <a:t>Building a well-being committee (ambassadors) </a:t>
                      </a:r>
                    </a:p>
                    <a:p>
                      <a:pPr marL="285750" marR="0" lvl="0" indent="-285750" algn="l">
                        <a:lnSpc>
                          <a:spcPct val="115000"/>
                        </a:lnSpc>
                        <a:spcBef>
                          <a:spcPts val="0"/>
                        </a:spcBef>
                        <a:spcAft>
                          <a:spcPts val="0"/>
                        </a:spcAft>
                        <a:buFont typeface="Arial" panose="020B0604020202020204" pitchFamily="34" charset="0"/>
                        <a:buChar char="•"/>
                      </a:pPr>
                      <a:r>
                        <a:rPr lang="en-US" sz="1400" baseline="0">
                          <a:effectLst/>
                          <a:latin typeface="+mn-lt"/>
                          <a:ea typeface="Calibri"/>
                          <a:cs typeface="Calibri" panose="020F0502020204030204" pitchFamily="34" charset="0"/>
                        </a:rPr>
                        <a:t>Long term well-being strategy</a:t>
                      </a:r>
                    </a:p>
                    <a:p>
                      <a:pPr marL="0" marR="0" lvl="0" indent="0" algn="l">
                        <a:lnSpc>
                          <a:spcPct val="115000"/>
                        </a:lnSpc>
                        <a:spcBef>
                          <a:spcPts val="0"/>
                        </a:spcBef>
                        <a:spcAft>
                          <a:spcPts val="0"/>
                        </a:spcAft>
                        <a:buFont typeface="Arial" panose="020B0604020202020204" pitchFamily="34" charset="0"/>
                        <a:buNone/>
                      </a:pPr>
                      <a:endParaRPr lang="en-US" sz="1400">
                        <a:latin typeface="+mn-lt"/>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a:lnSpc>
                          <a:spcPct val="115000"/>
                        </a:lnSpc>
                        <a:spcBef>
                          <a:spcPts val="0"/>
                        </a:spcBef>
                        <a:spcAft>
                          <a:spcPts val="0"/>
                        </a:spcAft>
                        <a:buFont typeface="Arial" panose="020B0604020202020204" pitchFamily="34" charset="0"/>
                        <a:buChar char="•"/>
                        <a:tabLst>
                          <a:tab pos="198120" algn="l"/>
                        </a:tabLst>
                      </a:pPr>
                      <a:r>
                        <a:rPr lang="en-US" sz="1400" baseline="0">
                          <a:effectLst/>
                          <a:latin typeface="+mn-lt"/>
                          <a:ea typeface="Calibri"/>
                          <a:cs typeface="Calibri" panose="020F0502020204030204" pitchFamily="34" charset="0"/>
                        </a:rPr>
                        <a:t>Costs and budget</a:t>
                      </a:r>
                      <a:r>
                        <a:rPr lang="en-US" sz="1400">
                          <a:latin typeface="+mn-lt"/>
                          <a:cs typeface="Calibri" panose="020F0502020204030204" pitchFamily="34" charset="0"/>
                        </a:rPr>
                        <a:t> constraints</a:t>
                      </a:r>
                    </a:p>
                    <a:p>
                      <a:pPr marL="0" marR="0" lvl="0" indent="0" algn="l">
                        <a:lnSpc>
                          <a:spcPct val="115000"/>
                        </a:lnSpc>
                        <a:spcBef>
                          <a:spcPts val="0"/>
                        </a:spcBef>
                        <a:spcAft>
                          <a:spcPts val="0"/>
                        </a:spcAft>
                        <a:buFont typeface="Arial" panose="020B0604020202020204" pitchFamily="34" charset="0"/>
                        <a:buNone/>
                        <a:tabLst>
                          <a:tab pos="198120" algn="l"/>
                        </a:tabLst>
                      </a:pPr>
                      <a:endParaRPr lang="en-US" sz="1400">
                        <a:latin typeface="+mn-lt"/>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61534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9842B2-D20F-CC1A-5D36-72D83B1005B2}"/>
              </a:ext>
            </a:extLst>
          </p:cNvPr>
          <p:cNvSpPr>
            <a:spLocks noGrp="1"/>
          </p:cNvSpPr>
          <p:nvPr>
            <p:ph type="body" sz="quarter" idx="10"/>
          </p:nvPr>
        </p:nvSpPr>
        <p:spPr>
          <a:xfrm>
            <a:off x="-1" y="3300549"/>
            <a:ext cx="7672252" cy="3557451"/>
          </a:xfrm>
        </p:spPr>
        <p:txBody>
          <a:bodyPr/>
          <a:lstStyle/>
          <a:p>
            <a:pPr marL="342900" indent="-342900">
              <a:buFont typeface="Arial" panose="020B0604020202020204" pitchFamily="34" charset="0"/>
              <a:buChar char="•"/>
            </a:pPr>
            <a:r>
              <a:rPr lang="en-US" sz="2400"/>
              <a:t>Share at least one new strategy planning </a:t>
            </a:r>
            <a:br>
              <a:rPr lang="en-US" sz="2400"/>
            </a:br>
            <a:r>
              <a:rPr lang="en-US" sz="2400"/>
              <a:t>success story</a:t>
            </a:r>
          </a:p>
        </p:txBody>
      </p:sp>
      <p:sp>
        <p:nvSpPr>
          <p:cNvPr id="3" name="Title 2"/>
          <p:cNvSpPr>
            <a:spLocks noGrp="1"/>
          </p:cNvSpPr>
          <p:nvPr>
            <p:ph type="title" idx="4294967295"/>
          </p:nvPr>
        </p:nvSpPr>
        <p:spPr>
          <a:xfrm>
            <a:off x="337252" y="296930"/>
            <a:ext cx="11282362" cy="2097087"/>
          </a:xfrm>
        </p:spPr>
        <p:txBody>
          <a:bodyPr/>
          <a:lstStyle/>
          <a:p>
            <a:br>
              <a:rPr lang="en-US" sz="4400"/>
            </a:br>
            <a:r>
              <a:rPr lang="en-US" sz="4400"/>
              <a:t>What’s next?</a:t>
            </a:r>
            <a:br>
              <a:rPr lang="en-US" sz="4400"/>
            </a:br>
            <a:endParaRPr lang="en-US" sz="4400"/>
          </a:p>
        </p:txBody>
      </p:sp>
      <p:sp>
        <p:nvSpPr>
          <p:cNvPr id="5" name="TextBox 4">
            <a:extLst>
              <a:ext uri="{FF2B5EF4-FFF2-40B4-BE49-F238E27FC236}">
                <a16:creationId xmlns:a16="http://schemas.microsoft.com/office/drawing/2014/main" id="{9C9B3EC3-E73E-6BAF-AAA5-557D64143A7B}"/>
              </a:ext>
            </a:extLst>
          </p:cNvPr>
          <p:cNvSpPr txBox="1"/>
          <p:nvPr/>
        </p:nvSpPr>
        <p:spPr>
          <a:xfrm>
            <a:off x="1298666" y="1736692"/>
            <a:ext cx="9102634" cy="1563857"/>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91440" rIns="91440" bIns="91440" rtlCol="0" anchor="ctr">
            <a:noAutofit/>
          </a:bodyPr>
          <a:lstStyle/>
          <a:p>
            <a:pPr algn="ctr"/>
            <a:r>
              <a:rPr lang="en-US" sz="2800" b="1">
                <a:solidFill>
                  <a:srgbClr val="00968F"/>
                </a:solidFill>
              </a:rPr>
              <a:t>Mid-year Wellbeing Summit Check In</a:t>
            </a:r>
          </a:p>
          <a:p>
            <a:pPr algn="ctr"/>
            <a:r>
              <a:rPr lang="en-US" sz="2800" b="1">
                <a:solidFill>
                  <a:srgbClr val="00968F"/>
                </a:solidFill>
              </a:rPr>
              <a:t>May 16</a:t>
            </a:r>
            <a:r>
              <a:rPr lang="en-US" sz="2800" b="1" baseline="30000">
                <a:solidFill>
                  <a:srgbClr val="00968F"/>
                </a:solidFill>
              </a:rPr>
              <a:t>th</a:t>
            </a:r>
            <a:r>
              <a:rPr lang="en-US" sz="2800" b="1">
                <a:solidFill>
                  <a:srgbClr val="00968F"/>
                </a:solidFill>
              </a:rPr>
              <a:t> at 1:00 PM</a:t>
            </a:r>
          </a:p>
          <a:p>
            <a:pPr algn="ctr"/>
            <a:r>
              <a:rPr lang="en-US" sz="2000" i="1">
                <a:solidFill>
                  <a:srgbClr val="00968F"/>
                </a:solidFill>
              </a:rPr>
              <a:t>VBA will send invite to attendees</a:t>
            </a:r>
          </a:p>
          <a:p>
            <a:pPr algn="ctr"/>
            <a:endParaRPr lang="en-US" sz="2000" b="1">
              <a:solidFill>
                <a:srgbClr val="00968F"/>
              </a:solidFill>
            </a:endParaRPr>
          </a:p>
        </p:txBody>
      </p:sp>
    </p:spTree>
    <p:extLst>
      <p:ext uri="{BB962C8B-B14F-4D97-AF65-F5344CB8AC3E}">
        <p14:creationId xmlns:p14="http://schemas.microsoft.com/office/powerpoint/2010/main" val="3066737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553" y="1957025"/>
            <a:ext cx="11282361" cy="2096815"/>
          </a:xfrm>
        </p:spPr>
        <p:txBody>
          <a:bodyPr/>
          <a:lstStyle/>
          <a:p>
            <a:br>
              <a:rPr lang="en-US" sz="4400"/>
            </a:br>
            <a:r>
              <a:rPr lang="en-US" sz="4400"/>
              <a:t>Communication toolkits</a:t>
            </a:r>
          </a:p>
        </p:txBody>
      </p:sp>
    </p:spTree>
    <p:extLst>
      <p:ext uri="{BB962C8B-B14F-4D97-AF65-F5344CB8AC3E}">
        <p14:creationId xmlns:p14="http://schemas.microsoft.com/office/powerpoint/2010/main" val="1575421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Introducing </a:t>
            </a:r>
          </a:p>
        </p:txBody>
      </p:sp>
      <p:sp>
        <p:nvSpPr>
          <p:cNvPr id="5" name="Content Placeholder 4"/>
          <p:cNvSpPr>
            <a:spLocks noGrp="1"/>
          </p:cNvSpPr>
          <p:nvPr>
            <p:ph sz="quarter" idx="10"/>
          </p:nvPr>
        </p:nvSpPr>
        <p:spPr>
          <a:xfrm>
            <a:off x="457200" y="2309092"/>
            <a:ext cx="5394960" cy="3944050"/>
          </a:xfrm>
        </p:spPr>
        <p:txBody>
          <a:bodyPr/>
          <a:lstStyle/>
          <a:p>
            <a:pPr marL="0" indent="0">
              <a:buNone/>
            </a:pPr>
            <a:r>
              <a:rPr lang="en-US"/>
              <a:t>Your one-stop-shop for well-being resources, education and toolkits.  Here you will find fully vetted resources that will help support:</a:t>
            </a:r>
          </a:p>
          <a:p>
            <a:r>
              <a:rPr lang="en-US"/>
              <a:t>Well-being strategy development</a:t>
            </a:r>
          </a:p>
          <a:p>
            <a:r>
              <a:rPr lang="en-US"/>
              <a:t>Tools to help build a well-being program</a:t>
            </a:r>
          </a:p>
          <a:p>
            <a:r>
              <a:rPr lang="en-US"/>
              <a:t>Turnkey employee communication samples</a:t>
            </a:r>
          </a:p>
          <a:p>
            <a:r>
              <a:rPr lang="en-US"/>
              <a:t>Compliance requirements</a:t>
            </a:r>
          </a:p>
          <a:p>
            <a:pPr marL="0" indent="0">
              <a:buNone/>
            </a:pPr>
            <a:endParaRPr lang="en-US"/>
          </a:p>
          <a:p>
            <a:pPr marL="0" indent="0">
              <a:buNone/>
            </a:pPr>
            <a:endParaRPr lang="en-US"/>
          </a:p>
        </p:txBody>
      </p:sp>
      <p:sp>
        <p:nvSpPr>
          <p:cNvPr id="6" name="Content Placeholder 5"/>
          <p:cNvSpPr>
            <a:spLocks noGrp="1"/>
          </p:cNvSpPr>
          <p:nvPr>
            <p:ph sz="quarter" idx="13"/>
          </p:nvPr>
        </p:nvSpPr>
        <p:spPr/>
        <p:txBody>
          <a:bodyPr/>
          <a:lstStyle/>
          <a:p>
            <a:pPr marL="0" indent="0">
              <a:buNone/>
            </a:pPr>
            <a:r>
              <a:rPr lang="en-US" sz="4000"/>
              <a:t>“When employees feel supported, in all aspects of their lives, it resonates throughout an organization.”</a:t>
            </a:r>
          </a:p>
          <a:p>
            <a:pPr marL="0" indent="0" algn="r">
              <a:buNone/>
            </a:pPr>
            <a:r>
              <a:rPr lang="en-US" sz="1400"/>
              <a:t>- Dave </a:t>
            </a:r>
            <a:r>
              <a:rPr lang="en-US" sz="1400" err="1"/>
              <a:t>Eslick</a:t>
            </a:r>
            <a:r>
              <a:rPr lang="en-US" sz="1400"/>
              <a:t>, CEO, Marsh McLennan Agency</a:t>
            </a:r>
          </a:p>
        </p:txBody>
      </p:sp>
      <p:pic>
        <p:nvPicPr>
          <p:cNvPr id="7" name="Content Placeholder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457200" y="1135433"/>
            <a:ext cx="4106685" cy="798060"/>
          </a:xfrm>
          <a:prstGeom prst="rect">
            <a:avLst/>
          </a:prstGeom>
          <a:noFill/>
          <a:ln w="9525" algn="ctr">
            <a:noFill/>
            <a:miter lim="800000"/>
            <a:headEnd/>
            <a:tailEnd/>
          </a:ln>
        </p:spPr>
      </p:pic>
      <p:sp>
        <p:nvSpPr>
          <p:cNvPr id="9" name="TextBox 8"/>
          <p:cNvSpPr txBox="1"/>
          <p:nvPr/>
        </p:nvSpPr>
        <p:spPr>
          <a:xfrm>
            <a:off x="7050415" y="5365862"/>
            <a:ext cx="3979333" cy="1150281"/>
          </a:xfrm>
          <a:prstGeom prst="rect">
            <a:avLst/>
          </a:prstGeom>
          <a:solidFill>
            <a:srgbClr val="FFFFFF"/>
          </a:solidFill>
          <a:ln w="25400" cap="flat" cmpd="sng" algn="ctr">
            <a:solidFill>
              <a:srgbClr val="EE3C8E"/>
            </a:solidFill>
            <a:prstDash val="solid"/>
          </a:ln>
          <a:effectLst>
            <a:outerShdw blurRad="50800" dist="38100" dir="2700000" algn="tl" rotWithShape="0">
              <a:prstClr val="black">
                <a:alpha val="40000"/>
              </a:prstClr>
            </a:outerShdw>
          </a:effectLst>
        </p:spPr>
        <p:txBody>
          <a:bodyPr wrap="square" lIns="91440" tIns="91440" rIns="91440" bIns="9144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2C77"/>
                </a:solidFill>
                <a:effectLst/>
                <a:uLnTx/>
                <a:uFillTx/>
                <a:latin typeface="Arial"/>
                <a:ea typeface="MS PGothic" pitchFamily="34" charset="-128"/>
                <a:cs typeface="Arial" charset="0"/>
              </a:rPr>
              <a:t>Accessing </a:t>
            </a:r>
            <a:r>
              <a:rPr kumimoji="0" lang="en-US" sz="1800" b="1" i="0" u="none" strike="noStrike" kern="0" cap="none" spc="0" normalizeH="0" baseline="0" noProof="0" err="1">
                <a:ln>
                  <a:noFill/>
                </a:ln>
                <a:solidFill>
                  <a:srgbClr val="002C77"/>
                </a:solidFill>
                <a:effectLst/>
                <a:uLnTx/>
                <a:uFillTx/>
                <a:latin typeface="Arial"/>
                <a:ea typeface="MS PGothic" pitchFamily="34" charset="-128"/>
                <a:cs typeface="Arial" charset="0"/>
              </a:rPr>
              <a:t>eMMpower</a:t>
            </a:r>
            <a:r>
              <a:rPr kumimoji="0" lang="en-US" sz="1800" b="1" i="0" u="none" strike="noStrike" kern="0" cap="none" spc="0" normalizeH="0" baseline="0" noProof="0">
                <a:ln>
                  <a:noFill/>
                </a:ln>
                <a:solidFill>
                  <a:srgbClr val="002C77"/>
                </a:solidFill>
                <a:effectLst/>
                <a:uLnTx/>
                <a:uFillTx/>
                <a:latin typeface="Arial"/>
                <a:ea typeface="MS PGothic" pitchFamily="34" charset="-128"/>
                <a:cs typeface="Arial" charset="0"/>
              </a:rPr>
              <a:t>:</a:t>
            </a:r>
            <a:endParaRPr kumimoji="0" lang="en-US" sz="1800" b="1" i="0" u="none" strike="noStrike" kern="0" cap="none" spc="0" normalizeH="0" baseline="0" noProof="0">
              <a:ln>
                <a:noFill/>
              </a:ln>
              <a:solidFill>
                <a:srgbClr val="002C77"/>
              </a:solidFill>
              <a:effectLst/>
              <a:uLnTx/>
              <a:uFillTx/>
              <a:latin typeface="Arial"/>
              <a:ea typeface="MS PGothic" pitchFamily="34" charset="-128"/>
              <a:cs typeface="Arial" charset="0"/>
              <a:hlinkClick r:id="rId3" action="ppaction://hlinkfil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noFill/>
                </a:ln>
                <a:solidFill>
                  <a:srgbClr val="565656"/>
                </a:solidFill>
                <a:effectLst/>
                <a:uLnTx/>
                <a:uFillTx/>
                <a:latin typeface="Arial"/>
                <a:ea typeface="MS PGothic" pitchFamily="34" charset="-128"/>
                <a:cs typeface="Arial" charset="0"/>
                <a:hlinkClick r:id="rId3" action="ppaction://hlinkfile"/>
              </a:rPr>
              <a:t>eMMpowermma.clientportalonline.com</a:t>
            </a:r>
            <a:endParaRPr kumimoji="0" lang="en-US" sz="1400" b="0" i="0" u="none" strike="noStrike" kern="0" cap="none" spc="0" normalizeH="0" baseline="0" noProof="0">
              <a:ln>
                <a:noFill/>
              </a:ln>
              <a:solidFill>
                <a:srgbClr val="565656"/>
              </a:solidFill>
              <a:effectLst/>
              <a:uLnTx/>
              <a:uFillTx/>
              <a:latin typeface="Arial"/>
              <a:ea typeface="MS PGothic" pitchFamily="34" charset="-128"/>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565656"/>
                </a:solidFill>
                <a:effectLst/>
                <a:uLnTx/>
                <a:uFillTx/>
                <a:latin typeface="Arial"/>
                <a:ea typeface="MS PGothic" pitchFamily="34" charset="-128"/>
                <a:cs typeface="Arial" charset="0"/>
              </a:rPr>
              <a:t>Username: </a:t>
            </a:r>
            <a:r>
              <a:rPr kumimoji="0" lang="en-US" sz="1400" b="0" i="0" u="none" strike="noStrike" kern="0" cap="none" spc="0" normalizeH="0" baseline="0" noProof="0" err="1">
                <a:ln>
                  <a:noFill/>
                </a:ln>
                <a:solidFill>
                  <a:srgbClr val="565656"/>
                </a:solidFill>
                <a:effectLst/>
                <a:uLnTx/>
                <a:uFillTx/>
                <a:latin typeface="Arial"/>
                <a:ea typeface="MS PGothic" pitchFamily="34" charset="-128"/>
                <a:cs typeface="Arial" charset="0"/>
                <a:hlinkClick r:id="rId4"/>
              </a:rPr>
              <a:t>emmpower@zywave.com</a:t>
            </a:r>
            <a:endParaRPr kumimoji="0" lang="en-US" sz="1400" b="0" i="0" u="none" strike="noStrike" kern="0" cap="none" spc="0" normalizeH="0" baseline="0" noProof="0">
              <a:ln>
                <a:noFill/>
              </a:ln>
              <a:solidFill>
                <a:srgbClr val="565656"/>
              </a:solidFill>
              <a:effectLst/>
              <a:uLnTx/>
              <a:uFillTx/>
              <a:latin typeface="Arial"/>
              <a:ea typeface="MS PGothic" pitchFamily="34" charset="-128"/>
              <a:cs typeface="Arial" charset="0"/>
            </a:endParaRPr>
          </a:p>
          <a:p>
            <a:pPr>
              <a:defRPr/>
            </a:pPr>
            <a:r>
              <a:rPr kumimoji="0" lang="en-US" sz="1400" b="0" i="0" u="none" strike="noStrike" kern="0" cap="none" spc="0" normalizeH="0" baseline="0" noProof="0">
                <a:ln>
                  <a:noFill/>
                </a:ln>
                <a:solidFill>
                  <a:srgbClr val="565656"/>
                </a:solidFill>
                <a:effectLst/>
                <a:uLnTx/>
                <a:uFillTx/>
                <a:latin typeface="Arial"/>
                <a:ea typeface="MS PGothic" pitchFamily="34" charset="-128"/>
                <a:cs typeface="Arial" charset="0"/>
              </a:rPr>
              <a:t>Password: </a:t>
            </a:r>
            <a:r>
              <a:rPr lang="en-US" sz="1800" err="1">
                <a:solidFill>
                  <a:srgbClr val="1F4E79"/>
                </a:solidFill>
                <a:effectLst/>
                <a:latin typeface="Calibri" panose="020F0502020204030204" pitchFamily="34" charset="0"/>
                <a:ea typeface="Calibri" panose="020F0502020204030204" pitchFamily="34" charset="0"/>
              </a:rPr>
              <a:t>MMAemmpower</a:t>
            </a:r>
            <a:endParaRPr lang="en-US" sz="18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78823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6E444D-80C9-0A22-F7CE-DAD7F95ECD40}"/>
              </a:ext>
            </a:extLst>
          </p:cNvPr>
          <p:cNvPicPr>
            <a:picLocks noChangeAspect="1"/>
          </p:cNvPicPr>
          <p:nvPr/>
        </p:nvPicPr>
        <p:blipFill>
          <a:blip r:embed="rId2"/>
          <a:stretch>
            <a:fillRect/>
          </a:stretch>
        </p:blipFill>
        <p:spPr>
          <a:xfrm>
            <a:off x="130629" y="337457"/>
            <a:ext cx="6319692" cy="6136594"/>
          </a:xfrm>
          <a:prstGeom prst="rect">
            <a:avLst/>
          </a:prstGeom>
          <a:noFill/>
        </p:spPr>
      </p:pic>
      <p:pic>
        <p:nvPicPr>
          <p:cNvPr id="16" name="Picture 15">
            <a:extLst>
              <a:ext uri="{FF2B5EF4-FFF2-40B4-BE49-F238E27FC236}">
                <a16:creationId xmlns:a16="http://schemas.microsoft.com/office/drawing/2014/main" id="{F72DB0BA-7313-3024-0BBF-FF21DD67C609}"/>
              </a:ext>
            </a:extLst>
          </p:cNvPr>
          <p:cNvPicPr>
            <a:picLocks noChangeAspect="1"/>
          </p:cNvPicPr>
          <p:nvPr/>
        </p:nvPicPr>
        <p:blipFill>
          <a:blip r:embed="rId3"/>
          <a:stretch>
            <a:fillRect/>
          </a:stretch>
        </p:blipFill>
        <p:spPr>
          <a:xfrm>
            <a:off x="5963920" y="1249680"/>
            <a:ext cx="5971806" cy="5532120"/>
          </a:xfrm>
          <a:prstGeom prst="rect">
            <a:avLst/>
          </a:prstGeom>
        </p:spPr>
      </p:pic>
    </p:spTree>
    <p:extLst>
      <p:ext uri="{BB962C8B-B14F-4D97-AF65-F5344CB8AC3E}">
        <p14:creationId xmlns:p14="http://schemas.microsoft.com/office/powerpoint/2010/main" val="2670333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D6B847-942E-A2EF-9A9F-3F8E66E5AC24}"/>
              </a:ext>
            </a:extLst>
          </p:cNvPr>
          <p:cNvPicPr>
            <a:picLocks noChangeAspect="1"/>
          </p:cNvPicPr>
          <p:nvPr/>
        </p:nvPicPr>
        <p:blipFill>
          <a:blip r:embed="rId2"/>
          <a:stretch>
            <a:fillRect/>
          </a:stretch>
        </p:blipFill>
        <p:spPr>
          <a:xfrm>
            <a:off x="213360" y="485140"/>
            <a:ext cx="6837680" cy="5245100"/>
          </a:xfrm>
          <a:prstGeom prst="rect">
            <a:avLst/>
          </a:prstGeom>
        </p:spPr>
      </p:pic>
      <p:pic>
        <p:nvPicPr>
          <p:cNvPr id="7" name="Picture 6">
            <a:extLst>
              <a:ext uri="{FF2B5EF4-FFF2-40B4-BE49-F238E27FC236}">
                <a16:creationId xmlns:a16="http://schemas.microsoft.com/office/drawing/2014/main" id="{C2052069-CBF8-9BAA-C619-6AB2C508D86D}"/>
              </a:ext>
            </a:extLst>
          </p:cNvPr>
          <p:cNvPicPr>
            <a:picLocks noChangeAspect="1"/>
          </p:cNvPicPr>
          <p:nvPr/>
        </p:nvPicPr>
        <p:blipFill>
          <a:blip r:embed="rId3"/>
          <a:stretch>
            <a:fillRect/>
          </a:stretch>
        </p:blipFill>
        <p:spPr>
          <a:xfrm>
            <a:off x="6096000" y="1696721"/>
            <a:ext cx="5753803" cy="4145280"/>
          </a:xfrm>
          <a:prstGeom prst="rect">
            <a:avLst/>
          </a:prstGeom>
        </p:spPr>
      </p:pic>
    </p:spTree>
    <p:extLst>
      <p:ext uri="{BB962C8B-B14F-4D97-AF65-F5344CB8AC3E}">
        <p14:creationId xmlns:p14="http://schemas.microsoft.com/office/powerpoint/2010/main" val="4140369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319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5000">
              <a:srgbClr val="009DE0"/>
            </a:gs>
            <a:gs pos="100000">
              <a:srgbClr val="76D3FF"/>
            </a:gs>
          </a:gsLst>
          <a:lin ang="18900000" scaled="0"/>
        </a:grad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522C6042-2F26-F3CA-C754-BD742B0CA87E}"/>
              </a:ext>
            </a:extLst>
          </p:cNvPr>
          <p:cNvSpPr txBox="1">
            <a:spLocks/>
          </p:cNvSpPr>
          <p:nvPr/>
        </p:nvSpPr>
        <p:spPr>
          <a:xfrm>
            <a:off x="0" y="1500779"/>
            <a:ext cx="12192000" cy="3856442"/>
          </a:xfrm>
          <a:prstGeom prst="rect">
            <a:avLst/>
          </a:prstGeom>
          <a:solidFill>
            <a:schemeClr val="accent2"/>
          </a:solidFill>
        </p:spPr>
        <p:txBody>
          <a:bodyPr lIns="804672" tIns="0" rIns="804672" bIns="0"/>
          <a:lst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203200" marR="0" lvl="0" indent="-203200" algn="l" defTabSz="914400" rtl="0" eaLnBrk="1" fontAlgn="base" latinLnBrk="0" hangingPunct="1">
              <a:lnSpc>
                <a:spcPct val="112000"/>
              </a:lnSpc>
              <a:spcBef>
                <a:spcPts val="1440"/>
              </a:spcBef>
              <a:spcAft>
                <a:spcPct val="0"/>
              </a:spcAft>
              <a:buClrTx/>
              <a:buSzTx/>
              <a:buFontTx/>
              <a:buChar char="•"/>
              <a:tabLst/>
              <a:defRPr/>
            </a:pPr>
            <a:endParaRPr kumimoji="0" lang="en-US" sz="2100" b="0" i="1" u="none" strike="noStrike" kern="0" cap="none" spc="0" normalizeH="0" baseline="0" noProof="0">
              <a:ln>
                <a:noFill/>
              </a:ln>
              <a:noFill/>
              <a:effectLst/>
              <a:uLnTx/>
              <a:uFillTx/>
              <a:latin typeface="Arial"/>
              <a:ea typeface="+mn-ea"/>
              <a:cs typeface="+mn-cs"/>
            </a:endParaRPr>
          </a:p>
        </p:txBody>
      </p:sp>
      <p:sp>
        <p:nvSpPr>
          <p:cNvPr id="8" name="Graphic 17">
            <a:extLst>
              <a:ext uri="{FF2B5EF4-FFF2-40B4-BE49-F238E27FC236}">
                <a16:creationId xmlns:a16="http://schemas.microsoft.com/office/drawing/2014/main" id="{62800048-1A36-DCE8-E1E8-F9B0817133E9}"/>
              </a:ext>
            </a:extLst>
          </p:cNvPr>
          <p:cNvSpPr/>
          <p:nvPr/>
        </p:nvSpPr>
        <p:spPr>
          <a:xfrm rot="16200000">
            <a:off x="704717" y="-556621"/>
            <a:ext cx="1368647" cy="2743200"/>
          </a:xfrm>
          <a:custGeom>
            <a:avLst/>
            <a:gdLst>
              <a:gd name="connsiteX0" fmla="*/ 1368647 w 1368647"/>
              <a:gd name="connsiteY0" fmla="*/ 1371600 h 2743200"/>
              <a:gd name="connsiteX1" fmla="*/ 0 w 1368647"/>
              <a:gd name="connsiteY1" fmla="*/ 2743200 h 2743200"/>
              <a:gd name="connsiteX2" fmla="*/ 0 w 1368647"/>
              <a:gd name="connsiteY2" fmla="*/ 2686050 h 2743200"/>
              <a:gd name="connsiteX3" fmla="*/ 1311593 w 1368647"/>
              <a:gd name="connsiteY3" fmla="*/ 1371600 h 2743200"/>
              <a:gd name="connsiteX4" fmla="*/ 0 w 1368647"/>
              <a:gd name="connsiteY4" fmla="*/ 57150 h 2743200"/>
              <a:gd name="connsiteX5" fmla="*/ 0 w 1368647"/>
              <a:gd name="connsiteY5" fmla="*/ 0 h 2743200"/>
              <a:gd name="connsiteX6" fmla="*/ 1368647 w 1368647"/>
              <a:gd name="connsiteY6" fmla="*/ 1371600 h 2743200"/>
              <a:gd name="connsiteX7" fmla="*/ 0 w 1368647"/>
              <a:gd name="connsiteY7" fmla="*/ 193167 h 2743200"/>
              <a:gd name="connsiteX8" fmla="*/ 0 w 1368647"/>
              <a:gd name="connsiteY8" fmla="*/ 250317 h 2743200"/>
              <a:gd name="connsiteX9" fmla="*/ 1118902 w 1368647"/>
              <a:gd name="connsiteY9" fmla="*/ 1371600 h 2743200"/>
              <a:gd name="connsiteX10" fmla="*/ 0 w 1368647"/>
              <a:gd name="connsiteY10" fmla="*/ 2492883 h 2743200"/>
              <a:gd name="connsiteX11" fmla="*/ 0 w 1368647"/>
              <a:gd name="connsiteY11" fmla="*/ 2550033 h 2743200"/>
              <a:gd name="connsiteX12" fmla="*/ 1175957 w 1368647"/>
              <a:gd name="connsiteY12" fmla="*/ 1371600 h 2743200"/>
              <a:gd name="connsiteX13" fmla="*/ 0 w 1368647"/>
              <a:gd name="connsiteY13" fmla="*/ 193167 h 2743200"/>
              <a:gd name="connsiteX14" fmla="*/ 2000 w 1368647"/>
              <a:gd name="connsiteY14" fmla="*/ 388239 h 2743200"/>
              <a:gd name="connsiteX15" fmla="*/ 2000 w 1368647"/>
              <a:gd name="connsiteY15" fmla="*/ 445389 h 2743200"/>
              <a:gd name="connsiteX16" fmla="*/ 926211 w 1368647"/>
              <a:gd name="connsiteY16" fmla="*/ 1371600 h 2743200"/>
              <a:gd name="connsiteX17" fmla="*/ 2000 w 1368647"/>
              <a:gd name="connsiteY17" fmla="*/ 2297811 h 2743200"/>
              <a:gd name="connsiteX18" fmla="*/ 2000 w 1368647"/>
              <a:gd name="connsiteY18" fmla="*/ 2354961 h 2743200"/>
              <a:gd name="connsiteX19" fmla="*/ 983266 w 1368647"/>
              <a:gd name="connsiteY19" fmla="*/ 1371600 h 2743200"/>
              <a:gd name="connsiteX20" fmla="*/ 2000 w 1368647"/>
              <a:gd name="connsiteY20" fmla="*/ 388239 h 2743200"/>
              <a:gd name="connsiteX21" fmla="*/ 0 w 1368647"/>
              <a:gd name="connsiteY21" fmla="*/ 581311 h 2743200"/>
              <a:gd name="connsiteX22" fmla="*/ 0 w 1368647"/>
              <a:gd name="connsiteY22" fmla="*/ 638461 h 2743200"/>
              <a:gd name="connsiteX23" fmla="*/ 731520 w 1368647"/>
              <a:gd name="connsiteY23" fmla="*/ 1371600 h 2743200"/>
              <a:gd name="connsiteX24" fmla="*/ 0 w 1368647"/>
              <a:gd name="connsiteY24" fmla="*/ 2104644 h 2743200"/>
              <a:gd name="connsiteX25" fmla="*/ 0 w 1368647"/>
              <a:gd name="connsiteY25" fmla="*/ 2161794 h 2743200"/>
              <a:gd name="connsiteX26" fmla="*/ 788575 w 1368647"/>
              <a:gd name="connsiteY26" fmla="*/ 1371505 h 2743200"/>
              <a:gd name="connsiteX27" fmla="*/ 0 w 1368647"/>
              <a:gd name="connsiteY27" fmla="*/ 581311 h 2743200"/>
              <a:gd name="connsiteX28" fmla="*/ 0 w 1368647"/>
              <a:gd name="connsiteY28" fmla="*/ 774478 h 2743200"/>
              <a:gd name="connsiteX29" fmla="*/ 0 w 1368647"/>
              <a:gd name="connsiteY29" fmla="*/ 831628 h 2743200"/>
              <a:gd name="connsiteX30" fmla="*/ 538829 w 1368647"/>
              <a:gd name="connsiteY30" fmla="*/ 1371600 h 2743200"/>
              <a:gd name="connsiteX31" fmla="*/ 0 w 1368647"/>
              <a:gd name="connsiteY31" fmla="*/ 1911572 h 2743200"/>
              <a:gd name="connsiteX32" fmla="*/ 0 w 1368647"/>
              <a:gd name="connsiteY32" fmla="*/ 1968722 h 2743200"/>
              <a:gd name="connsiteX33" fmla="*/ 595884 w 1368647"/>
              <a:gd name="connsiteY33" fmla="*/ 1371600 h 2743200"/>
              <a:gd name="connsiteX34" fmla="*/ 0 w 1368647"/>
              <a:gd name="connsiteY34" fmla="*/ 774478 h 2743200"/>
              <a:gd name="connsiteX35" fmla="*/ 0 w 1368647"/>
              <a:gd name="connsiteY35" fmla="*/ 969550 h 2743200"/>
              <a:gd name="connsiteX36" fmla="*/ 0 w 1368647"/>
              <a:gd name="connsiteY36" fmla="*/ 1026700 h 2743200"/>
              <a:gd name="connsiteX37" fmla="*/ 344138 w 1368647"/>
              <a:gd name="connsiteY37" fmla="*/ 1371600 h 2743200"/>
              <a:gd name="connsiteX38" fmla="*/ 0 w 1368647"/>
              <a:gd name="connsiteY38" fmla="*/ 1716500 h 2743200"/>
              <a:gd name="connsiteX39" fmla="*/ 0 w 1368647"/>
              <a:gd name="connsiteY39" fmla="*/ 1773650 h 2743200"/>
              <a:gd name="connsiteX40" fmla="*/ 401193 w 1368647"/>
              <a:gd name="connsiteY40" fmla="*/ 1371600 h 2743200"/>
              <a:gd name="connsiteX41" fmla="*/ 0 w 1368647"/>
              <a:gd name="connsiteY41" fmla="*/ 96955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8647" h="2743200">
                <a:moveTo>
                  <a:pt x="1368647" y="1371600"/>
                </a:moveTo>
                <a:cubicBezTo>
                  <a:pt x="1368647" y="2128361"/>
                  <a:pt x="755142" y="2743200"/>
                  <a:pt x="0" y="2743200"/>
                </a:cubicBezTo>
                <a:lnTo>
                  <a:pt x="0" y="2686050"/>
                </a:lnTo>
                <a:cubicBezTo>
                  <a:pt x="723614" y="2686050"/>
                  <a:pt x="1311593" y="2096834"/>
                  <a:pt x="1311593" y="1371600"/>
                </a:cubicBezTo>
                <a:cubicBezTo>
                  <a:pt x="1311593" y="646367"/>
                  <a:pt x="723710" y="57150"/>
                  <a:pt x="0" y="57150"/>
                </a:cubicBezTo>
                <a:lnTo>
                  <a:pt x="0" y="0"/>
                </a:lnTo>
                <a:cubicBezTo>
                  <a:pt x="755142" y="0"/>
                  <a:pt x="1368647" y="614839"/>
                  <a:pt x="1368647" y="1371600"/>
                </a:cubicBezTo>
                <a:close/>
                <a:moveTo>
                  <a:pt x="0" y="193167"/>
                </a:moveTo>
                <a:lnTo>
                  <a:pt x="0" y="250317"/>
                </a:lnTo>
                <a:cubicBezTo>
                  <a:pt x="617506" y="250317"/>
                  <a:pt x="1118902" y="752856"/>
                  <a:pt x="1118902" y="1371600"/>
                </a:cubicBezTo>
                <a:cubicBezTo>
                  <a:pt x="1118902" y="1990344"/>
                  <a:pt x="617506" y="2492883"/>
                  <a:pt x="0" y="2492883"/>
                </a:cubicBezTo>
                <a:lnTo>
                  <a:pt x="0" y="2550033"/>
                </a:lnTo>
                <a:cubicBezTo>
                  <a:pt x="648938" y="2550033"/>
                  <a:pt x="1175957" y="2021872"/>
                  <a:pt x="1175957" y="1371600"/>
                </a:cubicBezTo>
                <a:cubicBezTo>
                  <a:pt x="1175957" y="721328"/>
                  <a:pt x="648938" y="193167"/>
                  <a:pt x="0" y="193167"/>
                </a:cubicBezTo>
                <a:close/>
                <a:moveTo>
                  <a:pt x="2000" y="388239"/>
                </a:moveTo>
                <a:lnTo>
                  <a:pt x="2000" y="445389"/>
                </a:lnTo>
                <a:cubicBezTo>
                  <a:pt x="511302" y="445389"/>
                  <a:pt x="926211" y="861155"/>
                  <a:pt x="926211" y="1371600"/>
                </a:cubicBezTo>
                <a:cubicBezTo>
                  <a:pt x="926211" y="1882045"/>
                  <a:pt x="511302" y="2297811"/>
                  <a:pt x="2000" y="2297811"/>
                </a:cubicBezTo>
                <a:lnTo>
                  <a:pt x="2000" y="2354961"/>
                </a:lnTo>
                <a:cubicBezTo>
                  <a:pt x="542735" y="2354961"/>
                  <a:pt x="983266" y="1913573"/>
                  <a:pt x="983266" y="1371600"/>
                </a:cubicBezTo>
                <a:cubicBezTo>
                  <a:pt x="983266" y="829628"/>
                  <a:pt x="542735" y="388239"/>
                  <a:pt x="2000" y="388239"/>
                </a:cubicBezTo>
                <a:close/>
                <a:moveTo>
                  <a:pt x="0" y="581311"/>
                </a:moveTo>
                <a:lnTo>
                  <a:pt x="0" y="638461"/>
                </a:lnTo>
                <a:cubicBezTo>
                  <a:pt x="403098" y="638461"/>
                  <a:pt x="731520" y="967550"/>
                  <a:pt x="731520" y="1371600"/>
                </a:cubicBezTo>
                <a:cubicBezTo>
                  <a:pt x="731520" y="1775651"/>
                  <a:pt x="403098" y="2104644"/>
                  <a:pt x="0" y="2104644"/>
                </a:cubicBezTo>
                <a:lnTo>
                  <a:pt x="0" y="2161794"/>
                </a:lnTo>
                <a:cubicBezTo>
                  <a:pt x="434626" y="2161794"/>
                  <a:pt x="788575" y="1807083"/>
                  <a:pt x="788575" y="1371505"/>
                </a:cubicBezTo>
                <a:cubicBezTo>
                  <a:pt x="788575" y="935927"/>
                  <a:pt x="434626" y="581311"/>
                  <a:pt x="0" y="581311"/>
                </a:cubicBezTo>
                <a:close/>
                <a:moveTo>
                  <a:pt x="0" y="774478"/>
                </a:moveTo>
                <a:lnTo>
                  <a:pt x="0" y="831628"/>
                </a:lnTo>
                <a:cubicBezTo>
                  <a:pt x="296990" y="831628"/>
                  <a:pt x="538829" y="1074039"/>
                  <a:pt x="538829" y="1371600"/>
                </a:cubicBezTo>
                <a:cubicBezTo>
                  <a:pt x="538829" y="1669161"/>
                  <a:pt x="296990" y="1911572"/>
                  <a:pt x="0" y="1911572"/>
                </a:cubicBezTo>
                <a:lnTo>
                  <a:pt x="0" y="1968722"/>
                </a:lnTo>
                <a:cubicBezTo>
                  <a:pt x="328422" y="1968722"/>
                  <a:pt x="595884" y="1700689"/>
                  <a:pt x="595884" y="1371600"/>
                </a:cubicBezTo>
                <a:cubicBezTo>
                  <a:pt x="595884" y="1042511"/>
                  <a:pt x="328422" y="774478"/>
                  <a:pt x="0" y="774478"/>
                </a:cubicBezTo>
                <a:close/>
                <a:moveTo>
                  <a:pt x="0" y="969550"/>
                </a:moveTo>
                <a:lnTo>
                  <a:pt x="0" y="1026700"/>
                </a:lnTo>
                <a:cubicBezTo>
                  <a:pt x="190786" y="1026700"/>
                  <a:pt x="344138" y="1182338"/>
                  <a:pt x="344138" y="1371600"/>
                </a:cubicBezTo>
                <a:cubicBezTo>
                  <a:pt x="344138" y="1560862"/>
                  <a:pt x="190786" y="1716500"/>
                  <a:pt x="0" y="1716500"/>
                </a:cubicBezTo>
                <a:lnTo>
                  <a:pt x="0" y="1773650"/>
                </a:lnTo>
                <a:cubicBezTo>
                  <a:pt x="220218" y="1773650"/>
                  <a:pt x="401193" y="1594295"/>
                  <a:pt x="401193" y="1371600"/>
                </a:cubicBezTo>
                <a:cubicBezTo>
                  <a:pt x="401193" y="1148906"/>
                  <a:pt x="220218" y="969550"/>
                  <a:pt x="0" y="969550"/>
                </a:cubicBezTo>
                <a:close/>
              </a:path>
            </a:pathLst>
          </a:custGeom>
          <a:solidFill>
            <a:schemeClr val="accent2">
              <a:lumMod val="60000"/>
              <a:lumOff val="40000"/>
              <a:alpha val="50000"/>
            </a:schemeClr>
          </a:solidFill>
          <a:ln w="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sp>
        <p:nvSpPr>
          <p:cNvPr id="6" name="Text Placeholder 5">
            <a:extLst>
              <a:ext uri="{FF2B5EF4-FFF2-40B4-BE49-F238E27FC236}">
                <a16:creationId xmlns:a16="http://schemas.microsoft.com/office/drawing/2014/main" id="{8A532999-12DE-93F1-8883-C28DDAD46754}"/>
              </a:ext>
            </a:extLst>
          </p:cNvPr>
          <p:cNvSpPr>
            <a:spLocks noGrp="1"/>
          </p:cNvSpPr>
          <p:nvPr>
            <p:ph type="body" sz="quarter" idx="16"/>
          </p:nvPr>
        </p:nvSpPr>
        <p:spPr>
          <a:xfrm>
            <a:off x="0" y="1499304"/>
            <a:ext cx="12188952" cy="3857918"/>
          </a:xfrm>
        </p:spPr>
        <p:txBody>
          <a:bodyPr anchor="ctr"/>
          <a:lstStyle/>
          <a:p>
            <a:pPr algn="ctr"/>
            <a:r>
              <a:rPr lang="en-US" sz="6600" b="1"/>
              <a:t>The Evolving Workforce</a:t>
            </a:r>
          </a:p>
          <a:p>
            <a:pPr algn="ctr"/>
            <a:r>
              <a:rPr lang="en-US" sz="4000" b="1"/>
              <a:t>2024 employee health trends</a:t>
            </a:r>
          </a:p>
        </p:txBody>
      </p:sp>
      <p:sp>
        <p:nvSpPr>
          <p:cNvPr id="12" name="Graphic 41">
            <a:extLst>
              <a:ext uri="{FF2B5EF4-FFF2-40B4-BE49-F238E27FC236}">
                <a16:creationId xmlns:a16="http://schemas.microsoft.com/office/drawing/2014/main" id="{44C7CAA8-726D-D2E6-32EA-83EBEE7D5466}"/>
              </a:ext>
            </a:extLst>
          </p:cNvPr>
          <p:cNvSpPr/>
          <p:nvPr/>
        </p:nvSpPr>
        <p:spPr>
          <a:xfrm flipH="1">
            <a:off x="6541634" y="3990229"/>
            <a:ext cx="4446816" cy="2733984"/>
          </a:xfrm>
          <a:custGeom>
            <a:avLst/>
            <a:gdLst>
              <a:gd name="connsiteX0" fmla="*/ 919568 w 4225773"/>
              <a:gd name="connsiteY0" fmla="*/ 1299090 h 2598083"/>
              <a:gd name="connsiteX1" fmla="*/ 919473 w 4225773"/>
              <a:gd name="connsiteY1" fmla="*/ 1299090 h 2598083"/>
              <a:gd name="connsiteX2" fmla="*/ 1301422 w 4225773"/>
              <a:gd name="connsiteY2" fmla="*/ 919397 h 2598083"/>
              <a:gd name="connsiteX3" fmla="*/ 1301422 w 4225773"/>
              <a:gd name="connsiteY3" fmla="*/ 919397 h 2598083"/>
              <a:gd name="connsiteX4" fmla="*/ 1681186 w 4225773"/>
              <a:gd name="connsiteY4" fmla="*/ 1300325 h 2598083"/>
              <a:gd name="connsiteX5" fmla="*/ 2928343 w 4225773"/>
              <a:gd name="connsiteY5" fmla="*/ 2544019 h 2598083"/>
              <a:gd name="connsiteX6" fmla="*/ 4171698 w 4225773"/>
              <a:gd name="connsiteY6" fmla="*/ 1298044 h 2598083"/>
              <a:gd name="connsiteX7" fmla="*/ 4225774 w 4225773"/>
              <a:gd name="connsiteY7" fmla="*/ 1298044 h 2598083"/>
              <a:gd name="connsiteX8" fmla="*/ 2928343 w 4225773"/>
              <a:gd name="connsiteY8" fmla="*/ 2598084 h 2598083"/>
              <a:gd name="connsiteX9" fmla="*/ 1627111 w 4225773"/>
              <a:gd name="connsiteY9" fmla="*/ 1300325 h 2598083"/>
              <a:gd name="connsiteX10" fmla="*/ 1301422 w 4225773"/>
              <a:gd name="connsiteY10" fmla="*/ 973462 h 2598083"/>
              <a:gd name="connsiteX11" fmla="*/ 973643 w 4225773"/>
              <a:gd name="connsiteY11" fmla="*/ 1299090 h 2598083"/>
              <a:gd name="connsiteX12" fmla="*/ 919568 w 4225773"/>
              <a:gd name="connsiteY12" fmla="*/ 1299090 h 2598083"/>
              <a:gd name="connsiteX13" fmla="*/ 788513 w 4225773"/>
              <a:gd name="connsiteY13" fmla="*/ 1299090 h 2598083"/>
              <a:gd name="connsiteX14" fmla="*/ 788608 w 4225773"/>
              <a:gd name="connsiteY14" fmla="*/ 1299090 h 2598083"/>
              <a:gd name="connsiteX15" fmla="*/ 1301422 w 4225773"/>
              <a:gd name="connsiteY15" fmla="*/ 788366 h 2598083"/>
              <a:gd name="connsiteX16" fmla="*/ 1301422 w 4225773"/>
              <a:gd name="connsiteY16" fmla="*/ 788366 h 2598083"/>
              <a:gd name="connsiteX17" fmla="*/ 1812241 w 4225773"/>
              <a:gd name="connsiteY17" fmla="*/ 1300325 h 2598083"/>
              <a:gd name="connsiteX18" fmla="*/ 2928343 w 4225773"/>
              <a:gd name="connsiteY18" fmla="*/ 2415364 h 2598083"/>
              <a:gd name="connsiteX19" fmla="*/ 4044920 w 4225773"/>
              <a:gd name="connsiteY19" fmla="*/ 1298044 h 2598083"/>
              <a:gd name="connsiteX20" fmla="*/ 3990845 w 4225773"/>
              <a:gd name="connsiteY20" fmla="*/ 1298044 h 2598083"/>
              <a:gd name="connsiteX21" fmla="*/ 2928343 w 4225773"/>
              <a:gd name="connsiteY21" fmla="*/ 2361299 h 2598083"/>
              <a:gd name="connsiteX22" fmla="*/ 1866316 w 4225773"/>
              <a:gd name="connsiteY22" fmla="*/ 1300325 h 2598083"/>
              <a:gd name="connsiteX23" fmla="*/ 1301422 w 4225773"/>
              <a:gd name="connsiteY23" fmla="*/ 734301 h 2598083"/>
              <a:gd name="connsiteX24" fmla="*/ 1301422 w 4225773"/>
              <a:gd name="connsiteY24" fmla="*/ 734301 h 2598083"/>
              <a:gd name="connsiteX25" fmla="*/ 734438 w 4225773"/>
              <a:gd name="connsiteY25" fmla="*/ 1299090 h 2598083"/>
              <a:gd name="connsiteX26" fmla="*/ 788513 w 4225773"/>
              <a:gd name="connsiteY26" fmla="*/ 1299090 h 2598083"/>
              <a:gd name="connsiteX27" fmla="*/ 605379 w 4225773"/>
              <a:gd name="connsiteY27" fmla="*/ 1299090 h 2598083"/>
              <a:gd name="connsiteX28" fmla="*/ 605474 w 4225773"/>
              <a:gd name="connsiteY28" fmla="*/ 1299090 h 2598083"/>
              <a:gd name="connsiteX29" fmla="*/ 1301422 w 4225773"/>
              <a:gd name="connsiteY29" fmla="*/ 605266 h 2598083"/>
              <a:gd name="connsiteX30" fmla="*/ 1301422 w 4225773"/>
              <a:gd name="connsiteY30" fmla="*/ 605266 h 2598083"/>
              <a:gd name="connsiteX31" fmla="*/ 1995375 w 4225773"/>
              <a:gd name="connsiteY31" fmla="*/ 1300325 h 2598083"/>
              <a:gd name="connsiteX32" fmla="*/ 2928343 w 4225773"/>
              <a:gd name="connsiteY32" fmla="*/ 2230839 h 2598083"/>
              <a:gd name="connsiteX33" fmla="*/ 2928343 w 4225773"/>
              <a:gd name="connsiteY33" fmla="*/ 2230839 h 2598083"/>
              <a:gd name="connsiteX34" fmla="*/ 2928343 w 4225773"/>
              <a:gd name="connsiteY34" fmla="*/ 2230839 h 2598083"/>
              <a:gd name="connsiteX35" fmla="*/ 3858555 w 4225773"/>
              <a:gd name="connsiteY35" fmla="*/ 1298139 h 2598083"/>
              <a:gd name="connsiteX36" fmla="*/ 3804480 w 4225773"/>
              <a:gd name="connsiteY36" fmla="*/ 1298139 h 2598083"/>
              <a:gd name="connsiteX37" fmla="*/ 2928343 w 4225773"/>
              <a:gd name="connsiteY37" fmla="*/ 2176773 h 2598083"/>
              <a:gd name="connsiteX38" fmla="*/ 2928343 w 4225773"/>
              <a:gd name="connsiteY38" fmla="*/ 2176773 h 2598083"/>
              <a:gd name="connsiteX39" fmla="*/ 2928343 w 4225773"/>
              <a:gd name="connsiteY39" fmla="*/ 2176773 h 2598083"/>
              <a:gd name="connsiteX40" fmla="*/ 2049546 w 4225773"/>
              <a:gd name="connsiteY40" fmla="*/ 1300325 h 2598083"/>
              <a:gd name="connsiteX41" fmla="*/ 1301517 w 4225773"/>
              <a:gd name="connsiteY41" fmla="*/ 551201 h 2598083"/>
              <a:gd name="connsiteX42" fmla="*/ 1301517 w 4225773"/>
              <a:gd name="connsiteY42" fmla="*/ 551201 h 2598083"/>
              <a:gd name="connsiteX43" fmla="*/ 551399 w 4225773"/>
              <a:gd name="connsiteY43" fmla="*/ 1299090 h 2598083"/>
              <a:gd name="connsiteX44" fmla="*/ 551399 w 4225773"/>
              <a:gd name="connsiteY44" fmla="*/ 1299090 h 2598083"/>
              <a:gd name="connsiteX45" fmla="*/ 605474 w 4225773"/>
              <a:gd name="connsiteY45" fmla="*/ 1299090 h 2598083"/>
              <a:gd name="connsiteX46" fmla="*/ 424241 w 4225773"/>
              <a:gd name="connsiteY46" fmla="*/ 1299090 h 2598083"/>
              <a:gd name="connsiteX47" fmla="*/ 1301422 w 4225773"/>
              <a:gd name="connsiteY47" fmla="*/ 422166 h 2598083"/>
              <a:gd name="connsiteX48" fmla="*/ 1301422 w 4225773"/>
              <a:gd name="connsiteY48" fmla="*/ 422166 h 2598083"/>
              <a:gd name="connsiteX49" fmla="*/ 2178509 w 4225773"/>
              <a:gd name="connsiteY49" fmla="*/ 1300325 h 2598083"/>
              <a:gd name="connsiteX50" fmla="*/ 2178414 w 4225773"/>
              <a:gd name="connsiteY50" fmla="*/ 1300325 h 2598083"/>
              <a:gd name="connsiteX51" fmla="*/ 2928343 w 4225773"/>
              <a:gd name="connsiteY51" fmla="*/ 2046883 h 2598083"/>
              <a:gd name="connsiteX52" fmla="*/ 2928343 w 4225773"/>
              <a:gd name="connsiteY52" fmla="*/ 2046883 h 2598083"/>
              <a:gd name="connsiteX53" fmla="*/ 2928343 w 4225773"/>
              <a:gd name="connsiteY53" fmla="*/ 2046883 h 2598083"/>
              <a:gd name="connsiteX54" fmla="*/ 3675706 w 4225773"/>
              <a:gd name="connsiteY54" fmla="*/ 1298044 h 2598083"/>
              <a:gd name="connsiteX55" fmla="*/ 3621630 w 4225773"/>
              <a:gd name="connsiteY55" fmla="*/ 1298044 h 2598083"/>
              <a:gd name="connsiteX56" fmla="*/ 2928438 w 4225773"/>
              <a:gd name="connsiteY56" fmla="*/ 1992818 h 2598083"/>
              <a:gd name="connsiteX57" fmla="*/ 2928438 w 4225773"/>
              <a:gd name="connsiteY57" fmla="*/ 1992818 h 2598083"/>
              <a:gd name="connsiteX58" fmla="*/ 2232775 w 4225773"/>
              <a:gd name="connsiteY58" fmla="*/ 1300325 h 2598083"/>
              <a:gd name="connsiteX59" fmla="*/ 2232775 w 4225773"/>
              <a:gd name="connsiteY59" fmla="*/ 1300325 h 2598083"/>
              <a:gd name="connsiteX60" fmla="*/ 1301613 w 4225773"/>
              <a:gd name="connsiteY60" fmla="*/ 368101 h 2598083"/>
              <a:gd name="connsiteX61" fmla="*/ 370260 w 4225773"/>
              <a:gd name="connsiteY61" fmla="*/ 1299090 h 2598083"/>
              <a:gd name="connsiteX62" fmla="*/ 424431 w 4225773"/>
              <a:gd name="connsiteY62" fmla="*/ 1299090 h 2598083"/>
              <a:gd name="connsiteX63" fmla="*/ 237210 w 4225773"/>
              <a:gd name="connsiteY63" fmla="*/ 1299090 h 2598083"/>
              <a:gd name="connsiteX64" fmla="*/ 237305 w 4225773"/>
              <a:gd name="connsiteY64" fmla="*/ 1299090 h 2598083"/>
              <a:gd name="connsiteX65" fmla="*/ 1301422 w 4225773"/>
              <a:gd name="connsiteY65" fmla="*/ 237166 h 2598083"/>
              <a:gd name="connsiteX66" fmla="*/ 1301422 w 4225773"/>
              <a:gd name="connsiteY66" fmla="*/ 237166 h 2598083"/>
              <a:gd name="connsiteX67" fmla="*/ 2363544 w 4225773"/>
              <a:gd name="connsiteY67" fmla="*/ 1300325 h 2598083"/>
              <a:gd name="connsiteX68" fmla="*/ 2928343 w 4225773"/>
              <a:gd name="connsiteY68" fmla="*/ 1865398 h 2598083"/>
              <a:gd name="connsiteX69" fmla="*/ 2928343 w 4225773"/>
              <a:gd name="connsiteY69" fmla="*/ 1865398 h 2598083"/>
              <a:gd name="connsiteX70" fmla="*/ 2928343 w 4225773"/>
              <a:gd name="connsiteY70" fmla="*/ 1865398 h 2598083"/>
              <a:gd name="connsiteX71" fmla="*/ 3494947 w 4225773"/>
              <a:gd name="connsiteY71" fmla="*/ 1298139 h 2598083"/>
              <a:gd name="connsiteX72" fmla="*/ 3440872 w 4225773"/>
              <a:gd name="connsiteY72" fmla="*/ 1298139 h 2598083"/>
              <a:gd name="connsiteX73" fmla="*/ 2928438 w 4225773"/>
              <a:gd name="connsiteY73" fmla="*/ 1811333 h 2598083"/>
              <a:gd name="connsiteX74" fmla="*/ 2928438 w 4225773"/>
              <a:gd name="connsiteY74" fmla="*/ 1811333 h 2598083"/>
              <a:gd name="connsiteX75" fmla="*/ 2417905 w 4225773"/>
              <a:gd name="connsiteY75" fmla="*/ 1300325 h 2598083"/>
              <a:gd name="connsiteX76" fmla="*/ 2417810 w 4225773"/>
              <a:gd name="connsiteY76" fmla="*/ 1300325 h 2598083"/>
              <a:gd name="connsiteX77" fmla="*/ 1301613 w 4225773"/>
              <a:gd name="connsiteY77" fmla="*/ 183100 h 2598083"/>
              <a:gd name="connsiteX78" fmla="*/ 1301613 w 4225773"/>
              <a:gd name="connsiteY78" fmla="*/ 183100 h 2598083"/>
              <a:gd name="connsiteX79" fmla="*/ 183324 w 4225773"/>
              <a:gd name="connsiteY79" fmla="*/ 1299090 h 2598083"/>
              <a:gd name="connsiteX80" fmla="*/ 183324 w 4225773"/>
              <a:gd name="connsiteY80" fmla="*/ 1299090 h 2598083"/>
              <a:gd name="connsiteX81" fmla="*/ 237400 w 4225773"/>
              <a:gd name="connsiteY81" fmla="*/ 1299090 h 2598083"/>
              <a:gd name="connsiteX82" fmla="*/ 54075 w 4225773"/>
              <a:gd name="connsiteY82" fmla="*/ 1299090 h 2598083"/>
              <a:gd name="connsiteX83" fmla="*/ 54170 w 4225773"/>
              <a:gd name="connsiteY83" fmla="*/ 1299090 h 2598083"/>
              <a:gd name="connsiteX84" fmla="*/ 1301422 w 4225773"/>
              <a:gd name="connsiteY84" fmla="*/ 54065 h 2598083"/>
              <a:gd name="connsiteX85" fmla="*/ 1301422 w 4225773"/>
              <a:gd name="connsiteY85" fmla="*/ 54065 h 2598083"/>
              <a:gd name="connsiteX86" fmla="*/ 2546679 w 4225773"/>
              <a:gd name="connsiteY86" fmla="*/ 1300325 h 2598083"/>
              <a:gd name="connsiteX87" fmla="*/ 2546583 w 4225773"/>
              <a:gd name="connsiteY87" fmla="*/ 1300325 h 2598083"/>
              <a:gd name="connsiteX88" fmla="*/ 2928343 w 4225773"/>
              <a:gd name="connsiteY88" fmla="*/ 1678687 h 2598083"/>
              <a:gd name="connsiteX89" fmla="*/ 2928343 w 4225773"/>
              <a:gd name="connsiteY89" fmla="*/ 1678687 h 2598083"/>
              <a:gd name="connsiteX90" fmla="*/ 2928343 w 4225773"/>
              <a:gd name="connsiteY90" fmla="*/ 1678687 h 2598083"/>
              <a:gd name="connsiteX91" fmla="*/ 3306206 w 4225773"/>
              <a:gd name="connsiteY91" fmla="*/ 1298044 h 2598083"/>
              <a:gd name="connsiteX92" fmla="*/ 3252131 w 4225773"/>
              <a:gd name="connsiteY92" fmla="*/ 1298044 h 2598083"/>
              <a:gd name="connsiteX93" fmla="*/ 2928343 w 4225773"/>
              <a:gd name="connsiteY93" fmla="*/ 1624527 h 2598083"/>
              <a:gd name="connsiteX94" fmla="*/ 2928343 w 4225773"/>
              <a:gd name="connsiteY94" fmla="*/ 1624527 h 2598083"/>
              <a:gd name="connsiteX95" fmla="*/ 2928343 w 4225773"/>
              <a:gd name="connsiteY95" fmla="*/ 1624527 h 2598083"/>
              <a:gd name="connsiteX96" fmla="*/ 2600849 w 4225773"/>
              <a:gd name="connsiteY96" fmla="*/ 1300230 h 2598083"/>
              <a:gd name="connsiteX97" fmla="*/ 2600849 w 4225773"/>
              <a:gd name="connsiteY97" fmla="*/ 1300230 h 2598083"/>
              <a:gd name="connsiteX98" fmla="*/ 1301422 w 4225773"/>
              <a:gd name="connsiteY98" fmla="*/ 0 h 2598083"/>
              <a:gd name="connsiteX99" fmla="*/ 1301422 w 4225773"/>
              <a:gd name="connsiteY99" fmla="*/ 0 h 2598083"/>
              <a:gd name="connsiteX100" fmla="*/ 0 w 4225773"/>
              <a:gd name="connsiteY100" fmla="*/ 1299090 h 2598083"/>
              <a:gd name="connsiteX101" fmla="*/ 0 w 4225773"/>
              <a:gd name="connsiteY101" fmla="*/ 1299090 h 2598083"/>
              <a:gd name="connsiteX102" fmla="*/ 54075 w 4225773"/>
              <a:gd name="connsiteY102" fmla="*/ 1299090 h 259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225773" h="2598083">
                <a:moveTo>
                  <a:pt x="919568" y="1299090"/>
                </a:moveTo>
                <a:lnTo>
                  <a:pt x="919473" y="1299090"/>
                </a:lnTo>
                <a:cubicBezTo>
                  <a:pt x="919473" y="1090239"/>
                  <a:pt x="1090253" y="919397"/>
                  <a:pt x="1301422" y="919397"/>
                </a:cubicBezTo>
                <a:lnTo>
                  <a:pt x="1301422" y="919397"/>
                </a:lnTo>
                <a:cubicBezTo>
                  <a:pt x="1510311" y="919302"/>
                  <a:pt x="1681186" y="1089194"/>
                  <a:pt x="1681186" y="1300325"/>
                </a:cubicBezTo>
                <a:cubicBezTo>
                  <a:pt x="1681186" y="1986452"/>
                  <a:pt x="2240568" y="2544019"/>
                  <a:pt x="2928343" y="2544019"/>
                </a:cubicBezTo>
                <a:cubicBezTo>
                  <a:pt x="3616118" y="2544019"/>
                  <a:pt x="4171698" y="1985691"/>
                  <a:pt x="4171698" y="1298044"/>
                </a:cubicBezTo>
                <a:lnTo>
                  <a:pt x="4225774" y="1298044"/>
                </a:lnTo>
                <a:cubicBezTo>
                  <a:pt x="4225774" y="2015527"/>
                  <a:pt x="3644439" y="2598084"/>
                  <a:pt x="2928343" y="2598084"/>
                </a:cubicBezTo>
                <a:cubicBezTo>
                  <a:pt x="2212247" y="2598084"/>
                  <a:pt x="1627111" y="2016287"/>
                  <a:pt x="1627111" y="1300325"/>
                </a:cubicBezTo>
                <a:cubicBezTo>
                  <a:pt x="1627111" y="1120930"/>
                  <a:pt x="1482371" y="973462"/>
                  <a:pt x="1301422" y="973462"/>
                </a:cubicBezTo>
                <a:cubicBezTo>
                  <a:pt x="1120474" y="973462"/>
                  <a:pt x="973643" y="1118175"/>
                  <a:pt x="973643" y="1299090"/>
                </a:cubicBezTo>
                <a:lnTo>
                  <a:pt x="919568" y="1299090"/>
                </a:lnTo>
                <a:close/>
                <a:moveTo>
                  <a:pt x="788513" y="1299090"/>
                </a:moveTo>
                <a:lnTo>
                  <a:pt x="788608" y="1299090"/>
                </a:lnTo>
                <a:cubicBezTo>
                  <a:pt x="788608" y="1017550"/>
                  <a:pt x="1019166" y="788366"/>
                  <a:pt x="1301422" y="788366"/>
                </a:cubicBezTo>
                <a:lnTo>
                  <a:pt x="1301422" y="788366"/>
                </a:lnTo>
                <a:cubicBezTo>
                  <a:pt x="1583014" y="788461"/>
                  <a:pt x="1812241" y="1018216"/>
                  <a:pt x="1812241" y="1300325"/>
                </a:cubicBezTo>
                <a:cubicBezTo>
                  <a:pt x="1812241" y="1915663"/>
                  <a:pt x="2311560" y="2415364"/>
                  <a:pt x="2928343" y="2415364"/>
                </a:cubicBezTo>
                <a:cubicBezTo>
                  <a:pt x="3545126" y="2415364"/>
                  <a:pt x="4044920" y="1914713"/>
                  <a:pt x="4044920" y="1298044"/>
                </a:cubicBezTo>
                <a:lnTo>
                  <a:pt x="3990845" y="1298044"/>
                </a:lnTo>
                <a:cubicBezTo>
                  <a:pt x="3990845" y="1884782"/>
                  <a:pt x="3513955" y="2361299"/>
                  <a:pt x="2928343" y="2361299"/>
                </a:cubicBezTo>
                <a:cubicBezTo>
                  <a:pt x="2342731" y="2361299"/>
                  <a:pt x="1866316" y="1885732"/>
                  <a:pt x="1866316" y="1300325"/>
                </a:cubicBezTo>
                <a:cubicBezTo>
                  <a:pt x="1866316" y="988285"/>
                  <a:pt x="1612855" y="734301"/>
                  <a:pt x="1301422" y="734301"/>
                </a:cubicBezTo>
                <a:lnTo>
                  <a:pt x="1301422" y="734301"/>
                </a:lnTo>
                <a:cubicBezTo>
                  <a:pt x="989324" y="734301"/>
                  <a:pt x="734438" y="987715"/>
                  <a:pt x="734438" y="1299090"/>
                </a:cubicBezTo>
                <a:lnTo>
                  <a:pt x="788513" y="1299090"/>
                </a:lnTo>
                <a:close/>
                <a:moveTo>
                  <a:pt x="605379" y="1299090"/>
                </a:moveTo>
                <a:lnTo>
                  <a:pt x="605474" y="1299090"/>
                </a:lnTo>
                <a:cubicBezTo>
                  <a:pt x="605474" y="916831"/>
                  <a:pt x="918237" y="605266"/>
                  <a:pt x="1301422" y="605266"/>
                </a:cubicBezTo>
                <a:lnTo>
                  <a:pt x="1301422" y="605266"/>
                </a:lnTo>
                <a:cubicBezTo>
                  <a:pt x="1683752" y="605361"/>
                  <a:pt x="1995375" y="917306"/>
                  <a:pt x="1995375" y="1300325"/>
                </a:cubicBezTo>
                <a:cubicBezTo>
                  <a:pt x="1995375" y="1813043"/>
                  <a:pt x="2414389" y="2230839"/>
                  <a:pt x="2928343" y="2230839"/>
                </a:cubicBezTo>
                <a:lnTo>
                  <a:pt x="2928343" y="2230839"/>
                </a:lnTo>
                <a:cubicBezTo>
                  <a:pt x="2928343" y="2230839"/>
                  <a:pt x="2928343" y="2230839"/>
                  <a:pt x="2928343" y="2230839"/>
                </a:cubicBezTo>
                <a:cubicBezTo>
                  <a:pt x="3441157" y="2230839"/>
                  <a:pt x="3858555" y="1811998"/>
                  <a:pt x="3858555" y="1298139"/>
                </a:cubicBezTo>
                <a:lnTo>
                  <a:pt x="3804480" y="1298139"/>
                </a:lnTo>
                <a:cubicBezTo>
                  <a:pt x="3804480" y="1782067"/>
                  <a:pt x="3411411" y="2176773"/>
                  <a:pt x="2928343" y="2176773"/>
                </a:cubicBezTo>
                <a:lnTo>
                  <a:pt x="2928343" y="2176773"/>
                </a:lnTo>
                <a:cubicBezTo>
                  <a:pt x="2928343" y="2176773"/>
                  <a:pt x="2928343" y="2176773"/>
                  <a:pt x="2928343" y="2176773"/>
                </a:cubicBezTo>
                <a:cubicBezTo>
                  <a:pt x="2444325" y="2176773"/>
                  <a:pt x="2049546" y="1783208"/>
                  <a:pt x="2049546" y="1300325"/>
                </a:cubicBezTo>
                <a:cubicBezTo>
                  <a:pt x="2049546" y="887375"/>
                  <a:pt x="1713688" y="551201"/>
                  <a:pt x="1301517" y="551201"/>
                </a:cubicBezTo>
                <a:lnTo>
                  <a:pt x="1301517" y="551201"/>
                </a:lnTo>
                <a:cubicBezTo>
                  <a:pt x="888491" y="551201"/>
                  <a:pt x="551399" y="886995"/>
                  <a:pt x="551399" y="1299090"/>
                </a:cubicBezTo>
                <a:lnTo>
                  <a:pt x="551399" y="1299090"/>
                </a:lnTo>
                <a:lnTo>
                  <a:pt x="605474" y="1299090"/>
                </a:lnTo>
                <a:close/>
                <a:moveTo>
                  <a:pt x="424241" y="1299090"/>
                </a:moveTo>
                <a:cubicBezTo>
                  <a:pt x="424241" y="816207"/>
                  <a:pt x="817404" y="422166"/>
                  <a:pt x="1301422" y="422166"/>
                </a:cubicBezTo>
                <a:lnTo>
                  <a:pt x="1301422" y="422166"/>
                </a:lnTo>
                <a:cubicBezTo>
                  <a:pt x="1784395" y="422261"/>
                  <a:pt x="2178509" y="816397"/>
                  <a:pt x="2178509" y="1300325"/>
                </a:cubicBezTo>
                <a:lnTo>
                  <a:pt x="2178414" y="1300325"/>
                </a:lnTo>
                <a:cubicBezTo>
                  <a:pt x="2178414" y="1712419"/>
                  <a:pt x="2515317" y="2046883"/>
                  <a:pt x="2928343" y="2046883"/>
                </a:cubicBezTo>
                <a:lnTo>
                  <a:pt x="2928343" y="2046883"/>
                </a:lnTo>
                <a:cubicBezTo>
                  <a:pt x="2928343" y="2046883"/>
                  <a:pt x="2928343" y="2046883"/>
                  <a:pt x="2928343" y="2046883"/>
                </a:cubicBezTo>
                <a:cubicBezTo>
                  <a:pt x="3340514" y="2046883"/>
                  <a:pt x="3675706" y="1710994"/>
                  <a:pt x="3675706" y="1298044"/>
                </a:cubicBezTo>
                <a:lnTo>
                  <a:pt x="3621630" y="1298044"/>
                </a:lnTo>
                <a:cubicBezTo>
                  <a:pt x="3621630" y="1681063"/>
                  <a:pt x="3310673" y="1992818"/>
                  <a:pt x="2928438" y="1992818"/>
                </a:cubicBezTo>
                <a:lnTo>
                  <a:pt x="2928438" y="1992818"/>
                </a:lnTo>
                <a:cubicBezTo>
                  <a:pt x="2545348" y="1992818"/>
                  <a:pt x="2232775" y="1682488"/>
                  <a:pt x="2232775" y="1300325"/>
                </a:cubicBezTo>
                <a:lnTo>
                  <a:pt x="2232775" y="1300325"/>
                </a:lnTo>
                <a:cubicBezTo>
                  <a:pt x="2232775" y="786466"/>
                  <a:pt x="1814426" y="368101"/>
                  <a:pt x="1301613" y="368101"/>
                </a:cubicBezTo>
                <a:cubicBezTo>
                  <a:pt x="788798" y="368101"/>
                  <a:pt x="370260" y="786371"/>
                  <a:pt x="370260" y="1299090"/>
                </a:cubicBezTo>
                <a:lnTo>
                  <a:pt x="424431" y="1299090"/>
                </a:lnTo>
                <a:close/>
                <a:moveTo>
                  <a:pt x="237210" y="1299090"/>
                </a:moveTo>
                <a:lnTo>
                  <a:pt x="237305" y="1299090"/>
                </a:lnTo>
                <a:cubicBezTo>
                  <a:pt x="237305" y="713587"/>
                  <a:pt x="714575" y="237166"/>
                  <a:pt x="1301422" y="237166"/>
                </a:cubicBezTo>
                <a:lnTo>
                  <a:pt x="1301422" y="237166"/>
                </a:lnTo>
                <a:cubicBezTo>
                  <a:pt x="1886939" y="237261"/>
                  <a:pt x="2363544" y="713587"/>
                  <a:pt x="2363544" y="1300325"/>
                </a:cubicBezTo>
                <a:cubicBezTo>
                  <a:pt x="2363544" y="1611700"/>
                  <a:pt x="2616245" y="1865398"/>
                  <a:pt x="2928343" y="1865398"/>
                </a:cubicBezTo>
                <a:lnTo>
                  <a:pt x="2928343" y="1865398"/>
                </a:lnTo>
                <a:cubicBezTo>
                  <a:pt x="2928343" y="1865398"/>
                  <a:pt x="2928343" y="1865398"/>
                  <a:pt x="2928343" y="1865398"/>
                </a:cubicBezTo>
                <a:cubicBezTo>
                  <a:pt x="3239776" y="1865398"/>
                  <a:pt x="3494947" y="1610179"/>
                  <a:pt x="3494947" y="1298139"/>
                </a:cubicBezTo>
                <a:lnTo>
                  <a:pt x="3440872" y="1298139"/>
                </a:lnTo>
                <a:cubicBezTo>
                  <a:pt x="3440872" y="1580249"/>
                  <a:pt x="3210029" y="1811333"/>
                  <a:pt x="2928438" y="1811333"/>
                </a:cubicBezTo>
                <a:lnTo>
                  <a:pt x="2928438" y="1811333"/>
                </a:lnTo>
                <a:cubicBezTo>
                  <a:pt x="2646276" y="1811333"/>
                  <a:pt x="2417905" y="1581864"/>
                  <a:pt x="2417905" y="1300325"/>
                </a:cubicBezTo>
                <a:lnTo>
                  <a:pt x="2417810" y="1300325"/>
                </a:lnTo>
                <a:cubicBezTo>
                  <a:pt x="2417810" y="683751"/>
                  <a:pt x="1917065" y="183100"/>
                  <a:pt x="1301613" y="183100"/>
                </a:cubicBezTo>
                <a:lnTo>
                  <a:pt x="1301613" y="183100"/>
                </a:lnTo>
                <a:cubicBezTo>
                  <a:pt x="684924" y="183100"/>
                  <a:pt x="183324" y="683751"/>
                  <a:pt x="183324" y="1299090"/>
                </a:cubicBezTo>
                <a:lnTo>
                  <a:pt x="183324" y="1299090"/>
                </a:lnTo>
                <a:lnTo>
                  <a:pt x="237400" y="1299090"/>
                </a:lnTo>
                <a:close/>
                <a:moveTo>
                  <a:pt x="54075" y="1299090"/>
                </a:moveTo>
                <a:lnTo>
                  <a:pt x="54170" y="1299090"/>
                </a:lnTo>
                <a:cubicBezTo>
                  <a:pt x="54170" y="612963"/>
                  <a:pt x="613647" y="54065"/>
                  <a:pt x="1301422" y="54065"/>
                </a:cubicBezTo>
                <a:lnTo>
                  <a:pt x="1301422" y="54065"/>
                </a:lnTo>
                <a:cubicBezTo>
                  <a:pt x="1987677" y="54160"/>
                  <a:pt x="2546679" y="612773"/>
                  <a:pt x="2546679" y="1300325"/>
                </a:cubicBezTo>
                <a:lnTo>
                  <a:pt x="2546583" y="1300325"/>
                </a:lnTo>
                <a:cubicBezTo>
                  <a:pt x="2546583" y="1509175"/>
                  <a:pt x="2717173" y="1678687"/>
                  <a:pt x="2928343" y="1678687"/>
                </a:cubicBezTo>
                <a:lnTo>
                  <a:pt x="2928343" y="1678687"/>
                </a:lnTo>
                <a:cubicBezTo>
                  <a:pt x="2928343" y="1678687"/>
                  <a:pt x="2928343" y="1678687"/>
                  <a:pt x="2928343" y="1678687"/>
                </a:cubicBezTo>
                <a:cubicBezTo>
                  <a:pt x="3137232" y="1678687"/>
                  <a:pt x="3306206" y="1509270"/>
                  <a:pt x="3306206" y="1298044"/>
                </a:cubicBezTo>
                <a:lnTo>
                  <a:pt x="3252131" y="1298044"/>
                </a:lnTo>
                <a:cubicBezTo>
                  <a:pt x="3252131" y="1477439"/>
                  <a:pt x="3109292" y="1624527"/>
                  <a:pt x="2928343" y="1624527"/>
                </a:cubicBezTo>
                <a:lnTo>
                  <a:pt x="2928343" y="1624527"/>
                </a:lnTo>
                <a:cubicBezTo>
                  <a:pt x="2928343" y="1624527"/>
                  <a:pt x="2928343" y="1624527"/>
                  <a:pt x="2928343" y="1624527"/>
                </a:cubicBezTo>
                <a:cubicBezTo>
                  <a:pt x="2748915" y="1624527"/>
                  <a:pt x="2600849" y="1481049"/>
                  <a:pt x="2600849" y="1300230"/>
                </a:cubicBezTo>
                <a:lnTo>
                  <a:pt x="2600849" y="1300230"/>
                </a:lnTo>
                <a:cubicBezTo>
                  <a:pt x="2600754" y="582842"/>
                  <a:pt x="2017518" y="0"/>
                  <a:pt x="1301422" y="0"/>
                </a:cubicBezTo>
                <a:lnTo>
                  <a:pt x="1301422" y="0"/>
                </a:lnTo>
                <a:cubicBezTo>
                  <a:pt x="583806" y="0"/>
                  <a:pt x="0" y="583127"/>
                  <a:pt x="0" y="1299090"/>
                </a:cubicBezTo>
                <a:lnTo>
                  <a:pt x="0" y="1299090"/>
                </a:lnTo>
                <a:lnTo>
                  <a:pt x="54075" y="1299090"/>
                </a:lnTo>
                <a:close/>
              </a:path>
            </a:pathLst>
          </a:custGeom>
          <a:solidFill>
            <a:schemeClr val="accent2">
              <a:lumMod val="60000"/>
              <a:lumOff val="40000"/>
              <a:alpha val="50000"/>
            </a:schemeClr>
          </a:solidFill>
          <a:ln w="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noFill/>
              <a:effectLst/>
              <a:uLnTx/>
              <a:uFillTx/>
              <a:latin typeface="Arial" charset="0"/>
              <a:ea typeface="MS PGothic" pitchFamily="34" charset="-128"/>
              <a:cs typeface="Arial" charset="0"/>
            </a:endParaRPr>
          </a:p>
        </p:txBody>
      </p:sp>
    </p:spTree>
    <p:extLst>
      <p:ext uri="{BB962C8B-B14F-4D97-AF65-F5344CB8AC3E}">
        <p14:creationId xmlns:p14="http://schemas.microsoft.com/office/powerpoint/2010/main" val="205060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1402EAE-1EB3-2E73-F706-04DA1104A220}"/>
              </a:ext>
            </a:extLst>
          </p:cNvPr>
          <p:cNvSpPr/>
          <p:nvPr/>
        </p:nvSpPr>
        <p:spPr>
          <a:xfrm>
            <a:off x="4047892" y="2109182"/>
            <a:ext cx="7686909" cy="4037648"/>
          </a:xfrm>
          <a:prstGeom prst="rect">
            <a:avLst/>
          </a:prstGeom>
          <a:solidFill>
            <a:srgbClr val="76D3FF">
              <a:alpha val="20000"/>
            </a:srgbClr>
          </a:solidFill>
        </p:spPr>
        <p:txBody>
          <a:bodyPr wrap="square" lIns="0" tIns="0" rIns="0" bIns="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sp>
        <p:nvSpPr>
          <p:cNvPr id="14" name="Title 13">
            <a:extLst>
              <a:ext uri="{FF2B5EF4-FFF2-40B4-BE49-F238E27FC236}">
                <a16:creationId xmlns:a16="http://schemas.microsoft.com/office/drawing/2014/main" id="{A3B7E47A-C884-B000-AA06-3EC47D3A5B51}"/>
              </a:ext>
            </a:extLst>
          </p:cNvPr>
          <p:cNvSpPr>
            <a:spLocks noGrp="1"/>
          </p:cNvSpPr>
          <p:nvPr>
            <p:ph type="title"/>
          </p:nvPr>
        </p:nvSpPr>
        <p:spPr>
          <a:xfrm>
            <a:off x="457200" y="879077"/>
            <a:ext cx="10561854" cy="454152"/>
          </a:xfrm>
        </p:spPr>
        <p:txBody>
          <a:bodyPr/>
          <a:lstStyle/>
          <a:p>
            <a:r>
              <a:rPr lang="en-US"/>
              <a:t>As we continue to figure out post-pandemic work life, care and well-being take center stage </a:t>
            </a:r>
          </a:p>
        </p:txBody>
      </p:sp>
      <p:sp>
        <p:nvSpPr>
          <p:cNvPr id="10" name="Text Placeholder 9">
            <a:extLst>
              <a:ext uri="{FF2B5EF4-FFF2-40B4-BE49-F238E27FC236}">
                <a16:creationId xmlns:a16="http://schemas.microsoft.com/office/drawing/2014/main" id="{5817F212-BA60-D97C-E6FF-305DAA7B1BFD}"/>
              </a:ext>
            </a:extLst>
          </p:cNvPr>
          <p:cNvSpPr>
            <a:spLocks noGrp="1"/>
          </p:cNvSpPr>
          <p:nvPr>
            <p:ph type="body" sz="quarter" idx="18"/>
          </p:nvPr>
        </p:nvSpPr>
        <p:spPr/>
        <p:txBody>
          <a:bodyPr/>
          <a:lstStyle/>
          <a:p>
            <a:r>
              <a:rPr lang="en-US"/>
              <a:t>Executive summary</a:t>
            </a:r>
          </a:p>
        </p:txBody>
      </p:sp>
      <p:sp>
        <p:nvSpPr>
          <p:cNvPr id="13" name="Text Placeholder 12">
            <a:extLst>
              <a:ext uri="{FF2B5EF4-FFF2-40B4-BE49-F238E27FC236}">
                <a16:creationId xmlns:a16="http://schemas.microsoft.com/office/drawing/2014/main" id="{488E0799-ABB4-F95C-782E-EE2BA817A722}"/>
              </a:ext>
            </a:extLst>
          </p:cNvPr>
          <p:cNvSpPr>
            <a:spLocks noGrp="1"/>
          </p:cNvSpPr>
          <p:nvPr>
            <p:ph type="body" sz="quarter" idx="21"/>
          </p:nvPr>
        </p:nvSpPr>
        <p:spPr>
          <a:xfrm>
            <a:off x="457198" y="2109181"/>
            <a:ext cx="3261266" cy="4037647"/>
          </a:xfrm>
        </p:spPr>
        <p:txBody>
          <a:bodyPr/>
          <a:lstStyle/>
          <a:p>
            <a:r>
              <a:rPr lang="en-US"/>
              <a:t>Life post-COVID is much different than it was before 2020. A significant, lasting impact of the pandemic is that employees have raised their expectations for benefits. They are no longer seen as a standard aspect of the employment contract but as something of true value. </a:t>
            </a:r>
          </a:p>
          <a:p>
            <a:r>
              <a:rPr lang="en-US"/>
              <a:t>Benefits once considered “above and beyond” have become standard practice. </a:t>
            </a:r>
            <a:r>
              <a:rPr lang="en-US" b="1"/>
              <a:t>Many temporary measures to bolster employee well-being during the pandemic are now expected to continue perpetually.</a:t>
            </a:r>
          </a:p>
        </p:txBody>
      </p:sp>
      <p:sp>
        <p:nvSpPr>
          <p:cNvPr id="3" name="Text Placeholder 10">
            <a:extLst>
              <a:ext uri="{FF2B5EF4-FFF2-40B4-BE49-F238E27FC236}">
                <a16:creationId xmlns:a16="http://schemas.microsoft.com/office/drawing/2014/main" id="{7FACDE00-54BB-1BC1-7042-8506624A7405}"/>
              </a:ext>
            </a:extLst>
          </p:cNvPr>
          <p:cNvSpPr txBox="1">
            <a:spLocks/>
          </p:cNvSpPr>
          <p:nvPr/>
        </p:nvSpPr>
        <p:spPr bwMode="gray">
          <a:xfrm>
            <a:off x="4047893" y="2105707"/>
            <a:ext cx="7599044" cy="706259"/>
          </a:xfrm>
          <a:prstGeom prst="rect">
            <a:avLst/>
          </a:prstGeom>
          <a:noFill/>
          <a:ln w="9525" algn="ctr">
            <a:noFill/>
            <a:miter lim="800000"/>
            <a:headEnd/>
            <a:tailEnd/>
          </a:ln>
        </p:spPr>
        <p:txBody>
          <a:bodyPr vert="horz" wrap="square" lIns="365760" tIns="274320" rIns="0" bIns="0" numCol="1" anchor="t" anchorCtr="0" compatLnSpc="1">
            <a:prstTxWarp prst="textNoShape">
              <a:avLst/>
            </a:prstTxWarp>
          </a:bodyPr>
          <a:lstStyle>
            <a:lvl1pPr marL="0" indent="0" algn="l" rtl="0" eaLnBrk="1" fontAlgn="base" hangingPunct="1">
              <a:lnSpc>
                <a:spcPct val="100000"/>
              </a:lnSpc>
              <a:spcBef>
                <a:spcPts val="0"/>
              </a:spcBef>
              <a:spcAft>
                <a:spcPts val="1200"/>
              </a:spcAft>
              <a:buNone/>
              <a:defRPr sz="1600" b="0">
                <a:solidFill>
                  <a:schemeClr val="tx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800" b="1" i="0" u="none" strike="noStrike" kern="0" cap="none" spc="0" normalizeH="0" baseline="0" noProof="0">
                <a:ln>
                  <a:noFill/>
                </a:ln>
                <a:solidFill>
                  <a:srgbClr val="009DE0"/>
                </a:solidFill>
                <a:effectLst/>
                <a:uLnTx/>
                <a:uFillTx/>
                <a:latin typeface="Arial"/>
                <a:ea typeface="+mn-ea"/>
                <a:cs typeface="+mn-cs"/>
              </a:rPr>
              <a:t>Care &amp; well-being dominate the conversation</a:t>
            </a:r>
          </a:p>
        </p:txBody>
      </p:sp>
      <p:cxnSp>
        <p:nvCxnSpPr>
          <p:cNvPr id="6" name="Straight Connector 5">
            <a:extLst>
              <a:ext uri="{FF2B5EF4-FFF2-40B4-BE49-F238E27FC236}">
                <a16:creationId xmlns:a16="http://schemas.microsoft.com/office/drawing/2014/main" id="{40204660-0330-8C17-8C35-1684968E80E0}"/>
              </a:ext>
            </a:extLst>
          </p:cNvPr>
          <p:cNvCxnSpPr>
            <a:cxnSpLocks/>
          </p:cNvCxnSpPr>
          <p:nvPr/>
        </p:nvCxnSpPr>
        <p:spPr>
          <a:xfrm flipV="1">
            <a:off x="6379613" y="2940411"/>
            <a:ext cx="0" cy="2936281"/>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CDC2855-6120-395F-72E1-24E85634E835}"/>
              </a:ext>
            </a:extLst>
          </p:cNvPr>
          <p:cNvSpPr txBox="1"/>
          <p:nvPr/>
        </p:nvSpPr>
        <p:spPr>
          <a:xfrm>
            <a:off x="457201" y="6537230"/>
            <a:ext cx="6095198" cy="107722"/>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nchor="b">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Sources: 1. Gallup, “State of the Global Workplace: 2023 Report,” 2023,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3"/>
              </a:rPr>
              <a:t>Link</a:t>
            </a: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 2. Mercer, “Health on demand 2023 survey report,” 2023,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4"/>
              </a:rPr>
              <a:t>Link</a:t>
            </a:r>
            <a:endParaRPr kumimoji="0" lang="en-US" sz="700" b="0" i="0" u="none" strike="noStrike" kern="1200" cap="none" spc="0" normalizeH="0" baseline="0" noProof="0">
              <a:ln>
                <a:noFill/>
              </a:ln>
              <a:solidFill>
                <a:srgbClr val="565656"/>
              </a:solidFill>
              <a:effectLst/>
              <a:uLnTx/>
              <a:uFillTx/>
              <a:latin typeface="Calibri" panose="020F0502020204030204" pitchFamily="34" charset="0"/>
              <a:ea typeface="Calibri" panose="020F0502020204030204" pitchFamily="34" charset="0"/>
              <a:cs typeface="+mn-cs"/>
            </a:endParaRPr>
          </a:p>
        </p:txBody>
      </p:sp>
      <p:sp>
        <p:nvSpPr>
          <p:cNvPr id="21" name="Text Placeholder 10">
            <a:extLst>
              <a:ext uri="{FF2B5EF4-FFF2-40B4-BE49-F238E27FC236}">
                <a16:creationId xmlns:a16="http://schemas.microsoft.com/office/drawing/2014/main" id="{ADA3BFED-2C0A-CFBD-41F9-1B1AE613A680}"/>
              </a:ext>
            </a:extLst>
          </p:cNvPr>
          <p:cNvSpPr>
            <a:spLocks noGrp="1"/>
          </p:cNvSpPr>
          <p:nvPr>
            <p:ph type="body" sz="quarter" idx="19"/>
          </p:nvPr>
        </p:nvSpPr>
        <p:spPr>
          <a:xfrm>
            <a:off x="4047893" y="3896910"/>
            <a:ext cx="2331720" cy="880573"/>
          </a:xfrm>
        </p:spPr>
        <p:txBody>
          <a:bodyPr lIns="365760" rIns="274320"/>
          <a:lstStyle/>
          <a:p>
            <a:r>
              <a:rPr lang="en-US" sz="1500"/>
              <a:t>In a post-pandemic world, the role of benefits isn’t </a:t>
            </a:r>
            <a:br>
              <a:rPr lang="en-US" sz="1500"/>
            </a:br>
            <a:r>
              <a:rPr lang="en-US" sz="1500"/>
              <a:t>going away.</a:t>
            </a:r>
          </a:p>
        </p:txBody>
      </p:sp>
      <p:sp>
        <p:nvSpPr>
          <p:cNvPr id="94" name="Text Placeholder 10">
            <a:extLst>
              <a:ext uri="{FF2B5EF4-FFF2-40B4-BE49-F238E27FC236}">
                <a16:creationId xmlns:a16="http://schemas.microsoft.com/office/drawing/2014/main" id="{4BEAB720-B5A9-396F-F693-DAE940A5CC45}"/>
              </a:ext>
            </a:extLst>
          </p:cNvPr>
          <p:cNvSpPr txBox="1">
            <a:spLocks/>
          </p:cNvSpPr>
          <p:nvPr/>
        </p:nvSpPr>
        <p:spPr bwMode="gray">
          <a:xfrm>
            <a:off x="6390764" y="3896910"/>
            <a:ext cx="2331720" cy="880573"/>
          </a:xfrm>
          <a:prstGeom prst="rect">
            <a:avLst/>
          </a:prstGeom>
          <a:noFill/>
          <a:ln w="9525" algn="ctr">
            <a:noFill/>
            <a:miter lim="800000"/>
            <a:headEnd/>
            <a:tailEnd/>
          </a:ln>
        </p:spPr>
        <p:txBody>
          <a:bodyPr vert="horz" wrap="square" lIns="274320" tIns="0" rIns="274320" bIns="0" numCol="1" anchor="t" anchorCtr="0" compatLnSpc="1">
            <a:prstTxWarp prst="textNoShape">
              <a:avLst/>
            </a:prstTxWarp>
          </a:bodyPr>
          <a:lstStyle>
            <a:lvl1pPr marL="0" indent="0" algn="l" rtl="0" eaLnBrk="1" fontAlgn="base" hangingPunct="1">
              <a:lnSpc>
                <a:spcPct val="100000"/>
              </a:lnSpc>
              <a:spcBef>
                <a:spcPts val="0"/>
              </a:spcBef>
              <a:spcAft>
                <a:spcPts val="1200"/>
              </a:spcAft>
              <a:buNone/>
              <a:defRPr sz="1600" b="0">
                <a:solidFill>
                  <a:schemeClr val="tx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500" b="0" i="0" u="none" strike="noStrike" kern="0" cap="none" spc="0" normalizeH="0" baseline="0" noProof="0">
                <a:ln>
                  <a:noFill/>
                </a:ln>
                <a:solidFill>
                  <a:srgbClr val="565656"/>
                </a:solidFill>
                <a:effectLst/>
                <a:uLnTx/>
                <a:uFillTx/>
                <a:latin typeface="Arial"/>
                <a:ea typeface="+mn-ea"/>
                <a:cs typeface="+mn-cs"/>
              </a:rPr>
              <a:t>Benefits are playing </a:t>
            </a:r>
            <a:br>
              <a:rPr kumimoji="0" lang="en-US" sz="1500" b="0" i="0" u="none" strike="noStrike" kern="0" cap="none" spc="0" normalizeH="0" baseline="0" noProof="0">
                <a:ln>
                  <a:noFill/>
                </a:ln>
                <a:solidFill>
                  <a:srgbClr val="565656"/>
                </a:solidFill>
                <a:effectLst/>
                <a:uLnTx/>
                <a:uFillTx/>
                <a:latin typeface="Arial"/>
                <a:ea typeface="+mn-ea"/>
                <a:cs typeface="+mn-cs"/>
              </a:rPr>
            </a:br>
            <a:r>
              <a:rPr kumimoji="0" lang="en-US" sz="1500" b="0" i="0" u="none" strike="noStrike" kern="0" cap="none" spc="0" normalizeH="0" baseline="0" noProof="0">
                <a:ln>
                  <a:noFill/>
                </a:ln>
                <a:solidFill>
                  <a:srgbClr val="565656"/>
                </a:solidFill>
                <a:effectLst/>
                <a:uLnTx/>
                <a:uFillTx/>
                <a:latin typeface="Arial"/>
                <a:ea typeface="+mn-ea"/>
                <a:cs typeface="+mn-cs"/>
              </a:rPr>
              <a:t>a role like they </a:t>
            </a:r>
            <a:br>
              <a:rPr kumimoji="0" lang="en-US" sz="1500" b="0" i="0" u="none" strike="noStrike" kern="0" cap="none" spc="0" normalizeH="0" baseline="0" noProof="0">
                <a:ln>
                  <a:noFill/>
                </a:ln>
                <a:solidFill>
                  <a:srgbClr val="565656"/>
                </a:solidFill>
                <a:effectLst/>
                <a:uLnTx/>
                <a:uFillTx/>
                <a:latin typeface="Arial"/>
                <a:ea typeface="+mn-ea"/>
                <a:cs typeface="+mn-cs"/>
              </a:rPr>
            </a:br>
            <a:r>
              <a:rPr kumimoji="0" lang="en-US" sz="1500" b="0" i="0" u="none" strike="noStrike" kern="0" cap="none" spc="0" normalizeH="0" baseline="0" noProof="0">
                <a:ln>
                  <a:noFill/>
                </a:ln>
                <a:solidFill>
                  <a:srgbClr val="565656"/>
                </a:solidFill>
                <a:effectLst/>
                <a:uLnTx/>
                <a:uFillTx/>
                <a:latin typeface="Arial"/>
                <a:ea typeface="+mn-ea"/>
                <a:cs typeface="+mn-cs"/>
              </a:rPr>
              <a:t>never have. </a:t>
            </a:r>
          </a:p>
        </p:txBody>
      </p:sp>
      <p:sp>
        <p:nvSpPr>
          <p:cNvPr id="96" name="Text Placeholder 10">
            <a:extLst>
              <a:ext uri="{FF2B5EF4-FFF2-40B4-BE49-F238E27FC236}">
                <a16:creationId xmlns:a16="http://schemas.microsoft.com/office/drawing/2014/main" id="{2E5A14AE-47A7-036E-52F1-6DFAD6A15ADE}"/>
              </a:ext>
            </a:extLst>
          </p:cNvPr>
          <p:cNvSpPr txBox="1">
            <a:spLocks/>
          </p:cNvSpPr>
          <p:nvPr/>
        </p:nvSpPr>
        <p:spPr bwMode="gray">
          <a:xfrm>
            <a:off x="8735717" y="3896910"/>
            <a:ext cx="2926080" cy="880573"/>
          </a:xfrm>
          <a:prstGeom prst="rect">
            <a:avLst/>
          </a:prstGeom>
          <a:noFill/>
          <a:ln w="9525" algn="ctr">
            <a:noFill/>
            <a:miter lim="800000"/>
            <a:headEnd/>
            <a:tailEnd/>
          </a:ln>
        </p:spPr>
        <p:txBody>
          <a:bodyPr vert="horz" wrap="square" lIns="274320" tIns="0" rIns="365760" bIns="0" numCol="1" anchor="t" anchorCtr="0" compatLnSpc="1">
            <a:prstTxWarp prst="textNoShape">
              <a:avLst/>
            </a:prstTxWarp>
          </a:bodyPr>
          <a:lstStyle>
            <a:lvl1pPr marL="0" indent="0" algn="l" rtl="0" eaLnBrk="1" fontAlgn="base" hangingPunct="1">
              <a:lnSpc>
                <a:spcPct val="100000"/>
              </a:lnSpc>
              <a:spcBef>
                <a:spcPts val="0"/>
              </a:spcBef>
              <a:spcAft>
                <a:spcPts val="1200"/>
              </a:spcAft>
              <a:buNone/>
              <a:defRPr sz="1600" b="0">
                <a:solidFill>
                  <a:schemeClr val="tx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500" b="1" i="0" u="none" strike="noStrike" kern="0" cap="none" spc="0" normalizeH="0" baseline="0" noProof="0">
                <a:ln>
                  <a:noFill/>
                </a:ln>
                <a:solidFill>
                  <a:srgbClr val="EE3C8E"/>
                </a:solidFill>
                <a:effectLst/>
                <a:uLnTx/>
                <a:uFillTx/>
                <a:latin typeface="Arial"/>
                <a:ea typeface="+mn-ea"/>
                <a:cs typeface="+mn-cs"/>
              </a:rPr>
              <a:t>Employee well-being and mental health are now top priorities for employers, and benefits are being enhanced accordingly.</a:t>
            </a:r>
            <a:r>
              <a:rPr kumimoji="0" lang="en-US" sz="1500" b="1" i="0" u="none" strike="noStrike" kern="0" cap="none" spc="0" normalizeH="0" baseline="30000" noProof="0">
                <a:ln>
                  <a:noFill/>
                </a:ln>
                <a:solidFill>
                  <a:srgbClr val="EE3C8E"/>
                </a:solidFill>
                <a:effectLst/>
                <a:uLnTx/>
                <a:uFillTx/>
                <a:latin typeface="Arial"/>
                <a:ea typeface="+mn-ea"/>
                <a:cs typeface="+mn-cs"/>
              </a:rPr>
              <a:t>1,2</a:t>
            </a:r>
          </a:p>
        </p:txBody>
      </p:sp>
      <p:cxnSp>
        <p:nvCxnSpPr>
          <p:cNvPr id="100" name="Straight Connector 99">
            <a:extLst>
              <a:ext uri="{FF2B5EF4-FFF2-40B4-BE49-F238E27FC236}">
                <a16:creationId xmlns:a16="http://schemas.microsoft.com/office/drawing/2014/main" id="{0D914D06-E2A8-CA2D-C69A-0A137CF0A782}"/>
              </a:ext>
            </a:extLst>
          </p:cNvPr>
          <p:cNvCxnSpPr>
            <a:cxnSpLocks/>
          </p:cNvCxnSpPr>
          <p:nvPr/>
        </p:nvCxnSpPr>
        <p:spPr>
          <a:xfrm flipV="1">
            <a:off x="8722484" y="2940411"/>
            <a:ext cx="0" cy="2936281"/>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3" name="Graphic 102">
            <a:extLst>
              <a:ext uri="{FF2B5EF4-FFF2-40B4-BE49-F238E27FC236}">
                <a16:creationId xmlns:a16="http://schemas.microsoft.com/office/drawing/2014/main" id="{F43FC716-17A6-B466-BBC6-3A9875B2C8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55167" y="2868878"/>
            <a:ext cx="929793" cy="929793"/>
          </a:xfrm>
          <a:prstGeom prst="rect">
            <a:avLst/>
          </a:prstGeom>
        </p:spPr>
      </p:pic>
      <p:pic>
        <p:nvPicPr>
          <p:cNvPr id="105" name="Graphic 104">
            <a:extLst>
              <a:ext uri="{FF2B5EF4-FFF2-40B4-BE49-F238E27FC236}">
                <a16:creationId xmlns:a16="http://schemas.microsoft.com/office/drawing/2014/main" id="{F741079A-5F59-553B-1F2D-18972EE39B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1525" y="2832514"/>
            <a:ext cx="1002521" cy="1002521"/>
          </a:xfrm>
          <a:prstGeom prst="rect">
            <a:avLst/>
          </a:prstGeom>
        </p:spPr>
      </p:pic>
      <p:pic>
        <p:nvPicPr>
          <p:cNvPr id="107" name="Graphic 106">
            <a:extLst>
              <a:ext uri="{FF2B5EF4-FFF2-40B4-BE49-F238E27FC236}">
                <a16:creationId xmlns:a16="http://schemas.microsoft.com/office/drawing/2014/main" id="{3BF07349-C790-659A-665D-080D5400B4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33383" y="2891958"/>
            <a:ext cx="883632" cy="883632"/>
          </a:xfrm>
          <a:prstGeom prst="rect">
            <a:avLst/>
          </a:prstGeom>
        </p:spPr>
      </p:pic>
      <p:sp>
        <p:nvSpPr>
          <p:cNvPr id="4" name="Rectangle 3">
            <a:extLst>
              <a:ext uri="{FF2B5EF4-FFF2-40B4-BE49-F238E27FC236}">
                <a16:creationId xmlns:a16="http://schemas.microsoft.com/office/drawing/2014/main" id="{B185CA72-C1DB-56E4-25B8-08AB9585CDBB}"/>
              </a:ext>
            </a:extLst>
          </p:cNvPr>
          <p:cNvSpPr/>
          <p:nvPr/>
        </p:nvSpPr>
        <p:spPr>
          <a:xfrm>
            <a:off x="443966" y="4953000"/>
            <a:ext cx="3271244" cy="1025923"/>
          </a:xfrm>
          <a:prstGeom prst="rect">
            <a:avLst/>
          </a:prstGeom>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spTree>
    <p:extLst>
      <p:ext uri="{BB962C8B-B14F-4D97-AF65-F5344CB8AC3E}">
        <p14:creationId xmlns:p14="http://schemas.microsoft.com/office/powerpoint/2010/main" val="4252330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7">
            <a:extLst>
              <a:ext uri="{FF2B5EF4-FFF2-40B4-BE49-F238E27FC236}">
                <a16:creationId xmlns:a16="http://schemas.microsoft.com/office/drawing/2014/main" id="{A734CE74-6EFD-0A5D-000F-1C94ADD176C0}"/>
              </a:ext>
            </a:extLst>
          </p:cNvPr>
          <p:cNvSpPr txBox="1">
            <a:spLocks/>
          </p:cNvSpPr>
          <p:nvPr/>
        </p:nvSpPr>
        <p:spPr bwMode="gray">
          <a:xfrm>
            <a:off x="4907120" y="1713546"/>
            <a:ext cx="6838214" cy="1269723"/>
          </a:xfrm>
          <a:prstGeom prst="rect">
            <a:avLst/>
          </a:prstGeom>
          <a:gradFill>
            <a:gsLst>
              <a:gs pos="35000">
                <a:srgbClr val="009DE0"/>
              </a:gs>
              <a:gs pos="100000">
                <a:srgbClr val="76D3FF"/>
              </a:gs>
            </a:gsLst>
            <a:lin ang="18900000" scaled="0"/>
          </a:gradFill>
          <a:ln w="9525" algn="ctr">
            <a:noFill/>
            <a:miter lim="800000"/>
            <a:headEnd/>
            <a:tailEnd/>
          </a:ln>
        </p:spPr>
        <p:txBody>
          <a:bodyPr vert="horz" wrap="square" lIns="173736" tIns="173736" rIns="173736" bIns="173736" numCol="1" anchor="ctr" anchorCtr="0" compatLnSpc="1">
            <a:prstTxWarp prst="textNoShape">
              <a:avLst/>
            </a:prstTxWarp>
          </a:bodyPr>
          <a:lst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300"/>
              </a:spcBef>
              <a:spcAft>
                <a:spcPct val="0"/>
              </a:spcAft>
              <a:buClrTx/>
              <a:buSzTx/>
              <a:buFontTx/>
              <a:buNone/>
              <a:tabLst/>
              <a:defRPr/>
            </a:pPr>
            <a:endParaRPr kumimoji="0" lang="en-US" sz="1200" b="1" i="0" u="none" strike="noStrike" kern="0" cap="none" spc="0" normalizeH="0" baseline="0" noProof="0">
              <a:ln>
                <a:noFill/>
              </a:ln>
              <a:noFill/>
              <a:effectLst/>
              <a:uLnTx/>
              <a:uFillTx/>
              <a:latin typeface="Arial"/>
              <a:ea typeface="+mn-ea"/>
              <a:cs typeface="+mn-cs"/>
            </a:endParaRPr>
          </a:p>
        </p:txBody>
      </p:sp>
      <p:sp>
        <p:nvSpPr>
          <p:cNvPr id="2" name="Rectangle 1">
            <a:extLst>
              <a:ext uri="{FF2B5EF4-FFF2-40B4-BE49-F238E27FC236}">
                <a16:creationId xmlns:a16="http://schemas.microsoft.com/office/drawing/2014/main" id="{C368EAEE-AC6A-8B5E-09B9-4E0DC11FFB30}"/>
              </a:ext>
            </a:extLst>
          </p:cNvPr>
          <p:cNvSpPr/>
          <p:nvPr/>
        </p:nvSpPr>
        <p:spPr>
          <a:xfrm>
            <a:off x="0" y="0"/>
            <a:ext cx="4165600" cy="6858000"/>
          </a:xfrm>
          <a:prstGeom prst="rect">
            <a:avLst/>
          </a:prstGeom>
          <a:gradFill>
            <a:gsLst>
              <a:gs pos="35000">
                <a:srgbClr val="009DE0"/>
              </a:gs>
              <a:gs pos="100000">
                <a:srgbClr val="76D3FF"/>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5" name="Graphic 25">
            <a:extLst>
              <a:ext uri="{FF2B5EF4-FFF2-40B4-BE49-F238E27FC236}">
                <a16:creationId xmlns:a16="http://schemas.microsoft.com/office/drawing/2014/main" id="{7F58F229-6CA0-0215-F61D-E32C7622F6F4}"/>
              </a:ext>
            </a:extLst>
          </p:cNvPr>
          <p:cNvSpPr/>
          <p:nvPr/>
        </p:nvSpPr>
        <p:spPr>
          <a:xfrm>
            <a:off x="-7504" y="0"/>
            <a:ext cx="1371600" cy="1371600"/>
          </a:xfrm>
          <a:custGeom>
            <a:avLst/>
            <a:gdLst>
              <a:gd name="connsiteX0" fmla="*/ 1371600 w 1371600"/>
              <a:gd name="connsiteY0" fmla="*/ 0 h 1371600"/>
              <a:gd name="connsiteX1" fmla="*/ 0 w 1371600"/>
              <a:gd name="connsiteY1" fmla="*/ 1371600 h 1371600"/>
              <a:gd name="connsiteX2" fmla="*/ 0 w 1371600"/>
              <a:gd name="connsiteY2" fmla="*/ 1314450 h 1371600"/>
              <a:gd name="connsiteX3" fmla="*/ 1314450 w 1371600"/>
              <a:gd name="connsiteY3" fmla="*/ 0 h 1371600"/>
              <a:gd name="connsiteX4" fmla="*/ 1121283 w 1371600"/>
              <a:gd name="connsiteY4" fmla="*/ 0 h 1371600"/>
              <a:gd name="connsiteX5" fmla="*/ 0 w 1371600"/>
              <a:gd name="connsiteY5" fmla="*/ 1121283 h 1371600"/>
              <a:gd name="connsiteX6" fmla="*/ 0 w 1371600"/>
              <a:gd name="connsiteY6" fmla="*/ 1178433 h 1371600"/>
              <a:gd name="connsiteX7" fmla="*/ 1178433 w 1371600"/>
              <a:gd name="connsiteY7" fmla="*/ 0 h 1371600"/>
              <a:gd name="connsiteX8" fmla="*/ 926211 w 1371600"/>
              <a:gd name="connsiteY8" fmla="*/ 0 h 1371600"/>
              <a:gd name="connsiteX9" fmla="*/ 0 w 1371600"/>
              <a:gd name="connsiteY9" fmla="*/ 926211 h 1371600"/>
              <a:gd name="connsiteX10" fmla="*/ 0 w 1371600"/>
              <a:gd name="connsiteY10" fmla="*/ 983361 h 1371600"/>
              <a:gd name="connsiteX11" fmla="*/ 983361 w 1371600"/>
              <a:gd name="connsiteY11" fmla="*/ 0 h 1371600"/>
              <a:gd name="connsiteX12" fmla="*/ 733139 w 1371600"/>
              <a:gd name="connsiteY12" fmla="*/ 0 h 1371600"/>
              <a:gd name="connsiteX13" fmla="*/ 0 w 1371600"/>
              <a:gd name="connsiteY13" fmla="*/ 733139 h 1371600"/>
              <a:gd name="connsiteX14" fmla="*/ 0 w 1371600"/>
              <a:gd name="connsiteY14" fmla="*/ 790289 h 1371600"/>
              <a:gd name="connsiteX15" fmla="*/ 790289 w 1371600"/>
              <a:gd name="connsiteY15" fmla="*/ 0 h 1371600"/>
              <a:gd name="connsiteX16" fmla="*/ 539972 w 1371600"/>
              <a:gd name="connsiteY16" fmla="*/ 0 h 1371600"/>
              <a:gd name="connsiteX17" fmla="*/ 0 w 1371600"/>
              <a:gd name="connsiteY17" fmla="*/ 539972 h 1371600"/>
              <a:gd name="connsiteX18" fmla="*/ 0 w 1371600"/>
              <a:gd name="connsiteY18" fmla="*/ 597122 h 1371600"/>
              <a:gd name="connsiteX19" fmla="*/ 597122 w 1371600"/>
              <a:gd name="connsiteY19" fmla="*/ 0 h 1371600"/>
              <a:gd name="connsiteX20" fmla="*/ 344900 w 1371600"/>
              <a:gd name="connsiteY20" fmla="*/ 0 h 1371600"/>
              <a:gd name="connsiteX21" fmla="*/ 0 w 1371600"/>
              <a:gd name="connsiteY21" fmla="*/ 344900 h 1371600"/>
              <a:gd name="connsiteX22" fmla="*/ 0 w 1371600"/>
              <a:gd name="connsiteY22" fmla="*/ 402050 h 1371600"/>
              <a:gd name="connsiteX23" fmla="*/ 402050 w 1371600"/>
              <a:gd name="connsiteY23"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1600" h="1371600">
                <a:moveTo>
                  <a:pt x="1371600" y="0"/>
                </a:moveTo>
                <a:cubicBezTo>
                  <a:pt x="1371600" y="756761"/>
                  <a:pt x="756761" y="1371600"/>
                  <a:pt x="0" y="1371600"/>
                </a:cubicBezTo>
                <a:lnTo>
                  <a:pt x="0" y="1314450"/>
                </a:lnTo>
                <a:cubicBezTo>
                  <a:pt x="725234" y="1314450"/>
                  <a:pt x="1314450" y="725234"/>
                  <a:pt x="1314450" y="0"/>
                </a:cubicBezTo>
                <a:moveTo>
                  <a:pt x="1121283" y="0"/>
                </a:moveTo>
                <a:cubicBezTo>
                  <a:pt x="1121283" y="618839"/>
                  <a:pt x="618839" y="1121283"/>
                  <a:pt x="0" y="1121283"/>
                </a:cubicBezTo>
                <a:lnTo>
                  <a:pt x="0" y="1178433"/>
                </a:lnTo>
                <a:cubicBezTo>
                  <a:pt x="650367" y="1178433"/>
                  <a:pt x="1178433" y="650367"/>
                  <a:pt x="1178433" y="0"/>
                </a:cubicBezTo>
                <a:moveTo>
                  <a:pt x="926211" y="0"/>
                </a:moveTo>
                <a:cubicBezTo>
                  <a:pt x="926211" y="510445"/>
                  <a:pt x="510350" y="926211"/>
                  <a:pt x="0" y="926211"/>
                </a:cubicBezTo>
                <a:lnTo>
                  <a:pt x="0" y="983361"/>
                </a:lnTo>
                <a:cubicBezTo>
                  <a:pt x="541973" y="983361"/>
                  <a:pt x="983361" y="541973"/>
                  <a:pt x="983361" y="0"/>
                </a:cubicBezTo>
                <a:moveTo>
                  <a:pt x="733139" y="0"/>
                </a:moveTo>
                <a:cubicBezTo>
                  <a:pt x="733139" y="403955"/>
                  <a:pt x="403955" y="733139"/>
                  <a:pt x="0" y="733139"/>
                </a:cubicBezTo>
                <a:lnTo>
                  <a:pt x="0" y="790289"/>
                </a:lnTo>
                <a:cubicBezTo>
                  <a:pt x="435483" y="790289"/>
                  <a:pt x="790289" y="435483"/>
                  <a:pt x="790289" y="0"/>
                </a:cubicBezTo>
                <a:moveTo>
                  <a:pt x="539972" y="0"/>
                </a:moveTo>
                <a:cubicBezTo>
                  <a:pt x="539972" y="297561"/>
                  <a:pt x="297561" y="539972"/>
                  <a:pt x="0" y="539972"/>
                </a:cubicBezTo>
                <a:lnTo>
                  <a:pt x="0" y="597122"/>
                </a:lnTo>
                <a:cubicBezTo>
                  <a:pt x="329089" y="597122"/>
                  <a:pt x="597122" y="329089"/>
                  <a:pt x="597122" y="0"/>
                </a:cubicBezTo>
                <a:moveTo>
                  <a:pt x="344900" y="0"/>
                </a:moveTo>
                <a:cubicBezTo>
                  <a:pt x="344900" y="189167"/>
                  <a:pt x="191167" y="344900"/>
                  <a:pt x="0" y="344900"/>
                </a:cubicBezTo>
                <a:lnTo>
                  <a:pt x="0" y="402050"/>
                </a:lnTo>
                <a:cubicBezTo>
                  <a:pt x="220694" y="402050"/>
                  <a:pt x="402050" y="222694"/>
                  <a:pt x="402050" y="0"/>
                </a:cubicBezTo>
              </a:path>
            </a:pathLst>
          </a:custGeom>
          <a:solidFill>
            <a:srgbClr val="76D3FF">
              <a:alpha val="50000"/>
            </a:srgbClr>
          </a:solidFill>
          <a:ln w="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sp>
        <p:nvSpPr>
          <p:cNvPr id="6" name="Text Placeholder 5">
            <a:extLst>
              <a:ext uri="{FF2B5EF4-FFF2-40B4-BE49-F238E27FC236}">
                <a16:creationId xmlns:a16="http://schemas.microsoft.com/office/drawing/2014/main" id="{F3EB7CB2-F9D3-F7B6-D1FA-170C7BDAB73E}"/>
              </a:ext>
            </a:extLst>
          </p:cNvPr>
          <p:cNvSpPr>
            <a:spLocks noGrp="1"/>
          </p:cNvSpPr>
          <p:nvPr>
            <p:ph type="body" sz="quarter" idx="4294967295"/>
          </p:nvPr>
        </p:nvSpPr>
        <p:spPr>
          <a:xfrm>
            <a:off x="530179" y="-2"/>
            <a:ext cx="3105242" cy="6857999"/>
          </a:xfrm>
        </p:spPr>
        <p:txBody>
          <a:bodyPr anchor="ctr"/>
          <a:lstStyle/>
          <a:p>
            <a:pPr marL="0" indent="0">
              <a:buFontTx/>
              <a:buNone/>
            </a:pPr>
            <a:r>
              <a:rPr lang="en-US" sz="2400" b="1" kern="0">
                <a:solidFill>
                  <a:schemeClr val="bg1"/>
                </a:solidFill>
              </a:rPr>
              <a:t>Highly energized employees are more likely to work for a company that delivers on total well-being, has tackled organizational complexity, and has an inclusive culture.</a:t>
            </a:r>
          </a:p>
        </p:txBody>
      </p:sp>
      <p:sp>
        <p:nvSpPr>
          <p:cNvPr id="8" name="Text Placeholder 7">
            <a:extLst>
              <a:ext uri="{FF2B5EF4-FFF2-40B4-BE49-F238E27FC236}">
                <a16:creationId xmlns:a16="http://schemas.microsoft.com/office/drawing/2014/main" id="{4C07DA27-E20E-534A-2E61-EBA85EC583EB}"/>
              </a:ext>
            </a:extLst>
          </p:cNvPr>
          <p:cNvSpPr>
            <a:spLocks noGrp="1"/>
          </p:cNvSpPr>
          <p:nvPr>
            <p:ph type="body" sz="quarter" idx="4294967295"/>
          </p:nvPr>
        </p:nvSpPr>
        <p:spPr>
          <a:xfrm>
            <a:off x="4907120" y="483553"/>
            <a:ext cx="5672390" cy="402336"/>
          </a:xfrm>
        </p:spPr>
        <p:txBody>
          <a:bodyPr/>
          <a:lstStyle/>
          <a:p>
            <a:pPr marL="0" indent="0">
              <a:buNone/>
            </a:pPr>
            <a:r>
              <a:rPr lang="en-US" sz="2000" b="1">
                <a:solidFill>
                  <a:srgbClr val="002C77"/>
                </a:solidFill>
                <a:effectLst/>
                <a:latin typeface="+mj-lt"/>
              </a:rPr>
              <a:t>Employees who feel </a:t>
            </a:r>
            <a:r>
              <a:rPr lang="en-US" sz="2000" b="1">
                <a:solidFill>
                  <a:srgbClr val="009DE0"/>
                </a:solidFill>
                <a:effectLst/>
                <a:latin typeface="+mj-lt"/>
              </a:rPr>
              <a:t>energized</a:t>
            </a:r>
            <a:r>
              <a:rPr lang="en-US" sz="2000" b="1">
                <a:solidFill>
                  <a:schemeClr val="tx1"/>
                </a:solidFill>
                <a:effectLst/>
                <a:latin typeface="+mj-lt"/>
              </a:rPr>
              <a:t> </a:t>
            </a:r>
            <a:r>
              <a:rPr lang="en-US" sz="2000" b="1">
                <a:solidFill>
                  <a:srgbClr val="002C77"/>
                </a:solidFill>
                <a:effectLst/>
                <a:latin typeface="+mj-lt"/>
              </a:rPr>
              <a:t>at work</a:t>
            </a:r>
            <a:endParaRPr lang="en-US" sz="1400" b="0">
              <a:solidFill>
                <a:srgbClr val="002C77"/>
              </a:solidFill>
              <a:effectLst/>
            </a:endParaRPr>
          </a:p>
        </p:txBody>
      </p:sp>
      <p:sp>
        <p:nvSpPr>
          <p:cNvPr id="30" name="TextBox 29">
            <a:extLst>
              <a:ext uri="{FF2B5EF4-FFF2-40B4-BE49-F238E27FC236}">
                <a16:creationId xmlns:a16="http://schemas.microsoft.com/office/drawing/2014/main" id="{099A2149-3BB4-3058-D57B-0A4CCEC4AF6F}"/>
              </a:ext>
            </a:extLst>
          </p:cNvPr>
          <p:cNvSpPr txBox="1"/>
          <p:nvPr/>
        </p:nvSpPr>
        <p:spPr>
          <a:xfrm>
            <a:off x="4907120" y="886951"/>
            <a:ext cx="1263866" cy="812530"/>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spAutoFit/>
          </a:bodyPr>
          <a:lstStyle/>
          <a:p>
            <a:pPr marL="0" marR="0" lvl="0" indent="0" algn="l" defTabSz="914400" rtl="0" eaLnBrk="1" fontAlgn="base" latinLnBrk="0" hangingPunct="1">
              <a:lnSpc>
                <a:spcPct val="88000"/>
              </a:lnSpc>
              <a:spcBef>
                <a:spcPct val="0"/>
              </a:spcBef>
              <a:spcAft>
                <a:spcPct val="0"/>
              </a:spcAft>
              <a:buClrTx/>
              <a:buSzTx/>
              <a:buFontTx/>
              <a:buNone/>
              <a:tabLst/>
              <a:defRPr/>
            </a:pPr>
            <a:r>
              <a:rPr kumimoji="0" lang="en-US" sz="1200" b="1" i="0" u="none" strike="noStrike" kern="0" cap="none" spc="0" normalizeH="0" baseline="0" noProof="0">
                <a:ln>
                  <a:noFill/>
                </a:ln>
                <a:solidFill>
                  <a:srgbClr val="002C77"/>
                </a:solidFill>
                <a:effectLst/>
                <a:uLnTx/>
                <a:uFillTx/>
                <a:latin typeface="Arial"/>
                <a:ea typeface="+mn-ea"/>
                <a:cs typeface="+mn-cs"/>
              </a:rPr>
              <a:t>2019</a:t>
            </a:r>
            <a:endParaRPr kumimoji="0" lang="en-US" sz="1200" b="1" i="0" u="none" strike="noStrike" kern="1200" cap="none" spc="0" normalizeH="0" baseline="0" noProof="0">
              <a:ln>
                <a:noFill/>
              </a:ln>
              <a:solidFill>
                <a:srgbClr val="002C77"/>
              </a:solidFill>
              <a:effectLst/>
              <a:uLnTx/>
              <a:uFillTx/>
              <a:latin typeface="Arial"/>
              <a:ea typeface="+mn-ea"/>
              <a:cs typeface="+mn-cs"/>
            </a:endParaRPr>
          </a:p>
          <a:p>
            <a:pPr marL="0" marR="0" lvl="0" indent="0" algn="l" defTabSz="914400" rtl="0" eaLnBrk="1" fontAlgn="base" latinLnBrk="0" hangingPunct="1">
              <a:lnSpc>
                <a:spcPct val="88000"/>
              </a:lnSpc>
              <a:spcBef>
                <a:spcPct val="0"/>
              </a:spcBef>
              <a:spcAft>
                <a:spcPct val="0"/>
              </a:spcAft>
              <a:buClrTx/>
              <a:buSzTx/>
              <a:buFontTx/>
              <a:buNone/>
              <a:tabLst/>
              <a:defRPr/>
            </a:pPr>
            <a:r>
              <a:rPr kumimoji="0" lang="en-US" sz="4800" b="1" i="0" u="none" strike="noStrike" kern="1200" cap="none" spc="0" normalizeH="0" baseline="0" noProof="0">
                <a:ln>
                  <a:noFill/>
                </a:ln>
                <a:solidFill>
                  <a:srgbClr val="002C77"/>
                </a:solidFill>
                <a:effectLst/>
                <a:uLnTx/>
                <a:uFillTx/>
                <a:latin typeface="Arial"/>
                <a:ea typeface="+mn-ea"/>
                <a:cs typeface="+mn-cs"/>
              </a:rPr>
              <a:t>74%</a:t>
            </a:r>
          </a:p>
        </p:txBody>
      </p:sp>
      <p:sp>
        <p:nvSpPr>
          <p:cNvPr id="31" name="TextBox 30">
            <a:extLst>
              <a:ext uri="{FF2B5EF4-FFF2-40B4-BE49-F238E27FC236}">
                <a16:creationId xmlns:a16="http://schemas.microsoft.com/office/drawing/2014/main" id="{7BA223BE-4687-23BB-DB42-5485BEACA5B3}"/>
              </a:ext>
            </a:extLst>
          </p:cNvPr>
          <p:cNvSpPr txBox="1"/>
          <p:nvPr/>
        </p:nvSpPr>
        <p:spPr>
          <a:xfrm>
            <a:off x="7225042" y="886951"/>
            <a:ext cx="1263866" cy="812530"/>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spAutoFit/>
          </a:bodyPr>
          <a:lstStyle/>
          <a:p>
            <a:pPr marL="0" marR="0" lvl="0" indent="0" algn="l" defTabSz="914400" rtl="0" eaLnBrk="1" fontAlgn="base" latinLnBrk="0" hangingPunct="1">
              <a:lnSpc>
                <a:spcPct val="88000"/>
              </a:lnSpc>
              <a:spcBef>
                <a:spcPct val="0"/>
              </a:spcBef>
              <a:spcAft>
                <a:spcPct val="0"/>
              </a:spcAft>
              <a:buClrTx/>
              <a:buSzTx/>
              <a:buFontTx/>
              <a:buNone/>
              <a:tabLst/>
              <a:defRPr/>
            </a:pPr>
            <a:r>
              <a:rPr kumimoji="0" lang="en-US" sz="1200" b="1" i="0" u="none" strike="noStrike" kern="0" cap="none" spc="0" normalizeH="0" baseline="0" noProof="0">
                <a:ln>
                  <a:noFill/>
                </a:ln>
                <a:solidFill>
                  <a:srgbClr val="002C77"/>
                </a:solidFill>
                <a:effectLst/>
                <a:uLnTx/>
                <a:uFillTx/>
                <a:latin typeface="Arial"/>
                <a:ea typeface="+mn-ea"/>
                <a:cs typeface="+mn-cs"/>
              </a:rPr>
              <a:t>2022</a:t>
            </a:r>
            <a:endParaRPr kumimoji="0" lang="en-US" sz="1200" b="1" i="0" u="none" strike="noStrike" kern="1200" cap="none" spc="0" normalizeH="0" baseline="0" noProof="0">
              <a:ln>
                <a:noFill/>
              </a:ln>
              <a:solidFill>
                <a:srgbClr val="002C77"/>
              </a:solidFill>
              <a:effectLst/>
              <a:uLnTx/>
              <a:uFillTx/>
              <a:latin typeface="Arial"/>
              <a:ea typeface="+mn-ea"/>
              <a:cs typeface="+mn-cs"/>
            </a:endParaRPr>
          </a:p>
          <a:p>
            <a:pPr marL="0" marR="0" lvl="0" indent="0" algn="l" defTabSz="914400" rtl="0" eaLnBrk="1" fontAlgn="base" latinLnBrk="0" hangingPunct="1">
              <a:lnSpc>
                <a:spcPct val="88000"/>
              </a:lnSpc>
              <a:spcBef>
                <a:spcPct val="0"/>
              </a:spcBef>
              <a:spcAft>
                <a:spcPct val="0"/>
              </a:spcAft>
              <a:buClrTx/>
              <a:buSzTx/>
              <a:buFontTx/>
              <a:buNone/>
              <a:tabLst/>
              <a:defRPr/>
            </a:pPr>
            <a:r>
              <a:rPr kumimoji="0" lang="en-US" sz="4800" b="1" i="0" u="none" strike="noStrike" kern="1200" cap="none" spc="0" normalizeH="0" baseline="0" noProof="0">
                <a:ln>
                  <a:noFill/>
                </a:ln>
                <a:solidFill>
                  <a:srgbClr val="009DE0"/>
                </a:solidFill>
                <a:effectLst/>
                <a:uLnTx/>
                <a:uFillTx/>
                <a:latin typeface="Arial"/>
                <a:ea typeface="+mn-ea"/>
                <a:cs typeface="+mn-cs"/>
              </a:rPr>
              <a:t>63%</a:t>
            </a:r>
          </a:p>
        </p:txBody>
      </p:sp>
      <p:cxnSp>
        <p:nvCxnSpPr>
          <p:cNvPr id="38" name="Straight Connector 37">
            <a:extLst>
              <a:ext uri="{FF2B5EF4-FFF2-40B4-BE49-F238E27FC236}">
                <a16:creationId xmlns:a16="http://schemas.microsoft.com/office/drawing/2014/main" id="{677FDE16-44CD-F653-F8FF-BEF7800CC841}"/>
              </a:ext>
            </a:extLst>
          </p:cNvPr>
          <p:cNvCxnSpPr>
            <a:cxnSpLocks/>
          </p:cNvCxnSpPr>
          <p:nvPr/>
        </p:nvCxnSpPr>
        <p:spPr>
          <a:xfrm>
            <a:off x="8453920" y="1818502"/>
            <a:ext cx="0" cy="105981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Graphic 39">
            <a:extLst>
              <a:ext uri="{FF2B5EF4-FFF2-40B4-BE49-F238E27FC236}">
                <a16:creationId xmlns:a16="http://schemas.microsoft.com/office/drawing/2014/main" id="{02EF2007-EAD5-5D7B-E444-80F2744962C8}"/>
              </a:ext>
            </a:extLst>
          </p:cNvPr>
          <p:cNvSpPr/>
          <p:nvPr/>
        </p:nvSpPr>
        <p:spPr>
          <a:xfrm>
            <a:off x="6417270" y="1161292"/>
            <a:ext cx="425204" cy="380830"/>
          </a:xfrm>
          <a:custGeom>
            <a:avLst/>
            <a:gdLst>
              <a:gd name="connsiteX0" fmla="*/ 425204 w 425204"/>
              <a:gd name="connsiteY0" fmla="*/ 380831 h 380830"/>
              <a:gd name="connsiteX1" fmla="*/ 425204 w 425204"/>
              <a:gd name="connsiteY1" fmla="*/ 191756 h 380830"/>
              <a:gd name="connsiteX2" fmla="*/ 360188 w 425204"/>
              <a:gd name="connsiteY2" fmla="*/ 257463 h 380830"/>
              <a:gd name="connsiteX3" fmla="*/ 110527 w 425204"/>
              <a:gd name="connsiteY3" fmla="*/ 0 h 380830"/>
              <a:gd name="connsiteX4" fmla="*/ 0 w 425204"/>
              <a:gd name="connsiteY4" fmla="*/ 0 h 380830"/>
              <a:gd name="connsiteX5" fmla="*/ 305575 w 425204"/>
              <a:gd name="connsiteY5" fmla="*/ 315124 h 380830"/>
              <a:gd name="connsiteX6" fmla="*/ 240559 w 425204"/>
              <a:gd name="connsiteY6" fmla="*/ 380831 h 38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204" h="380830">
                <a:moveTo>
                  <a:pt x="425204" y="380831"/>
                </a:moveTo>
                <a:lnTo>
                  <a:pt x="425204" y="191756"/>
                </a:lnTo>
                <a:lnTo>
                  <a:pt x="360188" y="257463"/>
                </a:lnTo>
                <a:lnTo>
                  <a:pt x="110527" y="0"/>
                </a:lnTo>
                <a:lnTo>
                  <a:pt x="0" y="0"/>
                </a:lnTo>
                <a:lnTo>
                  <a:pt x="305575" y="315124"/>
                </a:lnTo>
                <a:lnTo>
                  <a:pt x="240559" y="380831"/>
                </a:lnTo>
                <a:close/>
              </a:path>
            </a:pathLst>
          </a:custGeom>
          <a:solidFill>
            <a:srgbClr val="002C77"/>
          </a:solidFill>
          <a:ln w="12989"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sp>
        <p:nvSpPr>
          <p:cNvPr id="53" name="Text Placeholder 7">
            <a:extLst>
              <a:ext uri="{FF2B5EF4-FFF2-40B4-BE49-F238E27FC236}">
                <a16:creationId xmlns:a16="http://schemas.microsoft.com/office/drawing/2014/main" id="{FA0C4188-8D3A-88E9-55E8-455234D9632D}"/>
              </a:ext>
            </a:extLst>
          </p:cNvPr>
          <p:cNvSpPr txBox="1">
            <a:spLocks/>
          </p:cNvSpPr>
          <p:nvPr/>
        </p:nvSpPr>
        <p:spPr bwMode="gray">
          <a:xfrm>
            <a:off x="4907120" y="3334583"/>
            <a:ext cx="5672390" cy="403397"/>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1440"/>
              </a:spcBef>
              <a:spcAft>
                <a:spcPct val="0"/>
              </a:spcAft>
              <a:buClrTx/>
              <a:buSzTx/>
              <a:buFontTx/>
              <a:buNone/>
              <a:tabLst/>
              <a:defRPr/>
            </a:pPr>
            <a:r>
              <a:rPr kumimoji="0" lang="en-US" sz="2000" b="1" i="0" u="none" strike="noStrike" kern="0" cap="none" spc="0" normalizeH="0" baseline="0" noProof="0">
                <a:ln>
                  <a:noFill/>
                </a:ln>
                <a:solidFill>
                  <a:srgbClr val="002C77"/>
                </a:solidFill>
                <a:effectLst/>
                <a:uLnTx/>
                <a:uFillTx/>
                <a:latin typeface="Arial"/>
                <a:ea typeface="+mn-ea"/>
                <a:cs typeface="+mn-cs"/>
              </a:rPr>
              <a:t>Employees who feel at risk of </a:t>
            </a:r>
            <a:r>
              <a:rPr kumimoji="0" lang="en-US" sz="2000" b="1" i="0" u="none" strike="noStrike" kern="0" cap="none" spc="0" normalizeH="0" baseline="0" noProof="0">
                <a:ln>
                  <a:noFill/>
                </a:ln>
                <a:solidFill>
                  <a:srgbClr val="EE3D8B"/>
                </a:solidFill>
                <a:effectLst/>
                <a:uLnTx/>
                <a:uFillTx/>
                <a:latin typeface="Arial"/>
                <a:ea typeface="+mn-ea"/>
                <a:cs typeface="+mn-cs"/>
              </a:rPr>
              <a:t>burnout</a:t>
            </a:r>
            <a:endParaRPr kumimoji="0" lang="en-US" sz="1400" b="0" i="0" u="none" strike="noStrike" kern="0" cap="none" spc="0" normalizeH="0" baseline="0" noProof="0">
              <a:ln>
                <a:noFill/>
              </a:ln>
              <a:solidFill>
                <a:srgbClr val="EE3D8B"/>
              </a:solidFill>
              <a:effectLst/>
              <a:uLnTx/>
              <a:uFillTx/>
              <a:latin typeface="Arial"/>
              <a:ea typeface="+mn-ea"/>
              <a:cs typeface="+mn-cs"/>
            </a:endParaRPr>
          </a:p>
        </p:txBody>
      </p:sp>
      <p:sp>
        <p:nvSpPr>
          <p:cNvPr id="54" name="TextBox 53">
            <a:extLst>
              <a:ext uri="{FF2B5EF4-FFF2-40B4-BE49-F238E27FC236}">
                <a16:creationId xmlns:a16="http://schemas.microsoft.com/office/drawing/2014/main" id="{E16C406D-FF81-19DD-203A-8BB1912FBD0E}"/>
              </a:ext>
            </a:extLst>
          </p:cNvPr>
          <p:cNvSpPr txBox="1"/>
          <p:nvPr/>
        </p:nvSpPr>
        <p:spPr>
          <a:xfrm>
            <a:off x="4907120" y="3737980"/>
            <a:ext cx="1263866" cy="812530"/>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spAutoFit/>
          </a:bodyPr>
          <a:lstStyle/>
          <a:p>
            <a:pPr marL="0" marR="0" lvl="0" indent="0" algn="l" defTabSz="914400" rtl="0" eaLnBrk="1" fontAlgn="base" latinLnBrk="0" hangingPunct="1">
              <a:lnSpc>
                <a:spcPct val="88000"/>
              </a:lnSpc>
              <a:spcBef>
                <a:spcPct val="0"/>
              </a:spcBef>
              <a:spcAft>
                <a:spcPct val="0"/>
              </a:spcAft>
              <a:buClrTx/>
              <a:buSzTx/>
              <a:buFontTx/>
              <a:buNone/>
              <a:tabLst/>
              <a:defRPr/>
            </a:pPr>
            <a:r>
              <a:rPr kumimoji="0" lang="en-US" sz="1200" b="1" i="0" u="none" strike="noStrike" kern="0" cap="none" spc="0" normalizeH="0" baseline="0" noProof="0">
                <a:ln>
                  <a:noFill/>
                </a:ln>
                <a:solidFill>
                  <a:srgbClr val="002C77"/>
                </a:solidFill>
                <a:effectLst/>
                <a:uLnTx/>
                <a:uFillTx/>
                <a:latin typeface="Arial"/>
                <a:ea typeface="+mn-ea"/>
                <a:cs typeface="+mn-cs"/>
              </a:rPr>
              <a:t>2019</a:t>
            </a:r>
            <a:endParaRPr kumimoji="0" lang="en-US" sz="1200" b="1" i="0" u="none" strike="noStrike" kern="1200" cap="none" spc="0" normalizeH="0" baseline="0" noProof="0">
              <a:ln>
                <a:noFill/>
              </a:ln>
              <a:solidFill>
                <a:srgbClr val="002C77"/>
              </a:solidFill>
              <a:effectLst/>
              <a:uLnTx/>
              <a:uFillTx/>
              <a:latin typeface="Arial"/>
              <a:ea typeface="+mn-ea"/>
              <a:cs typeface="+mn-cs"/>
            </a:endParaRPr>
          </a:p>
          <a:p>
            <a:pPr marL="0" marR="0" lvl="0" indent="0" algn="l" defTabSz="914400" rtl="0" eaLnBrk="1" fontAlgn="base" latinLnBrk="0" hangingPunct="1">
              <a:lnSpc>
                <a:spcPct val="88000"/>
              </a:lnSpc>
              <a:spcBef>
                <a:spcPct val="0"/>
              </a:spcBef>
              <a:spcAft>
                <a:spcPct val="0"/>
              </a:spcAft>
              <a:buClrTx/>
              <a:buSzTx/>
              <a:buFontTx/>
              <a:buNone/>
              <a:tabLst/>
              <a:defRPr/>
            </a:pPr>
            <a:r>
              <a:rPr kumimoji="0" lang="en-US" sz="4800" b="1" i="0" u="none" strike="noStrike" kern="1200" cap="none" spc="0" normalizeH="0" baseline="0" noProof="0">
                <a:ln>
                  <a:noFill/>
                </a:ln>
                <a:solidFill>
                  <a:srgbClr val="002C77"/>
                </a:solidFill>
                <a:effectLst/>
                <a:uLnTx/>
                <a:uFillTx/>
                <a:latin typeface="Arial"/>
                <a:ea typeface="+mn-ea"/>
                <a:cs typeface="+mn-cs"/>
              </a:rPr>
              <a:t>63%</a:t>
            </a:r>
          </a:p>
        </p:txBody>
      </p:sp>
      <p:sp>
        <p:nvSpPr>
          <p:cNvPr id="55" name="TextBox 54">
            <a:extLst>
              <a:ext uri="{FF2B5EF4-FFF2-40B4-BE49-F238E27FC236}">
                <a16:creationId xmlns:a16="http://schemas.microsoft.com/office/drawing/2014/main" id="{F31C8730-63C1-9D3B-2B75-6868CB3A67C3}"/>
              </a:ext>
            </a:extLst>
          </p:cNvPr>
          <p:cNvSpPr txBox="1"/>
          <p:nvPr/>
        </p:nvSpPr>
        <p:spPr>
          <a:xfrm>
            <a:off x="7225042" y="3737980"/>
            <a:ext cx="1263866" cy="812530"/>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spAutoFit/>
          </a:bodyPr>
          <a:lstStyle/>
          <a:p>
            <a:pPr marL="0" marR="0" lvl="0" indent="0" algn="l" defTabSz="914400" rtl="0" eaLnBrk="1" fontAlgn="base" latinLnBrk="0" hangingPunct="1">
              <a:lnSpc>
                <a:spcPct val="88000"/>
              </a:lnSpc>
              <a:spcBef>
                <a:spcPct val="0"/>
              </a:spcBef>
              <a:spcAft>
                <a:spcPct val="0"/>
              </a:spcAft>
              <a:buClrTx/>
              <a:buSzTx/>
              <a:buFontTx/>
              <a:buNone/>
              <a:tabLst/>
              <a:defRPr/>
            </a:pPr>
            <a:r>
              <a:rPr kumimoji="0" lang="en-US" sz="1200" b="1" i="0" u="none" strike="noStrike" kern="0" cap="none" spc="0" normalizeH="0" baseline="0" noProof="0">
                <a:ln>
                  <a:noFill/>
                </a:ln>
                <a:solidFill>
                  <a:srgbClr val="002C77"/>
                </a:solidFill>
                <a:effectLst/>
                <a:uLnTx/>
                <a:uFillTx/>
                <a:latin typeface="Arial"/>
                <a:ea typeface="+mn-ea"/>
                <a:cs typeface="+mn-cs"/>
              </a:rPr>
              <a:t>2022</a:t>
            </a:r>
            <a:endParaRPr kumimoji="0" lang="en-US" sz="1200" b="1" i="0" u="none" strike="noStrike" kern="1200" cap="none" spc="0" normalizeH="0" baseline="0" noProof="0">
              <a:ln>
                <a:noFill/>
              </a:ln>
              <a:solidFill>
                <a:srgbClr val="002C77"/>
              </a:solidFill>
              <a:effectLst/>
              <a:uLnTx/>
              <a:uFillTx/>
              <a:latin typeface="Arial"/>
              <a:ea typeface="+mn-ea"/>
              <a:cs typeface="+mn-cs"/>
            </a:endParaRPr>
          </a:p>
          <a:p>
            <a:pPr marL="0" marR="0" lvl="0" indent="0" algn="l" defTabSz="914400" rtl="0" eaLnBrk="1" fontAlgn="base" latinLnBrk="0" hangingPunct="1">
              <a:lnSpc>
                <a:spcPct val="88000"/>
              </a:lnSpc>
              <a:spcBef>
                <a:spcPct val="0"/>
              </a:spcBef>
              <a:spcAft>
                <a:spcPct val="0"/>
              </a:spcAft>
              <a:buClrTx/>
              <a:buSzTx/>
              <a:buFontTx/>
              <a:buNone/>
              <a:tabLst/>
              <a:defRPr/>
            </a:pPr>
            <a:r>
              <a:rPr kumimoji="0" lang="en-US" sz="4800" b="1" i="0" u="none" strike="noStrike" kern="1200" cap="none" spc="0" normalizeH="0" baseline="0" noProof="0">
                <a:ln>
                  <a:noFill/>
                </a:ln>
                <a:gradFill>
                  <a:gsLst>
                    <a:gs pos="34000">
                      <a:srgbClr val="8246AF"/>
                    </a:gs>
                    <a:gs pos="100000">
                      <a:srgbClr val="EE3C8E"/>
                    </a:gs>
                  </a:gsLst>
                  <a:lin ang="18900000" scaled="0"/>
                </a:gradFill>
                <a:effectLst/>
                <a:uLnTx/>
                <a:uFillTx/>
                <a:latin typeface="Arial"/>
                <a:ea typeface="+mn-ea"/>
                <a:cs typeface="+mn-cs"/>
              </a:rPr>
              <a:t>81%</a:t>
            </a:r>
          </a:p>
        </p:txBody>
      </p:sp>
      <p:sp>
        <p:nvSpPr>
          <p:cNvPr id="60" name="Graphic 39">
            <a:extLst>
              <a:ext uri="{FF2B5EF4-FFF2-40B4-BE49-F238E27FC236}">
                <a16:creationId xmlns:a16="http://schemas.microsoft.com/office/drawing/2014/main" id="{DB67731B-9590-D9EB-48CE-DF1CF006AE4E}"/>
              </a:ext>
            </a:extLst>
          </p:cNvPr>
          <p:cNvSpPr/>
          <p:nvPr/>
        </p:nvSpPr>
        <p:spPr>
          <a:xfrm flipV="1">
            <a:off x="6417270" y="4012321"/>
            <a:ext cx="425204" cy="380830"/>
          </a:xfrm>
          <a:custGeom>
            <a:avLst/>
            <a:gdLst>
              <a:gd name="connsiteX0" fmla="*/ 425204 w 425204"/>
              <a:gd name="connsiteY0" fmla="*/ 380831 h 380830"/>
              <a:gd name="connsiteX1" fmla="*/ 425204 w 425204"/>
              <a:gd name="connsiteY1" fmla="*/ 191756 h 380830"/>
              <a:gd name="connsiteX2" fmla="*/ 360188 w 425204"/>
              <a:gd name="connsiteY2" fmla="*/ 257463 h 380830"/>
              <a:gd name="connsiteX3" fmla="*/ 110527 w 425204"/>
              <a:gd name="connsiteY3" fmla="*/ 0 h 380830"/>
              <a:gd name="connsiteX4" fmla="*/ 0 w 425204"/>
              <a:gd name="connsiteY4" fmla="*/ 0 h 380830"/>
              <a:gd name="connsiteX5" fmla="*/ 305575 w 425204"/>
              <a:gd name="connsiteY5" fmla="*/ 315124 h 380830"/>
              <a:gd name="connsiteX6" fmla="*/ 240559 w 425204"/>
              <a:gd name="connsiteY6" fmla="*/ 380831 h 38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204" h="380830">
                <a:moveTo>
                  <a:pt x="425204" y="380831"/>
                </a:moveTo>
                <a:lnTo>
                  <a:pt x="425204" y="191756"/>
                </a:lnTo>
                <a:lnTo>
                  <a:pt x="360188" y="257463"/>
                </a:lnTo>
                <a:lnTo>
                  <a:pt x="110527" y="0"/>
                </a:lnTo>
                <a:lnTo>
                  <a:pt x="0" y="0"/>
                </a:lnTo>
                <a:lnTo>
                  <a:pt x="305575" y="315124"/>
                </a:lnTo>
                <a:lnTo>
                  <a:pt x="240559" y="380831"/>
                </a:lnTo>
                <a:close/>
              </a:path>
            </a:pathLst>
          </a:custGeom>
          <a:solidFill>
            <a:srgbClr val="002C77"/>
          </a:solidFill>
          <a:ln w="12989"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sp>
        <p:nvSpPr>
          <p:cNvPr id="12" name="Graphic 21">
            <a:extLst>
              <a:ext uri="{FF2B5EF4-FFF2-40B4-BE49-F238E27FC236}">
                <a16:creationId xmlns:a16="http://schemas.microsoft.com/office/drawing/2014/main" id="{E109EF6E-AEA2-6ECE-6C53-FBBF48211D03}"/>
              </a:ext>
            </a:extLst>
          </p:cNvPr>
          <p:cNvSpPr/>
          <p:nvPr/>
        </p:nvSpPr>
        <p:spPr>
          <a:xfrm rot="5400000">
            <a:off x="2056532" y="4802078"/>
            <a:ext cx="1368647" cy="2743200"/>
          </a:xfrm>
          <a:custGeom>
            <a:avLst/>
            <a:gdLst>
              <a:gd name="connsiteX0" fmla="*/ 0 w 1368647"/>
              <a:gd name="connsiteY0" fmla="*/ 1371600 h 2743200"/>
              <a:gd name="connsiteX1" fmla="*/ 1368647 w 1368647"/>
              <a:gd name="connsiteY1" fmla="*/ 0 h 2743200"/>
              <a:gd name="connsiteX2" fmla="*/ 1368647 w 1368647"/>
              <a:gd name="connsiteY2" fmla="*/ 57150 h 2743200"/>
              <a:gd name="connsiteX3" fmla="*/ 57055 w 1368647"/>
              <a:gd name="connsiteY3" fmla="*/ 1371600 h 2743200"/>
              <a:gd name="connsiteX4" fmla="*/ 1368647 w 1368647"/>
              <a:gd name="connsiteY4" fmla="*/ 2686050 h 2743200"/>
              <a:gd name="connsiteX5" fmla="*/ 1368647 w 1368647"/>
              <a:gd name="connsiteY5" fmla="*/ 2743200 h 2743200"/>
              <a:gd name="connsiteX6" fmla="*/ 0 w 1368647"/>
              <a:gd name="connsiteY6" fmla="*/ 1371600 h 2743200"/>
              <a:gd name="connsiteX7" fmla="*/ 1368647 w 1368647"/>
              <a:gd name="connsiteY7" fmla="*/ 2550033 h 2743200"/>
              <a:gd name="connsiteX8" fmla="*/ 1368647 w 1368647"/>
              <a:gd name="connsiteY8" fmla="*/ 2492883 h 2743200"/>
              <a:gd name="connsiteX9" fmla="*/ 249746 w 1368647"/>
              <a:gd name="connsiteY9" fmla="*/ 1371600 h 2743200"/>
              <a:gd name="connsiteX10" fmla="*/ 1368647 w 1368647"/>
              <a:gd name="connsiteY10" fmla="*/ 250317 h 2743200"/>
              <a:gd name="connsiteX11" fmla="*/ 1368647 w 1368647"/>
              <a:gd name="connsiteY11" fmla="*/ 193167 h 2743200"/>
              <a:gd name="connsiteX12" fmla="*/ 192691 w 1368647"/>
              <a:gd name="connsiteY12" fmla="*/ 1371600 h 2743200"/>
              <a:gd name="connsiteX13" fmla="*/ 1368647 w 1368647"/>
              <a:gd name="connsiteY13" fmla="*/ 2550033 h 2743200"/>
              <a:gd name="connsiteX14" fmla="*/ 1366647 w 1368647"/>
              <a:gd name="connsiteY14" fmla="*/ 2354961 h 2743200"/>
              <a:gd name="connsiteX15" fmla="*/ 1366647 w 1368647"/>
              <a:gd name="connsiteY15" fmla="*/ 2297811 h 2743200"/>
              <a:gd name="connsiteX16" fmla="*/ 442436 w 1368647"/>
              <a:gd name="connsiteY16" fmla="*/ 1371600 h 2743200"/>
              <a:gd name="connsiteX17" fmla="*/ 1366647 w 1368647"/>
              <a:gd name="connsiteY17" fmla="*/ 445389 h 2743200"/>
              <a:gd name="connsiteX18" fmla="*/ 1366647 w 1368647"/>
              <a:gd name="connsiteY18" fmla="*/ 388239 h 2743200"/>
              <a:gd name="connsiteX19" fmla="*/ 385382 w 1368647"/>
              <a:gd name="connsiteY19" fmla="*/ 1371600 h 2743200"/>
              <a:gd name="connsiteX20" fmla="*/ 1366647 w 1368647"/>
              <a:gd name="connsiteY20" fmla="*/ 2354961 h 2743200"/>
              <a:gd name="connsiteX21" fmla="*/ 1368647 w 1368647"/>
              <a:gd name="connsiteY21" fmla="*/ 2161794 h 2743200"/>
              <a:gd name="connsiteX22" fmla="*/ 1368647 w 1368647"/>
              <a:gd name="connsiteY22" fmla="*/ 2104644 h 2743200"/>
              <a:gd name="connsiteX23" fmla="*/ 637127 w 1368647"/>
              <a:gd name="connsiteY23" fmla="*/ 1371505 h 2743200"/>
              <a:gd name="connsiteX24" fmla="*/ 1368647 w 1368647"/>
              <a:gd name="connsiteY24" fmla="*/ 638365 h 2743200"/>
              <a:gd name="connsiteX25" fmla="*/ 1368647 w 1368647"/>
              <a:gd name="connsiteY25" fmla="*/ 581216 h 2743200"/>
              <a:gd name="connsiteX26" fmla="*/ 580073 w 1368647"/>
              <a:gd name="connsiteY26" fmla="*/ 1371505 h 2743200"/>
              <a:gd name="connsiteX27" fmla="*/ 1368647 w 1368647"/>
              <a:gd name="connsiteY27" fmla="*/ 2161794 h 2743200"/>
              <a:gd name="connsiteX28" fmla="*/ 1368647 w 1368647"/>
              <a:gd name="connsiteY28" fmla="*/ 1968627 h 2743200"/>
              <a:gd name="connsiteX29" fmla="*/ 1368647 w 1368647"/>
              <a:gd name="connsiteY29" fmla="*/ 1911477 h 2743200"/>
              <a:gd name="connsiteX30" fmla="*/ 829818 w 1368647"/>
              <a:gd name="connsiteY30" fmla="*/ 1371505 h 2743200"/>
              <a:gd name="connsiteX31" fmla="*/ 1368647 w 1368647"/>
              <a:gd name="connsiteY31" fmla="*/ 831533 h 2743200"/>
              <a:gd name="connsiteX32" fmla="*/ 1368647 w 1368647"/>
              <a:gd name="connsiteY32" fmla="*/ 774383 h 2743200"/>
              <a:gd name="connsiteX33" fmla="*/ 772763 w 1368647"/>
              <a:gd name="connsiteY33" fmla="*/ 1371505 h 2743200"/>
              <a:gd name="connsiteX34" fmla="*/ 1368647 w 1368647"/>
              <a:gd name="connsiteY34" fmla="*/ 1968627 h 2743200"/>
              <a:gd name="connsiteX35" fmla="*/ 1368647 w 1368647"/>
              <a:gd name="connsiteY35" fmla="*/ 1773555 h 2743200"/>
              <a:gd name="connsiteX36" fmla="*/ 1368647 w 1368647"/>
              <a:gd name="connsiteY36" fmla="*/ 1716405 h 2743200"/>
              <a:gd name="connsiteX37" fmla="*/ 1024509 w 1368647"/>
              <a:gd name="connsiteY37" fmla="*/ 1371505 h 2743200"/>
              <a:gd name="connsiteX38" fmla="*/ 1368647 w 1368647"/>
              <a:gd name="connsiteY38" fmla="*/ 1026605 h 2743200"/>
              <a:gd name="connsiteX39" fmla="*/ 1368647 w 1368647"/>
              <a:gd name="connsiteY39" fmla="*/ 969455 h 2743200"/>
              <a:gd name="connsiteX40" fmla="*/ 967454 w 1368647"/>
              <a:gd name="connsiteY40" fmla="*/ 1371505 h 2743200"/>
              <a:gd name="connsiteX41" fmla="*/ 1368647 w 1368647"/>
              <a:gd name="connsiteY41" fmla="*/ 1773555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68647" h="2743200">
                <a:moveTo>
                  <a:pt x="0" y="1371600"/>
                </a:moveTo>
                <a:cubicBezTo>
                  <a:pt x="0" y="614839"/>
                  <a:pt x="613505" y="0"/>
                  <a:pt x="1368647" y="0"/>
                </a:cubicBezTo>
                <a:lnTo>
                  <a:pt x="1368647" y="57150"/>
                </a:lnTo>
                <a:cubicBezTo>
                  <a:pt x="645033" y="57150"/>
                  <a:pt x="57055" y="646367"/>
                  <a:pt x="57055" y="1371600"/>
                </a:cubicBezTo>
                <a:cubicBezTo>
                  <a:pt x="57055" y="2096834"/>
                  <a:pt x="645033" y="2686050"/>
                  <a:pt x="1368647" y="2686050"/>
                </a:cubicBezTo>
                <a:lnTo>
                  <a:pt x="1368647" y="2743200"/>
                </a:lnTo>
                <a:cubicBezTo>
                  <a:pt x="613505" y="2743200"/>
                  <a:pt x="0" y="2128361"/>
                  <a:pt x="0" y="1371600"/>
                </a:cubicBezTo>
                <a:close/>
                <a:moveTo>
                  <a:pt x="1368647" y="2550033"/>
                </a:moveTo>
                <a:lnTo>
                  <a:pt x="1368647" y="2492883"/>
                </a:lnTo>
                <a:cubicBezTo>
                  <a:pt x="751142" y="2492883"/>
                  <a:pt x="249746" y="1990344"/>
                  <a:pt x="249746" y="1371600"/>
                </a:cubicBezTo>
                <a:cubicBezTo>
                  <a:pt x="249746" y="752856"/>
                  <a:pt x="751237" y="250317"/>
                  <a:pt x="1368647" y="250317"/>
                </a:cubicBezTo>
                <a:lnTo>
                  <a:pt x="1368647" y="193167"/>
                </a:lnTo>
                <a:cubicBezTo>
                  <a:pt x="719709" y="193167"/>
                  <a:pt x="192691" y="721328"/>
                  <a:pt x="192691" y="1371600"/>
                </a:cubicBezTo>
                <a:cubicBezTo>
                  <a:pt x="192691" y="2021872"/>
                  <a:pt x="719709" y="2550033"/>
                  <a:pt x="1368647" y="2550033"/>
                </a:cubicBezTo>
                <a:close/>
                <a:moveTo>
                  <a:pt x="1366647" y="2354961"/>
                </a:moveTo>
                <a:lnTo>
                  <a:pt x="1366647" y="2297811"/>
                </a:lnTo>
                <a:cubicBezTo>
                  <a:pt x="857345" y="2297811"/>
                  <a:pt x="442436" y="1882045"/>
                  <a:pt x="442436" y="1371600"/>
                </a:cubicBezTo>
                <a:cubicBezTo>
                  <a:pt x="442436" y="861155"/>
                  <a:pt x="857345" y="445389"/>
                  <a:pt x="1366647" y="445389"/>
                </a:cubicBezTo>
                <a:lnTo>
                  <a:pt x="1366647" y="388239"/>
                </a:lnTo>
                <a:cubicBezTo>
                  <a:pt x="825913" y="388239"/>
                  <a:pt x="385382" y="829628"/>
                  <a:pt x="385382" y="1371600"/>
                </a:cubicBezTo>
                <a:cubicBezTo>
                  <a:pt x="385382" y="1913573"/>
                  <a:pt x="825913" y="2354961"/>
                  <a:pt x="1366647" y="2354961"/>
                </a:cubicBezTo>
                <a:close/>
                <a:moveTo>
                  <a:pt x="1368647" y="2161794"/>
                </a:moveTo>
                <a:lnTo>
                  <a:pt x="1368647" y="2104644"/>
                </a:lnTo>
                <a:cubicBezTo>
                  <a:pt x="965549" y="2104644"/>
                  <a:pt x="637127" y="1775555"/>
                  <a:pt x="637127" y="1371505"/>
                </a:cubicBezTo>
                <a:cubicBezTo>
                  <a:pt x="637127" y="967454"/>
                  <a:pt x="965549" y="638365"/>
                  <a:pt x="1368647" y="638365"/>
                </a:cubicBezTo>
                <a:lnTo>
                  <a:pt x="1368647" y="581216"/>
                </a:lnTo>
                <a:cubicBezTo>
                  <a:pt x="934022" y="581216"/>
                  <a:pt x="580073" y="935927"/>
                  <a:pt x="580073" y="1371505"/>
                </a:cubicBezTo>
                <a:cubicBezTo>
                  <a:pt x="580073" y="1807083"/>
                  <a:pt x="934022" y="2161794"/>
                  <a:pt x="1368647" y="2161794"/>
                </a:cubicBezTo>
                <a:close/>
                <a:moveTo>
                  <a:pt x="1368647" y="1968627"/>
                </a:moveTo>
                <a:lnTo>
                  <a:pt x="1368647" y="1911477"/>
                </a:lnTo>
                <a:cubicBezTo>
                  <a:pt x="1071658" y="1911477"/>
                  <a:pt x="829818" y="1669066"/>
                  <a:pt x="829818" y="1371505"/>
                </a:cubicBezTo>
                <a:cubicBezTo>
                  <a:pt x="829818" y="1073944"/>
                  <a:pt x="1071658" y="831533"/>
                  <a:pt x="1368647" y="831533"/>
                </a:cubicBezTo>
                <a:lnTo>
                  <a:pt x="1368647" y="774383"/>
                </a:lnTo>
                <a:cubicBezTo>
                  <a:pt x="1040225" y="774383"/>
                  <a:pt x="772763" y="1042416"/>
                  <a:pt x="772763" y="1371505"/>
                </a:cubicBezTo>
                <a:cubicBezTo>
                  <a:pt x="772763" y="1700593"/>
                  <a:pt x="1040225" y="1968627"/>
                  <a:pt x="1368647" y="1968627"/>
                </a:cubicBezTo>
                <a:close/>
                <a:moveTo>
                  <a:pt x="1368647" y="1773555"/>
                </a:moveTo>
                <a:lnTo>
                  <a:pt x="1368647" y="1716405"/>
                </a:lnTo>
                <a:cubicBezTo>
                  <a:pt x="1177862" y="1716405"/>
                  <a:pt x="1024509" y="1560767"/>
                  <a:pt x="1024509" y="1371505"/>
                </a:cubicBezTo>
                <a:cubicBezTo>
                  <a:pt x="1024509" y="1182243"/>
                  <a:pt x="1177862" y="1026605"/>
                  <a:pt x="1368647" y="1026605"/>
                </a:cubicBezTo>
                <a:lnTo>
                  <a:pt x="1368647" y="969455"/>
                </a:lnTo>
                <a:cubicBezTo>
                  <a:pt x="1148429" y="969455"/>
                  <a:pt x="967454" y="1148810"/>
                  <a:pt x="967454" y="1371505"/>
                </a:cubicBezTo>
                <a:cubicBezTo>
                  <a:pt x="967454" y="1594199"/>
                  <a:pt x="1148334" y="1773555"/>
                  <a:pt x="1368647" y="1773555"/>
                </a:cubicBezTo>
                <a:close/>
              </a:path>
            </a:pathLst>
          </a:custGeom>
          <a:solidFill>
            <a:srgbClr val="76D3FF">
              <a:alpha val="50000"/>
            </a:srgbClr>
          </a:solidFill>
          <a:ln w="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sp>
        <p:nvSpPr>
          <p:cNvPr id="15" name="TextBox 14">
            <a:extLst>
              <a:ext uri="{FF2B5EF4-FFF2-40B4-BE49-F238E27FC236}">
                <a16:creationId xmlns:a16="http://schemas.microsoft.com/office/drawing/2014/main" id="{A564D19C-21B9-2293-D64E-0946C5FC3413}"/>
              </a:ext>
            </a:extLst>
          </p:cNvPr>
          <p:cNvSpPr txBox="1"/>
          <p:nvPr/>
        </p:nvSpPr>
        <p:spPr>
          <a:xfrm>
            <a:off x="4907120" y="6537230"/>
            <a:ext cx="3291840" cy="107722"/>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nchor="b">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565656"/>
                </a:solidFill>
                <a:effectLst/>
                <a:uLnTx/>
                <a:uFillTx/>
                <a:latin typeface="Arial" panose="020B0604020202020204" pitchFamily="34" charset="0"/>
                <a:ea typeface="Arial" panose="020B0604020202020204" pitchFamily="34" charset="0"/>
                <a:cs typeface="+mn-cs"/>
              </a:rPr>
              <a:t>Source: Mercer, “Health on demand 2023 survey report,” 2023, </a:t>
            </a:r>
            <a:r>
              <a:rPr kumimoji="0" lang="en-US" sz="700" b="0" i="0" u="none" strike="noStrike" kern="1200" cap="none" spc="0" normalizeH="0" baseline="0" noProof="0">
                <a:ln>
                  <a:noFill/>
                </a:ln>
                <a:solidFill>
                  <a:srgbClr val="0563C1"/>
                </a:solidFill>
                <a:effectLst/>
                <a:uLnTx/>
                <a:uFillTx/>
                <a:latin typeface="Arial" panose="020B0604020202020204" pitchFamily="34" charset="0"/>
                <a:ea typeface="Arial" panose="020B0604020202020204" pitchFamily="34" charset="0"/>
                <a:cs typeface="+mn-cs"/>
                <a:hlinkClick r:id="rId3"/>
              </a:rPr>
              <a:t>Link</a:t>
            </a:r>
            <a:endParaRPr kumimoji="0" lang="en-US" sz="700" b="0" i="0" u="none" strike="noStrike" kern="1200" cap="none" spc="0" normalizeH="0" baseline="0" noProof="0">
              <a:ln>
                <a:noFill/>
              </a:ln>
              <a:solidFill>
                <a:srgbClr val="565656"/>
              </a:solidFill>
              <a:effectLst/>
              <a:uLnTx/>
              <a:uFillTx/>
              <a:latin typeface="Calibri" panose="020F0502020204030204" pitchFamily="34" charset="0"/>
              <a:ea typeface="Calibri" panose="020F0502020204030204" pitchFamily="34" charset="0"/>
              <a:cs typeface="+mn-cs"/>
            </a:endParaRPr>
          </a:p>
        </p:txBody>
      </p:sp>
      <p:sp>
        <p:nvSpPr>
          <p:cNvPr id="32" name="Text Placeholder 7">
            <a:extLst>
              <a:ext uri="{FF2B5EF4-FFF2-40B4-BE49-F238E27FC236}">
                <a16:creationId xmlns:a16="http://schemas.microsoft.com/office/drawing/2014/main" id="{AE9BB756-2268-BEAF-6A2F-22CC3D4FCEC8}"/>
              </a:ext>
            </a:extLst>
          </p:cNvPr>
          <p:cNvSpPr txBox="1">
            <a:spLocks/>
          </p:cNvSpPr>
          <p:nvPr/>
        </p:nvSpPr>
        <p:spPr bwMode="gray">
          <a:xfrm>
            <a:off x="5183662" y="2391490"/>
            <a:ext cx="2996316" cy="432660"/>
          </a:xfrm>
          <a:prstGeom prst="rect">
            <a:avLst/>
          </a:prstGeom>
          <a:noFill/>
          <a:ln w="9525" algn="ctr">
            <a:noFill/>
            <a:miter lim="800000"/>
            <a:headEnd/>
            <a:tailEnd/>
          </a:ln>
        </p:spPr>
        <p:txBody>
          <a:bodyPr vert="horz" wrap="square" lIns="0" tIns="0" rIns="0" bIns="91440" numCol="1" anchor="t" anchorCtr="0" compatLnSpc="1">
            <a:prstTxWarp prst="textNoShape">
              <a:avLst/>
            </a:prstTxWarp>
          </a:bodyPr>
          <a:lst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rPr>
              <a:t>Male</a:t>
            </a:r>
            <a:r>
              <a:rPr kumimoji="0" lang="en-US" sz="1200" b="0" i="0" u="none" strike="noStrike" kern="0" cap="none" spc="0" normalizeH="0" baseline="0" noProof="0">
                <a:ln>
                  <a:noFill/>
                </a:ln>
                <a:solidFill>
                  <a:srgbClr val="FFFFFF"/>
                </a:solidFill>
                <a:effectLst/>
                <a:uLnTx/>
                <a:uFillTx/>
                <a:latin typeface="Arial"/>
                <a:ea typeface="+mn-ea"/>
                <a:cs typeface="+mn-cs"/>
              </a:rPr>
              <a:t> employees are more energized </a:t>
            </a:r>
            <a:r>
              <a:rPr kumimoji="0" lang="en-US" sz="1200" b="1" i="0" u="none" strike="noStrike" kern="0" cap="none" spc="0" normalizeH="0" baseline="0" noProof="0">
                <a:ln>
                  <a:noFill/>
                </a:ln>
                <a:solidFill>
                  <a:srgbClr val="FFFFFF"/>
                </a:solidFill>
                <a:effectLst/>
                <a:uLnTx/>
                <a:uFillTx/>
                <a:latin typeface="Arial"/>
                <a:ea typeface="+mn-ea"/>
                <a:cs typeface="+mn-cs"/>
              </a:rPr>
              <a:t>(69%) </a:t>
            </a:r>
            <a:r>
              <a:rPr kumimoji="0" lang="en-US" sz="1200" b="0" i="0" u="none" strike="noStrike" kern="0" cap="none" spc="0" normalizeH="0" baseline="0" noProof="0">
                <a:ln>
                  <a:noFill/>
                </a:ln>
                <a:solidFill>
                  <a:srgbClr val="FFFFFF"/>
                </a:solidFill>
                <a:effectLst/>
                <a:uLnTx/>
                <a:uFillTx/>
                <a:latin typeface="Arial"/>
                <a:ea typeface="+mn-ea"/>
                <a:cs typeface="+mn-cs"/>
              </a:rPr>
              <a:t>than </a:t>
            </a:r>
            <a:r>
              <a:rPr kumimoji="0" lang="en-US" sz="1200" b="1" i="0" u="none" strike="noStrike" kern="0" cap="none" spc="0" normalizeH="0" baseline="0" noProof="0">
                <a:ln>
                  <a:noFill/>
                </a:ln>
                <a:solidFill>
                  <a:srgbClr val="FFFFFF"/>
                </a:solidFill>
                <a:effectLst/>
                <a:uLnTx/>
                <a:uFillTx/>
                <a:latin typeface="Arial"/>
                <a:ea typeface="+mn-ea"/>
                <a:cs typeface="+mn-cs"/>
              </a:rPr>
              <a:t>female</a:t>
            </a:r>
            <a:r>
              <a:rPr kumimoji="0" lang="en-US" sz="1200" b="0" i="0" u="none" strike="noStrike" kern="0" cap="none" spc="0" normalizeH="0" baseline="0" noProof="0">
                <a:ln>
                  <a:noFill/>
                </a:ln>
                <a:solidFill>
                  <a:srgbClr val="FFFFFF"/>
                </a:solidFill>
                <a:effectLst/>
                <a:uLnTx/>
                <a:uFillTx/>
                <a:latin typeface="Arial"/>
                <a:ea typeface="+mn-ea"/>
                <a:cs typeface="+mn-cs"/>
              </a:rPr>
              <a:t> employees </a:t>
            </a:r>
            <a:r>
              <a:rPr kumimoji="0" lang="en-US" sz="1200" b="1" i="0" u="none" strike="noStrike" kern="0" cap="none" spc="0" normalizeH="0" baseline="0" noProof="0">
                <a:ln>
                  <a:noFill/>
                </a:ln>
                <a:solidFill>
                  <a:srgbClr val="FFFFFF"/>
                </a:solidFill>
                <a:effectLst/>
                <a:uLnTx/>
                <a:uFillTx/>
                <a:latin typeface="Arial"/>
                <a:ea typeface="+mn-ea"/>
                <a:cs typeface="+mn-cs"/>
              </a:rPr>
              <a:t>(57%).</a:t>
            </a:r>
          </a:p>
        </p:txBody>
      </p:sp>
      <p:sp>
        <p:nvSpPr>
          <p:cNvPr id="33" name="Text Placeholder 7">
            <a:extLst>
              <a:ext uri="{FF2B5EF4-FFF2-40B4-BE49-F238E27FC236}">
                <a16:creationId xmlns:a16="http://schemas.microsoft.com/office/drawing/2014/main" id="{3DFA5EF5-A96E-FABE-2EC1-B463E95B07CF}"/>
              </a:ext>
            </a:extLst>
          </p:cNvPr>
          <p:cNvSpPr txBox="1">
            <a:spLocks/>
          </p:cNvSpPr>
          <p:nvPr/>
        </p:nvSpPr>
        <p:spPr bwMode="gray">
          <a:xfrm>
            <a:off x="8727864" y="2391490"/>
            <a:ext cx="2466375" cy="432660"/>
          </a:xfrm>
          <a:prstGeom prst="rect">
            <a:avLst/>
          </a:prstGeom>
          <a:noFill/>
          <a:ln w="9525" algn="ctr">
            <a:noFill/>
            <a:miter lim="800000"/>
            <a:headEnd/>
            <a:tailEnd/>
          </a:ln>
        </p:spPr>
        <p:txBody>
          <a:bodyPr vert="horz" wrap="square" lIns="0" tIns="0" rIns="0" bIns="91440" numCol="1" anchor="t" anchorCtr="0" compatLnSpc="1">
            <a:prstTxWarp prst="textNoShape">
              <a:avLst/>
            </a:prstTxWarp>
          </a:bodyPr>
          <a:lst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Arial"/>
                <a:ea typeface="+mn-ea"/>
                <a:cs typeface="+mn-cs"/>
              </a:rPr>
              <a:t>Gen Z </a:t>
            </a:r>
            <a:r>
              <a:rPr kumimoji="0" lang="en-US" sz="1200" b="0" i="0" u="none" strike="noStrike" kern="0" cap="none" spc="0" normalizeH="0" baseline="0" noProof="0">
                <a:ln>
                  <a:noFill/>
                </a:ln>
                <a:solidFill>
                  <a:srgbClr val="FFFFFF"/>
                </a:solidFill>
                <a:effectLst/>
                <a:uLnTx/>
                <a:uFillTx/>
                <a:latin typeface="Arial"/>
                <a:ea typeface="+mn-ea"/>
                <a:cs typeface="+mn-cs"/>
              </a:rPr>
              <a:t>are least energized </a:t>
            </a:r>
            <a:r>
              <a:rPr kumimoji="0" lang="en-US" sz="1200" b="1" i="0" u="none" strike="noStrike" kern="0" cap="none" spc="0" normalizeH="0" baseline="0" noProof="0">
                <a:ln>
                  <a:noFill/>
                </a:ln>
                <a:solidFill>
                  <a:srgbClr val="FFFFFF"/>
                </a:solidFill>
                <a:effectLst/>
                <a:uLnTx/>
                <a:uFillTx/>
                <a:latin typeface="Arial"/>
                <a:ea typeface="+mn-ea"/>
                <a:cs typeface="+mn-cs"/>
              </a:rPr>
              <a:t>(55%) </a:t>
            </a:r>
            <a:r>
              <a:rPr kumimoji="0" lang="en-US" sz="1200" b="0" i="0" u="none" strike="noStrike" kern="0" cap="none" spc="0" normalizeH="0" baseline="0" noProof="0">
                <a:ln>
                  <a:noFill/>
                </a:ln>
                <a:solidFill>
                  <a:srgbClr val="FFFFFF"/>
                </a:solidFill>
                <a:effectLst/>
                <a:uLnTx/>
                <a:uFillTx/>
                <a:latin typeface="Arial"/>
                <a:ea typeface="+mn-ea"/>
                <a:cs typeface="+mn-cs"/>
              </a:rPr>
              <a:t>and </a:t>
            </a:r>
            <a:r>
              <a:rPr kumimoji="0" lang="en-US" sz="1200" b="1" i="0" u="none" strike="noStrike" kern="0" cap="none" spc="0" normalizeH="0" baseline="0" noProof="0">
                <a:ln>
                  <a:noFill/>
                </a:ln>
                <a:solidFill>
                  <a:srgbClr val="FFFFFF"/>
                </a:solidFill>
                <a:effectLst/>
                <a:uLnTx/>
                <a:uFillTx/>
                <a:latin typeface="Arial"/>
                <a:ea typeface="+mn-ea"/>
                <a:cs typeface="+mn-cs"/>
              </a:rPr>
              <a:t>Gen Y</a:t>
            </a:r>
            <a:r>
              <a:rPr kumimoji="0" lang="en-US" sz="1200" b="0" i="0" u="none" strike="noStrike" kern="0" cap="none" spc="0" normalizeH="0" baseline="0" noProof="0">
                <a:ln>
                  <a:noFill/>
                </a:ln>
                <a:solidFill>
                  <a:srgbClr val="FFFFFF"/>
                </a:solidFill>
                <a:effectLst/>
                <a:uLnTx/>
                <a:uFillTx/>
                <a:latin typeface="Arial"/>
                <a:ea typeface="+mn-ea"/>
                <a:cs typeface="+mn-cs"/>
              </a:rPr>
              <a:t> most energized </a:t>
            </a:r>
            <a:r>
              <a:rPr kumimoji="0" lang="en-US" sz="1200" b="1" i="0" u="none" strike="noStrike" kern="0" cap="none" spc="0" normalizeH="0" baseline="0" noProof="0">
                <a:ln>
                  <a:noFill/>
                </a:ln>
                <a:solidFill>
                  <a:srgbClr val="FFFFFF"/>
                </a:solidFill>
                <a:effectLst/>
                <a:uLnTx/>
                <a:uFillTx/>
                <a:latin typeface="Arial"/>
                <a:ea typeface="+mn-ea"/>
                <a:cs typeface="+mn-cs"/>
              </a:rPr>
              <a:t>(65%).</a:t>
            </a:r>
          </a:p>
        </p:txBody>
      </p:sp>
      <p:sp>
        <p:nvSpPr>
          <p:cNvPr id="3" name="Text Placeholder 7">
            <a:extLst>
              <a:ext uri="{FF2B5EF4-FFF2-40B4-BE49-F238E27FC236}">
                <a16:creationId xmlns:a16="http://schemas.microsoft.com/office/drawing/2014/main" id="{F9293639-FA99-5966-7AF1-645C62A8E512}"/>
              </a:ext>
            </a:extLst>
          </p:cNvPr>
          <p:cNvSpPr txBox="1">
            <a:spLocks/>
          </p:cNvSpPr>
          <p:nvPr/>
        </p:nvSpPr>
        <p:spPr bwMode="gray">
          <a:xfrm>
            <a:off x="5613159" y="1965561"/>
            <a:ext cx="2686296" cy="290935"/>
          </a:xfrm>
          <a:prstGeom prst="rect">
            <a:avLst/>
          </a:prstGeom>
          <a:noFill/>
          <a:ln w="9525" algn="ctr">
            <a:noFill/>
            <a:miter lim="800000"/>
            <a:headEnd/>
            <a:tailEnd/>
          </a:ln>
        </p:spPr>
        <p:txBody>
          <a:bodyPr vert="horz" wrap="square" lIns="91440" tIns="0" rIns="0" bIns="0" numCol="1" anchor="ctr" anchorCtr="0" compatLnSpc="1">
            <a:prstTxWarp prst="textNoShape">
              <a:avLst/>
            </a:prstTxWarp>
          </a:bodyPr>
          <a:lst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a:ea typeface="+mn-ea"/>
                <a:cs typeface="+mn-cs"/>
              </a:rPr>
              <a:t>By gender</a:t>
            </a:r>
          </a:p>
        </p:txBody>
      </p:sp>
      <p:sp>
        <p:nvSpPr>
          <p:cNvPr id="7" name="Text Placeholder 7">
            <a:extLst>
              <a:ext uri="{FF2B5EF4-FFF2-40B4-BE49-F238E27FC236}">
                <a16:creationId xmlns:a16="http://schemas.microsoft.com/office/drawing/2014/main" id="{1B1705C2-D6CD-258C-A6D6-5F22A86F5C88}"/>
              </a:ext>
            </a:extLst>
          </p:cNvPr>
          <p:cNvSpPr txBox="1">
            <a:spLocks/>
          </p:cNvSpPr>
          <p:nvPr/>
        </p:nvSpPr>
        <p:spPr bwMode="gray">
          <a:xfrm>
            <a:off x="9195441" y="1965561"/>
            <a:ext cx="2466380" cy="290935"/>
          </a:xfrm>
          <a:prstGeom prst="rect">
            <a:avLst/>
          </a:prstGeom>
          <a:noFill/>
          <a:ln w="9525" algn="ctr">
            <a:noFill/>
            <a:miter lim="800000"/>
            <a:headEnd/>
            <a:tailEnd/>
          </a:ln>
        </p:spPr>
        <p:txBody>
          <a:bodyPr vert="horz" wrap="square" lIns="91440" tIns="0" rIns="0" bIns="0" numCol="1" anchor="ctr" anchorCtr="0" compatLnSpc="1">
            <a:prstTxWarp prst="textNoShape">
              <a:avLst/>
            </a:prstTxWarp>
          </a:bodyPr>
          <a:lst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a:ea typeface="+mn-ea"/>
                <a:cs typeface="+mn-cs"/>
              </a:rPr>
              <a:t>By generation</a:t>
            </a:r>
          </a:p>
        </p:txBody>
      </p:sp>
      <p:pic>
        <p:nvPicPr>
          <p:cNvPr id="68" name="Graphic 67">
            <a:extLst>
              <a:ext uri="{FF2B5EF4-FFF2-40B4-BE49-F238E27FC236}">
                <a16:creationId xmlns:a16="http://schemas.microsoft.com/office/drawing/2014/main" id="{D8D0F568-654F-312F-08AB-631D5ADD43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85495" y="1891291"/>
            <a:ext cx="406296" cy="406296"/>
          </a:xfrm>
          <a:prstGeom prst="rect">
            <a:avLst/>
          </a:prstGeom>
        </p:spPr>
      </p:pic>
      <p:pic>
        <p:nvPicPr>
          <p:cNvPr id="70" name="Graphic 69">
            <a:extLst>
              <a:ext uri="{FF2B5EF4-FFF2-40B4-BE49-F238E27FC236}">
                <a16:creationId xmlns:a16="http://schemas.microsoft.com/office/drawing/2014/main" id="{35D02C26-C95B-CA32-956E-E044FA7632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7184" y="1872665"/>
            <a:ext cx="432660" cy="432660"/>
          </a:xfrm>
          <a:prstGeom prst="rect">
            <a:avLst/>
          </a:prstGeom>
        </p:spPr>
      </p:pic>
      <p:sp>
        <p:nvSpPr>
          <p:cNvPr id="72" name="Text Placeholder 7">
            <a:extLst>
              <a:ext uri="{FF2B5EF4-FFF2-40B4-BE49-F238E27FC236}">
                <a16:creationId xmlns:a16="http://schemas.microsoft.com/office/drawing/2014/main" id="{5FDAA93C-6063-F6C7-4B70-03347AFB9656}"/>
              </a:ext>
            </a:extLst>
          </p:cNvPr>
          <p:cNvSpPr txBox="1">
            <a:spLocks/>
          </p:cNvSpPr>
          <p:nvPr/>
        </p:nvSpPr>
        <p:spPr bwMode="gray">
          <a:xfrm>
            <a:off x="4907120" y="4567210"/>
            <a:ext cx="6838214" cy="1648144"/>
          </a:xfrm>
          <a:prstGeom prst="rect">
            <a:avLst/>
          </a:prstGeom>
          <a:gradFill>
            <a:gsLst>
              <a:gs pos="35000">
                <a:srgbClr val="8246AF"/>
              </a:gs>
              <a:gs pos="100000">
                <a:srgbClr val="EE3D8B"/>
              </a:gs>
            </a:gsLst>
            <a:lin ang="18900000" scaled="0"/>
          </a:gradFill>
          <a:ln w="9525" algn="ctr">
            <a:noFill/>
            <a:miter lim="800000"/>
            <a:headEnd/>
            <a:tailEnd/>
          </a:ln>
        </p:spPr>
        <p:txBody>
          <a:bodyPr vert="horz" wrap="square" lIns="173736" tIns="173736" rIns="173736" bIns="173736" numCol="1" anchor="ctr" anchorCtr="0" compatLnSpc="1">
            <a:prstTxWarp prst="textNoShape">
              <a:avLst/>
            </a:prstTxWarp>
          </a:bodyPr>
          <a:lst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300"/>
              </a:spcBef>
              <a:spcAft>
                <a:spcPct val="0"/>
              </a:spcAft>
              <a:buClrTx/>
              <a:buSzTx/>
              <a:buFontTx/>
              <a:buNone/>
              <a:tabLst/>
              <a:defRPr/>
            </a:pPr>
            <a:endParaRPr kumimoji="0" lang="en-US" sz="1200" b="1" i="0" u="none" strike="noStrike" kern="0" cap="none" spc="0" normalizeH="0" baseline="0" noProof="0">
              <a:ln>
                <a:noFill/>
              </a:ln>
              <a:noFill/>
              <a:effectLst/>
              <a:uLnTx/>
              <a:uFillTx/>
              <a:latin typeface="Arial"/>
              <a:ea typeface="+mn-ea"/>
              <a:cs typeface="+mn-cs"/>
            </a:endParaRPr>
          </a:p>
        </p:txBody>
      </p:sp>
      <p:sp>
        <p:nvSpPr>
          <p:cNvPr id="74" name="Text Placeholder 7">
            <a:extLst>
              <a:ext uri="{FF2B5EF4-FFF2-40B4-BE49-F238E27FC236}">
                <a16:creationId xmlns:a16="http://schemas.microsoft.com/office/drawing/2014/main" id="{211F9766-3CAD-0EA8-5398-40B9110E47A8}"/>
              </a:ext>
            </a:extLst>
          </p:cNvPr>
          <p:cNvSpPr txBox="1">
            <a:spLocks/>
          </p:cNvSpPr>
          <p:nvPr/>
        </p:nvSpPr>
        <p:spPr bwMode="gray">
          <a:xfrm>
            <a:off x="5183662" y="5245153"/>
            <a:ext cx="2912372" cy="766864"/>
          </a:xfrm>
          <a:prstGeom prst="rect">
            <a:avLst/>
          </a:prstGeom>
          <a:noFill/>
          <a:ln w="9525" algn="ctr">
            <a:noFill/>
            <a:miter lim="800000"/>
            <a:headEnd/>
            <a:tailEnd/>
          </a:ln>
        </p:spPr>
        <p:txBody>
          <a:bodyPr vert="horz" wrap="square" lIns="0" tIns="0" rIns="0" bIns="91440" numCol="1" anchor="t" anchorCtr="0" compatLnSpc="1">
            <a:prstTxWarp prst="textNoShape">
              <a:avLst/>
            </a:prstTxWarp>
          </a:bodyPr>
          <a:lst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rPr>
              <a:t>Drivers of burnout for men are perceived unfairness and lack of a support network; for women, burnout is due to workload and pandemic-era emotional demands.</a:t>
            </a:r>
          </a:p>
        </p:txBody>
      </p:sp>
      <p:sp>
        <p:nvSpPr>
          <p:cNvPr id="75" name="Text Placeholder 7">
            <a:extLst>
              <a:ext uri="{FF2B5EF4-FFF2-40B4-BE49-F238E27FC236}">
                <a16:creationId xmlns:a16="http://schemas.microsoft.com/office/drawing/2014/main" id="{A62A7391-CF32-5A92-8DF3-15FDF975B6E4}"/>
              </a:ext>
            </a:extLst>
          </p:cNvPr>
          <p:cNvSpPr txBox="1">
            <a:spLocks/>
          </p:cNvSpPr>
          <p:nvPr/>
        </p:nvSpPr>
        <p:spPr bwMode="gray">
          <a:xfrm>
            <a:off x="8727864" y="5245153"/>
            <a:ext cx="2466375" cy="766865"/>
          </a:xfrm>
          <a:prstGeom prst="rect">
            <a:avLst/>
          </a:prstGeom>
          <a:noFill/>
          <a:ln w="9525" algn="ctr">
            <a:noFill/>
            <a:miter lim="800000"/>
            <a:headEnd/>
            <a:tailEnd/>
          </a:ln>
        </p:spPr>
        <p:txBody>
          <a:bodyPr vert="horz" wrap="square" lIns="0" tIns="0" rIns="0" bIns="91440" numCol="1" anchor="t" anchorCtr="0" compatLnSpc="1">
            <a:prstTxWarp prst="textNoShape">
              <a:avLst/>
            </a:prstTxWarp>
          </a:bodyPr>
          <a:lst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a:ea typeface="+mn-ea"/>
                <a:cs typeface="+mn-cs"/>
              </a:rPr>
              <a:t>Most at risk of burnout are Gen Z </a:t>
            </a:r>
            <a:r>
              <a:rPr kumimoji="0" lang="en-US" sz="1200" b="1" i="0" u="none" strike="noStrike" kern="0" cap="none" spc="0" normalizeH="0" baseline="0" noProof="0">
                <a:ln>
                  <a:noFill/>
                </a:ln>
                <a:solidFill>
                  <a:srgbClr val="FFFFFF"/>
                </a:solidFill>
                <a:effectLst/>
                <a:uLnTx/>
                <a:uFillTx/>
                <a:latin typeface="Arial"/>
                <a:ea typeface="+mn-ea"/>
                <a:cs typeface="+mn-cs"/>
              </a:rPr>
              <a:t>(89%) </a:t>
            </a:r>
            <a:r>
              <a:rPr kumimoji="0" lang="en-US" sz="1200" b="0" i="0" u="none" strike="noStrike" kern="0" cap="none" spc="0" normalizeH="0" baseline="0" noProof="0">
                <a:ln>
                  <a:noFill/>
                </a:ln>
                <a:solidFill>
                  <a:srgbClr val="FFFFFF"/>
                </a:solidFill>
                <a:effectLst/>
                <a:uLnTx/>
                <a:uFillTx/>
                <a:latin typeface="Arial"/>
                <a:ea typeface="+mn-ea"/>
                <a:cs typeface="+mn-cs"/>
              </a:rPr>
              <a:t>and Gen Y </a:t>
            </a:r>
            <a:r>
              <a:rPr kumimoji="0" lang="en-US" sz="1200" b="1" i="0" u="none" strike="noStrike" kern="0" cap="none" spc="0" normalizeH="0" baseline="0" noProof="0">
                <a:ln>
                  <a:noFill/>
                </a:ln>
                <a:solidFill>
                  <a:srgbClr val="FFFFFF"/>
                </a:solidFill>
                <a:effectLst/>
                <a:uLnTx/>
                <a:uFillTx/>
                <a:latin typeface="Arial"/>
                <a:ea typeface="+mn-ea"/>
                <a:cs typeface="+mn-cs"/>
              </a:rPr>
              <a:t>(89%), </a:t>
            </a:r>
            <a:r>
              <a:rPr kumimoji="0" lang="en-US" sz="1200" b="0" i="0" u="none" strike="noStrike" kern="0" cap="none" spc="0" normalizeH="0" baseline="0" noProof="0">
                <a:ln>
                  <a:noFill/>
                </a:ln>
                <a:solidFill>
                  <a:srgbClr val="FFFFFF"/>
                </a:solidFill>
                <a:effectLst/>
                <a:uLnTx/>
                <a:uFillTx/>
                <a:latin typeface="Arial"/>
                <a:ea typeface="+mn-ea"/>
                <a:cs typeface="+mn-cs"/>
              </a:rPr>
              <a:t>with Gen X below the average of </a:t>
            </a:r>
            <a:r>
              <a:rPr kumimoji="0" lang="en-US" sz="1200" b="1" i="0" u="none" strike="noStrike" kern="0" cap="none" spc="0" normalizeH="0" baseline="0" noProof="0">
                <a:ln>
                  <a:noFill/>
                </a:ln>
                <a:solidFill>
                  <a:srgbClr val="FFFFFF"/>
                </a:solidFill>
                <a:effectLst/>
                <a:uLnTx/>
                <a:uFillTx/>
                <a:latin typeface="Arial"/>
                <a:ea typeface="+mn-ea"/>
                <a:cs typeface="+mn-cs"/>
              </a:rPr>
              <a:t>78%</a:t>
            </a:r>
            <a:r>
              <a:rPr kumimoji="0" lang="en-US" sz="1200" b="0" i="0" u="none" strike="noStrike" kern="0" cap="none" spc="0" normalizeH="0" baseline="0" noProof="0">
                <a:ln>
                  <a:noFill/>
                </a:ln>
                <a:solidFill>
                  <a:srgbClr val="FFFFFF"/>
                </a:solidFill>
                <a:effectLst/>
                <a:uLnTx/>
                <a:uFillTx/>
                <a:latin typeface="Arial"/>
                <a:ea typeface="+mn-ea"/>
                <a:cs typeface="+mn-cs"/>
              </a:rPr>
              <a:t> and Baby Boomers significantly lower at </a:t>
            </a:r>
            <a:r>
              <a:rPr kumimoji="0" lang="en-US" sz="1200" b="1" i="0" u="none" strike="noStrike" kern="0" cap="none" spc="0" normalizeH="0" baseline="0" noProof="0">
                <a:ln>
                  <a:noFill/>
                </a:ln>
                <a:solidFill>
                  <a:srgbClr val="FFFFFF"/>
                </a:solidFill>
                <a:effectLst/>
                <a:uLnTx/>
                <a:uFillTx/>
                <a:latin typeface="Arial"/>
                <a:ea typeface="+mn-ea"/>
                <a:cs typeface="+mn-cs"/>
              </a:rPr>
              <a:t>58%.</a:t>
            </a:r>
          </a:p>
        </p:txBody>
      </p:sp>
      <p:sp>
        <p:nvSpPr>
          <p:cNvPr id="76" name="Text Placeholder 7">
            <a:extLst>
              <a:ext uri="{FF2B5EF4-FFF2-40B4-BE49-F238E27FC236}">
                <a16:creationId xmlns:a16="http://schemas.microsoft.com/office/drawing/2014/main" id="{AA17EC2C-09CE-B57B-FA87-E8D0A15A53C3}"/>
              </a:ext>
            </a:extLst>
          </p:cNvPr>
          <p:cNvSpPr txBox="1">
            <a:spLocks/>
          </p:cNvSpPr>
          <p:nvPr/>
        </p:nvSpPr>
        <p:spPr bwMode="gray">
          <a:xfrm>
            <a:off x="5613159" y="4819225"/>
            <a:ext cx="2686296" cy="290935"/>
          </a:xfrm>
          <a:prstGeom prst="rect">
            <a:avLst/>
          </a:prstGeom>
          <a:noFill/>
          <a:ln w="9525" algn="ctr">
            <a:noFill/>
            <a:miter lim="800000"/>
            <a:headEnd/>
            <a:tailEnd/>
          </a:ln>
        </p:spPr>
        <p:txBody>
          <a:bodyPr vert="horz" wrap="square" lIns="91440" tIns="0" rIns="0" bIns="0" numCol="1" anchor="ctr" anchorCtr="0" compatLnSpc="1">
            <a:prstTxWarp prst="textNoShape">
              <a:avLst/>
            </a:prstTxWarp>
          </a:bodyPr>
          <a:lst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a:ea typeface="+mn-ea"/>
                <a:cs typeface="+mn-cs"/>
              </a:rPr>
              <a:t>By gender</a:t>
            </a:r>
          </a:p>
        </p:txBody>
      </p:sp>
      <p:sp>
        <p:nvSpPr>
          <p:cNvPr id="77" name="Text Placeholder 7">
            <a:extLst>
              <a:ext uri="{FF2B5EF4-FFF2-40B4-BE49-F238E27FC236}">
                <a16:creationId xmlns:a16="http://schemas.microsoft.com/office/drawing/2014/main" id="{6786524D-FF45-1A32-CFBB-0DE739758B52}"/>
              </a:ext>
            </a:extLst>
          </p:cNvPr>
          <p:cNvSpPr txBox="1">
            <a:spLocks/>
          </p:cNvSpPr>
          <p:nvPr/>
        </p:nvSpPr>
        <p:spPr bwMode="gray">
          <a:xfrm>
            <a:off x="9195441" y="4819225"/>
            <a:ext cx="2466380" cy="290935"/>
          </a:xfrm>
          <a:prstGeom prst="rect">
            <a:avLst/>
          </a:prstGeom>
          <a:noFill/>
          <a:ln w="9525" algn="ctr">
            <a:noFill/>
            <a:miter lim="800000"/>
            <a:headEnd/>
            <a:tailEnd/>
          </a:ln>
        </p:spPr>
        <p:txBody>
          <a:bodyPr vert="horz" wrap="square" lIns="91440" tIns="0" rIns="0" bIns="0" numCol="1" anchor="ctr" anchorCtr="0" compatLnSpc="1">
            <a:prstTxWarp prst="textNoShape">
              <a:avLst/>
            </a:prstTxWarp>
          </a:bodyPr>
          <a:lstStyle>
            <a:lvl1pPr marL="203200" indent="-203200" algn="l" rtl="0" eaLnBrk="1" fontAlgn="base" hangingPunct="1">
              <a:lnSpc>
                <a:spcPct val="100000"/>
              </a:lnSpc>
              <a:spcBef>
                <a:spcPts val="1440"/>
              </a:spcBef>
              <a:spcAft>
                <a:spcPct val="0"/>
              </a:spcAft>
              <a:buChar char="•"/>
              <a:defRPr sz="1800" b="0">
                <a:solidFill>
                  <a:schemeClr val="tx1"/>
                </a:solidFill>
                <a:latin typeface="+mn-lt"/>
                <a:ea typeface="+mn-ea"/>
                <a:cs typeface="+mn-cs"/>
              </a:defRPr>
            </a:lvl1pPr>
            <a:lvl2pPr marL="411480" indent="-200025" algn="l" rtl="0" eaLnBrk="1" fontAlgn="base" hangingPunct="1">
              <a:lnSpc>
                <a:spcPct val="100000"/>
              </a:lnSpc>
              <a:spcBef>
                <a:spcPts val="1200"/>
              </a:spcBef>
              <a:spcAft>
                <a:spcPct val="0"/>
              </a:spcAft>
              <a:buChar char="–"/>
              <a:defRPr sz="1600">
                <a:solidFill>
                  <a:schemeClr val="tx1"/>
                </a:solidFill>
                <a:latin typeface="+mn-lt"/>
                <a:ea typeface="+mn-ea"/>
              </a:defRPr>
            </a:lvl2pPr>
            <a:lvl3pPr marL="594360" indent="-177800" algn="l" rtl="0" eaLnBrk="1" fontAlgn="base" hangingPunct="1">
              <a:lnSpc>
                <a:spcPct val="100000"/>
              </a:lnSpc>
              <a:spcBef>
                <a:spcPts val="1000"/>
              </a:spcBef>
              <a:spcAft>
                <a:spcPct val="0"/>
              </a:spcAft>
              <a:buFont typeface="Arial" panose="020B0604020202020204" pitchFamily="34" charset="0"/>
              <a:buChar char="•"/>
              <a:defRPr sz="1400">
                <a:solidFill>
                  <a:schemeClr val="tx1"/>
                </a:solidFill>
                <a:latin typeface="+mn-lt"/>
                <a:ea typeface="+mn-ea"/>
              </a:defRPr>
            </a:lvl3pPr>
            <a:lvl4pPr marL="777240" indent="-177800" algn="l" rtl="0" eaLnBrk="1" fontAlgn="base" hangingPunct="1">
              <a:lnSpc>
                <a:spcPct val="100000"/>
              </a:lnSpc>
              <a:spcBef>
                <a:spcPts val="1000"/>
              </a:spcBef>
              <a:spcAft>
                <a:spcPct val="0"/>
              </a:spcAft>
              <a:buFont typeface="Franklin Gothic Medium" panose="020B0603020102020204" pitchFamily="34" charset="0"/>
              <a:buChar char="–"/>
              <a:defRPr sz="1200">
                <a:solidFill>
                  <a:schemeClr val="tx1"/>
                </a:solidFill>
                <a:latin typeface="+mn-lt"/>
                <a:ea typeface="+mn-ea"/>
              </a:defRPr>
            </a:lvl4pPr>
            <a:lvl5pPr marL="960120" indent="-177800" algn="l" rtl="0" eaLnBrk="1" fontAlgn="base" hangingPunct="1">
              <a:lnSpc>
                <a:spcPct val="95000"/>
              </a:lnSpc>
              <a:spcBef>
                <a:spcPts val="475"/>
              </a:spcBef>
              <a:spcAft>
                <a:spcPct val="0"/>
              </a:spcAft>
              <a:buFont typeface="Arial" charset="0"/>
              <a:buChar char="-"/>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300"/>
              </a:spcBef>
              <a:spcAft>
                <a:spcPct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Arial"/>
                <a:ea typeface="+mn-ea"/>
                <a:cs typeface="+mn-cs"/>
              </a:rPr>
              <a:t>By generation</a:t>
            </a:r>
          </a:p>
        </p:txBody>
      </p:sp>
      <p:pic>
        <p:nvPicPr>
          <p:cNvPr id="78" name="Graphic 77">
            <a:extLst>
              <a:ext uri="{FF2B5EF4-FFF2-40B4-BE49-F238E27FC236}">
                <a16:creationId xmlns:a16="http://schemas.microsoft.com/office/drawing/2014/main" id="{1FE8AC84-70AE-90AD-55BC-853AD86686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85495" y="4744955"/>
            <a:ext cx="406296" cy="406296"/>
          </a:xfrm>
          <a:prstGeom prst="rect">
            <a:avLst/>
          </a:prstGeom>
        </p:spPr>
      </p:pic>
      <p:pic>
        <p:nvPicPr>
          <p:cNvPr id="79" name="Graphic 78">
            <a:extLst>
              <a:ext uri="{FF2B5EF4-FFF2-40B4-BE49-F238E27FC236}">
                <a16:creationId xmlns:a16="http://schemas.microsoft.com/office/drawing/2014/main" id="{4185CF59-67BF-42EE-9F0D-B92C357D68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7184" y="4726329"/>
            <a:ext cx="432660" cy="432660"/>
          </a:xfrm>
          <a:prstGeom prst="rect">
            <a:avLst/>
          </a:prstGeom>
        </p:spPr>
      </p:pic>
      <p:cxnSp>
        <p:nvCxnSpPr>
          <p:cNvPr id="82" name="Straight Connector 81">
            <a:extLst>
              <a:ext uri="{FF2B5EF4-FFF2-40B4-BE49-F238E27FC236}">
                <a16:creationId xmlns:a16="http://schemas.microsoft.com/office/drawing/2014/main" id="{BF75918B-A672-0E89-69C7-0066C65A3BE3}"/>
              </a:ext>
            </a:extLst>
          </p:cNvPr>
          <p:cNvCxnSpPr>
            <a:cxnSpLocks/>
          </p:cNvCxnSpPr>
          <p:nvPr/>
        </p:nvCxnSpPr>
        <p:spPr>
          <a:xfrm>
            <a:off x="8453920" y="4770546"/>
            <a:ext cx="0" cy="124147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471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4719154-2319-0A45-8AB4-E12F5A211A37}"/>
              </a:ext>
            </a:extLst>
          </p:cNvPr>
          <p:cNvSpPr/>
          <p:nvPr/>
        </p:nvSpPr>
        <p:spPr>
          <a:xfrm>
            <a:off x="467435" y="265985"/>
            <a:ext cx="2227318" cy="5902933"/>
          </a:xfrm>
          <a:prstGeom prst="rect">
            <a:avLst/>
          </a:prstGeom>
          <a:solidFill>
            <a:srgbClr val="002C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FB8080A4-94F8-800A-C802-60B19BC46302}"/>
              </a:ext>
            </a:extLst>
          </p:cNvPr>
          <p:cNvSpPr txBox="1"/>
          <p:nvPr/>
        </p:nvSpPr>
        <p:spPr>
          <a:xfrm>
            <a:off x="9582551" y="265985"/>
            <a:ext cx="2143610" cy="5163264"/>
          </a:xfrm>
          <a:prstGeom prst="rect">
            <a:avLst/>
          </a:prstGeom>
          <a:solidFill>
            <a:srgbClr val="F0F0F0">
              <a:alpha val="30000"/>
            </a:srgbClr>
          </a:solidFill>
          <a:ln>
            <a:noFill/>
          </a:ln>
        </p:spPr>
        <p:style>
          <a:lnRef idx="0">
            <a:scrgbClr r="0" g="0" b="0"/>
          </a:lnRef>
          <a:fillRef idx="0">
            <a:scrgbClr r="0" g="0" b="0"/>
          </a:fillRef>
          <a:effectRef idx="0">
            <a:scrgbClr r="0" g="0" b="0"/>
          </a:effectRef>
          <a:fontRef idx="minor">
            <a:schemeClr val="dk1"/>
          </a:fontRef>
        </p:style>
        <p:txBody>
          <a:bodyPr wrap="square" lIns="182880" tIns="137160" rIns="182880" bIns="182880" rtlCol="0" anchor="t" anchorCtr="0">
            <a:noAutofit/>
          </a:bodyPr>
          <a:lstStyle/>
          <a:p>
            <a:pPr marL="0" marR="0" lvl="0" indent="0" algn="l" defTabSz="914400" rtl="0" eaLnBrk="1" fontAlgn="base" latinLnBrk="0" hangingPunct="1">
              <a:lnSpc>
                <a:spcPct val="100000"/>
              </a:lnSpc>
              <a:spcBef>
                <a:spcPts val="0"/>
              </a:spcBef>
              <a:spcAft>
                <a:spcPts val="0"/>
              </a:spcAft>
              <a:buClr>
                <a:srgbClr val="2B2B2B"/>
              </a:buClr>
              <a:buSzPts val="900"/>
              <a:buFontTx/>
              <a:buNone/>
              <a:tabLst/>
              <a:defRPr/>
            </a:pPr>
            <a:r>
              <a:rPr kumimoji="0" lang="en-US" sz="4000" b="1" i="0" u="none" strike="noStrike" kern="1200" cap="none" spc="0" normalizeH="0" baseline="0" noProof="0">
                <a:ln>
                  <a:noFill/>
                </a:ln>
                <a:solidFill>
                  <a:srgbClr val="EE3D8B"/>
                </a:solidFill>
                <a:effectLst/>
                <a:uLnTx/>
                <a:uFillTx/>
                <a:latin typeface="Arial"/>
                <a:ea typeface="+mn-ea"/>
                <a:cs typeface="+mn-cs"/>
              </a:rPr>
              <a:t>4</a:t>
            </a:r>
          </a:p>
          <a:p>
            <a:pPr marL="0" marR="0" lvl="0" indent="0" algn="l" defTabSz="914400" rtl="0" eaLnBrk="1" fontAlgn="base" latinLnBrk="0" hangingPunct="1">
              <a:lnSpc>
                <a:spcPct val="100000"/>
              </a:lnSpc>
              <a:spcBef>
                <a:spcPts val="0"/>
              </a:spcBef>
              <a:spcAft>
                <a:spcPts val="2400"/>
              </a:spcAft>
              <a:buClr>
                <a:srgbClr val="2B2B2B"/>
              </a:buClr>
              <a:buSzPts val="900"/>
              <a:buFontTx/>
              <a:buNone/>
              <a:tabLst/>
              <a:defRPr/>
            </a:pPr>
            <a:r>
              <a:rPr kumimoji="0" lang="en-US" sz="1800" b="1" i="0" u="none" strike="noStrike" kern="1200" cap="none" spc="0" normalizeH="0" baseline="0" noProof="0">
                <a:ln>
                  <a:noFill/>
                </a:ln>
                <a:solidFill>
                  <a:srgbClr val="002C77"/>
                </a:solidFill>
                <a:effectLst/>
                <a:uLnTx/>
                <a:uFillTx/>
                <a:latin typeface="Arial"/>
                <a:ea typeface="+mn-ea"/>
                <a:cs typeface="+mn-cs"/>
              </a:rPr>
              <a:t>Health care costs – the pressure is on</a:t>
            </a:r>
          </a:p>
          <a:p>
            <a:pPr marL="0" marR="0" lvl="0" indent="0" algn="l" defTabSz="914400" rtl="0" eaLnBrk="1" fontAlgn="base" latinLnBrk="0" hangingPunct="1">
              <a:lnSpc>
                <a:spcPct val="100000"/>
              </a:lnSpc>
              <a:spcBef>
                <a:spcPts val="0"/>
              </a:spcBef>
              <a:spcAft>
                <a:spcPts val="1200"/>
              </a:spcAft>
              <a:buClr>
                <a:srgbClr val="2B2B2B"/>
              </a:buClr>
              <a:buSzPts val="900"/>
              <a:buFontTx/>
              <a:buNone/>
              <a:tabLst/>
              <a:defRPr/>
            </a:pPr>
            <a:r>
              <a:rPr kumimoji="0" lang="en-US" sz="1300" b="1" i="0" u="none" strike="noStrike" kern="1200" cap="none" spc="0" normalizeH="0" baseline="0" noProof="0">
                <a:ln>
                  <a:noFill/>
                </a:ln>
                <a:solidFill>
                  <a:srgbClr val="565656"/>
                </a:solidFill>
                <a:effectLst/>
                <a:uLnTx/>
                <a:uFillTx/>
                <a:latin typeface="Arial"/>
                <a:ea typeface="+mn-ea"/>
                <a:cs typeface="+mn-cs"/>
              </a:rPr>
              <a:t>Health care costs </a:t>
            </a:r>
            <a:br>
              <a:rPr kumimoji="0" lang="en-US" sz="1300" b="1" i="0" u="none" strike="noStrike" kern="1200" cap="none" spc="0" normalizeH="0" baseline="0" noProof="0">
                <a:ln>
                  <a:noFill/>
                </a:ln>
                <a:solidFill>
                  <a:srgbClr val="565656"/>
                </a:solidFill>
                <a:effectLst/>
                <a:uLnTx/>
                <a:uFillTx/>
                <a:latin typeface="Arial"/>
                <a:ea typeface="+mn-ea"/>
                <a:cs typeface="+mn-cs"/>
              </a:rPr>
            </a:br>
            <a:r>
              <a:rPr kumimoji="0" lang="en-US" sz="1300" b="1" i="0" u="none" strike="noStrike" kern="1200" cap="none" spc="0" normalizeH="0" baseline="0" noProof="0">
                <a:ln>
                  <a:noFill/>
                </a:ln>
                <a:solidFill>
                  <a:srgbClr val="565656"/>
                </a:solidFill>
                <a:effectLst/>
                <a:uLnTx/>
                <a:uFillTx/>
                <a:latin typeface="Arial"/>
                <a:ea typeface="+mn-ea"/>
                <a:cs typeface="+mn-cs"/>
              </a:rPr>
              <a:t>are rising </a:t>
            </a:r>
            <a:r>
              <a:rPr kumimoji="0" lang="en-US" sz="1300" b="0" i="0" u="none" strike="noStrike" kern="1200" cap="none" spc="0" normalizeH="0" baseline="0" noProof="0">
                <a:ln>
                  <a:noFill/>
                </a:ln>
                <a:solidFill>
                  <a:srgbClr val="565656"/>
                </a:solidFill>
                <a:effectLst/>
                <a:uLnTx/>
                <a:uFillTx/>
                <a:latin typeface="Arial"/>
                <a:ea typeface="+mn-ea"/>
                <a:cs typeface="+mn-cs"/>
              </a:rPr>
              <a:t>– 5.4% in 2024 alone. </a:t>
            </a:r>
          </a:p>
          <a:p>
            <a:pPr marL="0" marR="0" lvl="0" indent="0" algn="l" defTabSz="914400" rtl="0" eaLnBrk="1" fontAlgn="base" latinLnBrk="0" hangingPunct="1">
              <a:lnSpc>
                <a:spcPct val="100000"/>
              </a:lnSpc>
              <a:spcBef>
                <a:spcPts val="0"/>
              </a:spcBef>
              <a:spcAft>
                <a:spcPts val="1200"/>
              </a:spcAft>
              <a:buClr>
                <a:srgbClr val="2B2B2B"/>
              </a:buClr>
              <a:buSzPts val="900"/>
              <a:buFontTx/>
              <a:buNone/>
              <a:tabLst/>
              <a:defRPr/>
            </a:pPr>
            <a:r>
              <a:rPr kumimoji="0" lang="en-US" sz="1300" b="1" i="0" u="none" strike="noStrike" kern="1200" cap="none" spc="0" normalizeH="0" baseline="0" noProof="0">
                <a:ln>
                  <a:noFill/>
                </a:ln>
                <a:solidFill>
                  <a:srgbClr val="565656"/>
                </a:solidFill>
                <a:effectLst/>
                <a:uLnTx/>
                <a:uFillTx/>
                <a:latin typeface="Arial"/>
                <a:ea typeface="+mn-ea"/>
                <a:cs typeface="+mn-cs"/>
              </a:rPr>
              <a:t>Employees and employers are strained by rising pharmaceutical costs. </a:t>
            </a:r>
            <a:r>
              <a:rPr kumimoji="0" lang="en-US" sz="1300" b="0" i="0" u="none" strike="noStrike" kern="1200" cap="none" spc="0" normalizeH="0" baseline="0" noProof="0">
                <a:ln>
                  <a:noFill/>
                </a:ln>
                <a:solidFill>
                  <a:srgbClr val="565656"/>
                </a:solidFill>
                <a:effectLst/>
                <a:uLnTx/>
                <a:uFillTx/>
                <a:latin typeface="Arial"/>
                <a:ea typeface="+mn-ea"/>
                <a:cs typeface="+mn-cs"/>
              </a:rPr>
              <a:t>1 in 3 employees struggle to afford </a:t>
            </a:r>
            <a:br>
              <a:rPr kumimoji="0" lang="en-US" sz="1300" b="0" i="0" u="none" strike="noStrike" kern="1200" cap="none" spc="0" normalizeH="0" baseline="0" noProof="0">
                <a:ln>
                  <a:noFill/>
                </a:ln>
                <a:solidFill>
                  <a:srgbClr val="565656"/>
                </a:solidFill>
                <a:effectLst/>
                <a:uLnTx/>
                <a:uFillTx/>
                <a:latin typeface="Arial"/>
                <a:ea typeface="+mn-ea"/>
                <a:cs typeface="+mn-cs"/>
              </a:rPr>
            </a:br>
            <a:r>
              <a:rPr kumimoji="0" lang="en-US" sz="1300" b="0" i="0" u="none" strike="noStrike" kern="1200" cap="none" spc="0" normalizeH="0" baseline="0" noProof="0">
                <a:ln>
                  <a:noFill/>
                </a:ln>
                <a:solidFill>
                  <a:srgbClr val="565656"/>
                </a:solidFill>
                <a:effectLst/>
                <a:uLnTx/>
                <a:uFillTx/>
                <a:latin typeface="Arial"/>
                <a:ea typeface="+mn-ea"/>
                <a:cs typeface="+mn-cs"/>
              </a:rPr>
              <a:t>their prescriptions.</a:t>
            </a:r>
          </a:p>
          <a:p>
            <a:pPr marL="0" marR="0" lvl="0" indent="0" algn="l" defTabSz="914400" rtl="0" eaLnBrk="1" fontAlgn="base" latinLnBrk="0" hangingPunct="1">
              <a:lnSpc>
                <a:spcPct val="100000"/>
              </a:lnSpc>
              <a:spcBef>
                <a:spcPts val="0"/>
              </a:spcBef>
              <a:spcAft>
                <a:spcPts val="1200"/>
              </a:spcAft>
              <a:buClr>
                <a:srgbClr val="2B2B2B"/>
              </a:buClr>
              <a:buSzPts val="900"/>
              <a:buFontTx/>
              <a:buNone/>
              <a:tabLst/>
              <a:defRPr/>
            </a:pPr>
            <a:r>
              <a:rPr kumimoji="0" lang="en-US" sz="1300" b="0" i="0" u="none" strike="noStrike" kern="1200" cap="none" spc="0" normalizeH="0" baseline="0" noProof="0">
                <a:ln>
                  <a:noFill/>
                </a:ln>
                <a:solidFill>
                  <a:srgbClr val="565656"/>
                </a:solidFill>
                <a:effectLst/>
                <a:uLnTx/>
                <a:uFillTx/>
                <a:latin typeface="Arial"/>
                <a:ea typeface="+mn-ea"/>
                <a:cs typeface="+mn-cs"/>
              </a:rPr>
              <a:t>Employers are turning to </a:t>
            </a:r>
            <a:r>
              <a:rPr kumimoji="0" lang="en-US" sz="1300" b="1" i="0" u="none" strike="noStrike" kern="1200" cap="none" spc="0" normalizeH="0" baseline="0" noProof="0">
                <a:ln>
                  <a:noFill/>
                </a:ln>
                <a:solidFill>
                  <a:srgbClr val="565656"/>
                </a:solidFill>
                <a:effectLst/>
                <a:uLnTx/>
                <a:uFillTx/>
                <a:latin typeface="Arial"/>
                <a:ea typeface="+mn-ea"/>
                <a:cs typeface="+mn-cs"/>
              </a:rPr>
              <a:t>transparency and optimization </a:t>
            </a:r>
            <a:r>
              <a:rPr kumimoji="0" lang="en-US" sz="1300" b="0" i="0" u="none" strike="noStrike" kern="1200" cap="none" spc="0" normalizeH="0" baseline="0" noProof="0">
                <a:ln>
                  <a:noFill/>
                </a:ln>
                <a:solidFill>
                  <a:srgbClr val="565656"/>
                </a:solidFill>
                <a:effectLst/>
                <a:uLnTx/>
                <a:uFillTx/>
                <a:latin typeface="Arial"/>
                <a:ea typeface="+mn-ea"/>
                <a:cs typeface="+mn-cs"/>
              </a:rPr>
              <a:t>to mitigate frustration.</a:t>
            </a:r>
          </a:p>
        </p:txBody>
      </p:sp>
      <p:sp>
        <p:nvSpPr>
          <p:cNvPr id="2" name="TextBox 1">
            <a:extLst>
              <a:ext uri="{FF2B5EF4-FFF2-40B4-BE49-F238E27FC236}">
                <a16:creationId xmlns:a16="http://schemas.microsoft.com/office/drawing/2014/main" id="{5642BD83-DB61-BC42-D606-2F8336BBD516}"/>
              </a:ext>
            </a:extLst>
          </p:cNvPr>
          <p:cNvSpPr txBox="1"/>
          <p:nvPr/>
        </p:nvSpPr>
        <p:spPr>
          <a:xfrm>
            <a:off x="2801213" y="265985"/>
            <a:ext cx="2143610" cy="5163264"/>
          </a:xfrm>
          <a:prstGeom prst="rect">
            <a:avLst/>
          </a:prstGeom>
          <a:solidFill>
            <a:srgbClr val="F0F0F0">
              <a:alpha val="30000"/>
            </a:srgbClr>
          </a:solidFill>
          <a:ln>
            <a:noFill/>
          </a:ln>
        </p:spPr>
        <p:style>
          <a:lnRef idx="0">
            <a:scrgbClr r="0" g="0" b="0"/>
          </a:lnRef>
          <a:fillRef idx="0">
            <a:scrgbClr r="0" g="0" b="0"/>
          </a:fillRef>
          <a:effectRef idx="0">
            <a:scrgbClr r="0" g="0" b="0"/>
          </a:effectRef>
          <a:fontRef idx="minor">
            <a:schemeClr val="dk1"/>
          </a:fontRef>
        </p:style>
        <p:txBody>
          <a:bodyPr wrap="square" lIns="182880" tIns="137160" rIns="182880" bIns="182880" rtlCol="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8246AF"/>
                </a:solidFill>
                <a:effectLst/>
                <a:uLnTx/>
                <a:uFillTx/>
                <a:latin typeface="Arial"/>
                <a:ea typeface="+mn-ea"/>
                <a:cs typeface="+mn-cs"/>
              </a:rPr>
              <a:t>1</a:t>
            </a:r>
          </a:p>
          <a:p>
            <a:pPr marL="0" marR="0" lvl="0" indent="0" algn="l" defTabSz="914400" rtl="0" eaLnBrk="1" fontAlgn="base" latinLnBrk="0" hangingPunct="1">
              <a:lnSpc>
                <a:spcPct val="100000"/>
              </a:lnSpc>
              <a:spcBef>
                <a:spcPts val="0"/>
              </a:spcBef>
              <a:spcAft>
                <a:spcPts val="2400"/>
              </a:spcAft>
              <a:buClrTx/>
              <a:buSzTx/>
              <a:buFontTx/>
              <a:buNone/>
              <a:tabLst/>
              <a:defRPr/>
            </a:pPr>
            <a:r>
              <a:rPr kumimoji="0" lang="en-US" sz="1800" b="1" i="0" u="none" strike="noStrike" kern="1200" cap="none" spc="0" normalizeH="0" baseline="0" noProof="0">
                <a:ln>
                  <a:noFill/>
                </a:ln>
                <a:solidFill>
                  <a:schemeClr val="accent4"/>
                </a:solidFill>
                <a:effectLst/>
                <a:uLnTx/>
                <a:uFillTx/>
                <a:latin typeface="Arial"/>
                <a:ea typeface="+mn-ea"/>
                <a:cs typeface="+mn-cs"/>
              </a:rPr>
              <a:t>4 generations, </a:t>
            </a:r>
            <a:br>
              <a:rPr kumimoji="0" lang="en-US" sz="1800" b="1" i="0" u="none" strike="noStrike" kern="1200" cap="none" spc="0" normalizeH="0" baseline="0" noProof="0">
                <a:ln>
                  <a:noFill/>
                </a:ln>
                <a:solidFill>
                  <a:schemeClr val="accent4"/>
                </a:solidFill>
                <a:effectLst/>
                <a:uLnTx/>
                <a:uFillTx/>
                <a:latin typeface="Arial"/>
                <a:ea typeface="+mn-ea"/>
                <a:cs typeface="+mn-cs"/>
              </a:rPr>
            </a:br>
            <a:r>
              <a:rPr kumimoji="0" lang="en-US" sz="1800" b="1" i="0" u="none" strike="noStrike" kern="1200" cap="none" spc="0" normalizeH="0" baseline="0" noProof="0">
                <a:ln>
                  <a:noFill/>
                </a:ln>
                <a:solidFill>
                  <a:schemeClr val="accent4"/>
                </a:solidFill>
                <a:effectLst/>
                <a:uLnTx/>
                <a:uFillTx/>
                <a:latin typeface="Arial"/>
                <a:ea typeface="+mn-ea"/>
                <a:cs typeface="+mn-cs"/>
              </a:rPr>
              <a:t>1 workforce</a:t>
            </a:r>
          </a:p>
          <a:p>
            <a:pPr marL="0" marR="0" lvl="0" indent="0" algn="l" defTabSz="914400" rtl="0" eaLnBrk="1" fontAlgn="base" latinLnBrk="0" hangingPunct="1">
              <a:lnSpc>
                <a:spcPct val="100000"/>
              </a:lnSpc>
              <a:spcBef>
                <a:spcPts val="0"/>
              </a:spcBef>
              <a:spcAft>
                <a:spcPts val="1200"/>
              </a:spcAft>
              <a:buClr>
                <a:srgbClr val="2B2B2B"/>
              </a:buClr>
              <a:buSzPts val="900"/>
              <a:buFontTx/>
              <a:buNone/>
              <a:tabLst/>
              <a:defRPr/>
            </a:pPr>
            <a:r>
              <a:rPr kumimoji="0" lang="en-US" sz="1300" b="1" i="0" u="none" strike="noStrike" kern="1200" cap="none" spc="0" normalizeH="0" baseline="0" noProof="0">
                <a:ln>
                  <a:noFill/>
                </a:ln>
                <a:solidFill>
                  <a:srgbClr val="565656"/>
                </a:solidFill>
                <a:effectLst/>
                <a:uLnTx/>
                <a:uFillTx/>
                <a:latin typeface="Arial"/>
                <a:ea typeface="+mn-ea"/>
                <a:cs typeface="+mn-cs"/>
              </a:rPr>
              <a:t>Boomers, Gen X, Millennials, and </a:t>
            </a:r>
            <a:br>
              <a:rPr kumimoji="0" lang="en-US" sz="1300" b="1" i="0" u="none" strike="noStrike" kern="1200" cap="none" spc="0" normalizeH="0" baseline="0" noProof="0">
                <a:ln>
                  <a:noFill/>
                </a:ln>
                <a:solidFill>
                  <a:srgbClr val="565656"/>
                </a:solidFill>
                <a:effectLst/>
                <a:uLnTx/>
                <a:uFillTx/>
                <a:latin typeface="Arial"/>
                <a:ea typeface="+mn-ea"/>
                <a:cs typeface="+mn-cs"/>
              </a:rPr>
            </a:br>
            <a:r>
              <a:rPr kumimoji="0" lang="en-US" sz="1300" b="1" i="0" u="none" strike="noStrike" kern="1200" cap="none" spc="0" normalizeH="0" baseline="0" noProof="0">
                <a:ln>
                  <a:noFill/>
                </a:ln>
                <a:solidFill>
                  <a:srgbClr val="565656"/>
                </a:solidFill>
                <a:effectLst/>
                <a:uLnTx/>
                <a:uFillTx/>
                <a:latin typeface="Arial"/>
                <a:ea typeface="+mn-ea"/>
                <a:cs typeface="+mn-cs"/>
              </a:rPr>
              <a:t>Gen Z </a:t>
            </a:r>
            <a:r>
              <a:rPr kumimoji="0" lang="en-US" sz="1300" b="0" i="0" u="none" strike="noStrike" kern="1200" cap="none" spc="0" normalizeH="0" baseline="0" noProof="0">
                <a:ln>
                  <a:noFill/>
                </a:ln>
                <a:solidFill>
                  <a:srgbClr val="565656"/>
                </a:solidFill>
                <a:effectLst/>
                <a:uLnTx/>
                <a:uFillTx/>
                <a:latin typeface="Arial"/>
                <a:ea typeface="+mn-ea"/>
                <a:cs typeface="+mn-cs"/>
              </a:rPr>
              <a:t>“live in </a:t>
            </a:r>
            <a:br>
              <a:rPr kumimoji="0" lang="en-US" sz="1300" b="0" i="0" u="none" strike="noStrike" kern="1200" cap="none" spc="0" normalizeH="0" baseline="0" noProof="0">
                <a:ln>
                  <a:noFill/>
                </a:ln>
                <a:solidFill>
                  <a:srgbClr val="565656"/>
                </a:solidFill>
                <a:effectLst/>
                <a:uLnTx/>
                <a:uFillTx/>
                <a:latin typeface="Arial"/>
                <a:ea typeface="+mn-ea"/>
                <a:cs typeface="+mn-cs"/>
              </a:rPr>
            </a:br>
            <a:r>
              <a:rPr kumimoji="0" lang="en-US" sz="1300" b="0" i="0" u="none" strike="noStrike" kern="1200" cap="none" spc="0" normalizeH="0" baseline="0" noProof="0">
                <a:ln>
                  <a:noFill/>
                </a:ln>
                <a:solidFill>
                  <a:srgbClr val="565656"/>
                </a:solidFill>
                <a:effectLst/>
                <a:uLnTx/>
                <a:uFillTx/>
                <a:latin typeface="Arial"/>
                <a:ea typeface="+mn-ea"/>
                <a:cs typeface="+mn-cs"/>
              </a:rPr>
              <a:t>different worlds” from one another.</a:t>
            </a:r>
          </a:p>
          <a:p>
            <a:pPr marL="0" marR="0" lvl="0" indent="0" algn="l" defTabSz="914400" rtl="0" eaLnBrk="1" fontAlgn="base" latinLnBrk="0" hangingPunct="1">
              <a:lnSpc>
                <a:spcPct val="100000"/>
              </a:lnSpc>
              <a:spcBef>
                <a:spcPts val="0"/>
              </a:spcBef>
              <a:spcAft>
                <a:spcPts val="1200"/>
              </a:spcAft>
              <a:buClr>
                <a:srgbClr val="2B2B2B"/>
              </a:buClr>
              <a:buSzPts val="900"/>
              <a:buFontTx/>
              <a:buNone/>
              <a:tabLst/>
              <a:defRPr/>
            </a:pPr>
            <a:r>
              <a:rPr kumimoji="0" lang="en-US" sz="1300" b="0" i="0" u="none" strike="noStrike" kern="1200" cap="none" spc="0" normalizeH="0" baseline="0" noProof="0">
                <a:ln>
                  <a:noFill/>
                </a:ln>
                <a:solidFill>
                  <a:srgbClr val="565656"/>
                </a:solidFill>
                <a:effectLst/>
                <a:uLnTx/>
                <a:uFillTx/>
                <a:latin typeface="Arial"/>
                <a:ea typeface="+mn-ea"/>
                <a:cs typeface="+mn-cs"/>
              </a:rPr>
              <a:t>Their</a:t>
            </a:r>
            <a:r>
              <a:rPr kumimoji="0" lang="en-US" sz="1300" b="1" i="0" u="none" strike="noStrike" kern="1200" cap="none" spc="0" normalizeH="0" baseline="0" noProof="0">
                <a:ln>
                  <a:noFill/>
                </a:ln>
                <a:solidFill>
                  <a:srgbClr val="565656"/>
                </a:solidFill>
                <a:effectLst/>
                <a:uLnTx/>
                <a:uFillTx/>
                <a:latin typeface="Arial"/>
                <a:ea typeface="+mn-ea"/>
                <a:cs typeface="+mn-cs"/>
              </a:rPr>
              <a:t> unique economic challenges, health care issues, values, and work attitudes </a:t>
            </a:r>
            <a:r>
              <a:rPr kumimoji="0" lang="en-US" sz="1300" b="0" i="0" u="none" strike="noStrike" kern="1200" cap="none" spc="0" normalizeH="0" baseline="0" noProof="0">
                <a:ln>
                  <a:noFill/>
                </a:ln>
                <a:solidFill>
                  <a:srgbClr val="565656"/>
                </a:solidFill>
                <a:effectLst/>
                <a:uLnTx/>
                <a:uFillTx/>
                <a:latin typeface="Arial"/>
                <a:ea typeface="+mn-ea"/>
                <a:cs typeface="+mn-cs"/>
              </a:rPr>
              <a:t>shape their benefits expectations.</a:t>
            </a:r>
          </a:p>
        </p:txBody>
      </p:sp>
      <p:sp>
        <p:nvSpPr>
          <p:cNvPr id="17" name="TextBox 16">
            <a:extLst>
              <a:ext uri="{FF2B5EF4-FFF2-40B4-BE49-F238E27FC236}">
                <a16:creationId xmlns:a16="http://schemas.microsoft.com/office/drawing/2014/main" id="{338832B7-C638-0650-AB87-1160E8F33C15}"/>
              </a:ext>
            </a:extLst>
          </p:cNvPr>
          <p:cNvSpPr txBox="1"/>
          <p:nvPr/>
        </p:nvSpPr>
        <p:spPr>
          <a:xfrm>
            <a:off x="5091730" y="265985"/>
            <a:ext cx="2143610" cy="5163264"/>
          </a:xfrm>
          <a:prstGeom prst="rect">
            <a:avLst/>
          </a:prstGeom>
          <a:solidFill>
            <a:srgbClr val="F0F0F0">
              <a:alpha val="30000"/>
            </a:srgbClr>
          </a:solidFill>
          <a:ln>
            <a:noFill/>
          </a:ln>
        </p:spPr>
        <p:style>
          <a:lnRef idx="0">
            <a:scrgbClr r="0" g="0" b="0"/>
          </a:lnRef>
          <a:fillRef idx="0">
            <a:scrgbClr r="0" g="0" b="0"/>
          </a:fillRef>
          <a:effectRef idx="0">
            <a:scrgbClr r="0" g="0" b="0"/>
          </a:effectRef>
          <a:fontRef idx="minor">
            <a:schemeClr val="dk1"/>
          </a:fontRef>
        </p:style>
        <p:txBody>
          <a:bodyPr wrap="square" lIns="182880" tIns="137160" rIns="182880" bIns="182880" rtlCol="0" anchor="t" anchorCtr="0">
            <a:noAutofit/>
          </a:bodyPr>
          <a:lstStyle/>
          <a:p>
            <a:pPr marL="0" marR="0" lvl="0" indent="0" algn="l" defTabSz="914400" rtl="0" eaLnBrk="1" fontAlgn="base" latinLnBrk="0" hangingPunct="1">
              <a:lnSpc>
                <a:spcPct val="100000"/>
              </a:lnSpc>
              <a:spcBef>
                <a:spcPts val="0"/>
              </a:spcBef>
              <a:spcAft>
                <a:spcPts val="0"/>
              </a:spcAft>
              <a:buClr>
                <a:srgbClr val="2B2B2B"/>
              </a:buClr>
              <a:buSzPts val="900"/>
              <a:buFontTx/>
              <a:buNone/>
              <a:tabLst/>
              <a:defRPr/>
            </a:pPr>
            <a:r>
              <a:rPr kumimoji="0" lang="en-US" sz="4000" b="1" i="0" u="none" strike="noStrike" kern="1200" cap="none" spc="0" normalizeH="0" baseline="0" noProof="0">
                <a:ln>
                  <a:noFill/>
                </a:ln>
                <a:solidFill>
                  <a:srgbClr val="FF8C00"/>
                </a:solidFill>
                <a:effectLst/>
                <a:uLnTx/>
                <a:uFillTx/>
                <a:latin typeface="Arial"/>
                <a:ea typeface="+mn-ea"/>
                <a:cs typeface="+mn-cs"/>
              </a:rPr>
              <a:t>2</a:t>
            </a:r>
          </a:p>
          <a:p>
            <a:pPr marL="0" marR="0" lvl="0" indent="0" algn="l" defTabSz="914400" rtl="0" eaLnBrk="1" fontAlgn="base" latinLnBrk="0" hangingPunct="1">
              <a:lnSpc>
                <a:spcPct val="100000"/>
              </a:lnSpc>
              <a:spcBef>
                <a:spcPts val="0"/>
              </a:spcBef>
              <a:spcAft>
                <a:spcPts val="2400"/>
              </a:spcAft>
              <a:buClr>
                <a:srgbClr val="2B2B2B"/>
              </a:buClr>
              <a:buSzPts val="900"/>
              <a:buFontTx/>
              <a:buNone/>
              <a:tabLst/>
              <a:defRPr/>
            </a:pPr>
            <a:r>
              <a:rPr kumimoji="0" lang="en-US" sz="1800" b="1" i="0" u="none" strike="noStrike" kern="1200" cap="none" spc="0" normalizeH="0" baseline="0" noProof="0">
                <a:ln>
                  <a:noFill/>
                </a:ln>
                <a:solidFill>
                  <a:srgbClr val="002C77"/>
                </a:solidFill>
                <a:effectLst/>
                <a:uLnTx/>
                <a:uFillTx/>
                <a:latin typeface="Arial"/>
                <a:ea typeface="+mn-ea"/>
                <a:cs typeface="+mn-cs"/>
              </a:rPr>
              <a:t>Better benefits, better talent</a:t>
            </a:r>
          </a:p>
          <a:p>
            <a:pPr marL="0" marR="0" lvl="0" indent="0" algn="l" defTabSz="914400" rtl="0" eaLnBrk="1" fontAlgn="base" latinLnBrk="0" hangingPunct="1">
              <a:lnSpc>
                <a:spcPct val="100000"/>
              </a:lnSpc>
              <a:spcBef>
                <a:spcPts val="0"/>
              </a:spcBef>
              <a:spcAft>
                <a:spcPts val="1200"/>
              </a:spcAft>
              <a:buClr>
                <a:srgbClr val="2B2B2B"/>
              </a:buClr>
              <a:buSzPts val="900"/>
              <a:buFontTx/>
              <a:buNone/>
              <a:tabLst/>
              <a:defRPr/>
            </a:pPr>
            <a:r>
              <a:rPr kumimoji="0" lang="en-US" sz="1300" b="1" i="0" u="none" strike="noStrike" kern="1200" cap="none" spc="0" normalizeH="0" baseline="0" noProof="0">
                <a:ln>
                  <a:noFill/>
                </a:ln>
                <a:solidFill>
                  <a:srgbClr val="565656"/>
                </a:solidFill>
                <a:effectLst/>
                <a:uLnTx/>
                <a:uFillTx/>
                <a:latin typeface="Arial"/>
                <a:ea typeface="+mn-ea"/>
                <a:cs typeface="+mn-cs"/>
              </a:rPr>
              <a:t>Benefits are more important than ever </a:t>
            </a:r>
            <a:r>
              <a:rPr kumimoji="0" lang="en-US" sz="1300" b="0" i="0" u="none" strike="noStrike" kern="1200" cap="none" spc="0" normalizeH="0" baseline="0" noProof="0">
                <a:ln>
                  <a:noFill/>
                </a:ln>
                <a:solidFill>
                  <a:srgbClr val="565656"/>
                </a:solidFill>
                <a:effectLst/>
                <a:uLnTx/>
                <a:uFillTx/>
                <a:latin typeface="Arial"/>
                <a:ea typeface="+mn-ea"/>
                <a:cs typeface="+mn-cs"/>
              </a:rPr>
              <a:t>according to 95% of employers, and in </a:t>
            </a:r>
            <a:br>
              <a:rPr kumimoji="0" lang="en-US" sz="1300" b="0" i="0" u="none" strike="noStrike" kern="1200" cap="none" spc="0" normalizeH="0" baseline="0" noProof="0">
                <a:ln>
                  <a:noFill/>
                </a:ln>
                <a:solidFill>
                  <a:srgbClr val="565656"/>
                </a:solidFill>
                <a:effectLst/>
                <a:uLnTx/>
                <a:uFillTx/>
                <a:latin typeface="Arial"/>
                <a:ea typeface="+mn-ea"/>
                <a:cs typeface="+mn-cs"/>
              </a:rPr>
            </a:br>
            <a:r>
              <a:rPr kumimoji="0" lang="en-US" sz="1300" b="0" i="0" u="none" strike="noStrike" kern="1200" cap="none" spc="0" normalizeH="0" baseline="0" noProof="0">
                <a:ln>
                  <a:noFill/>
                </a:ln>
                <a:solidFill>
                  <a:srgbClr val="565656"/>
                </a:solidFill>
                <a:effectLst/>
                <a:uLnTx/>
                <a:uFillTx/>
                <a:latin typeface="Arial"/>
                <a:ea typeface="+mn-ea"/>
                <a:cs typeface="+mn-cs"/>
              </a:rPr>
              <a:t>some cases on par </a:t>
            </a:r>
            <a:br>
              <a:rPr kumimoji="0" lang="en-US" sz="1300" b="0" i="0" u="none" strike="noStrike" kern="1200" cap="none" spc="0" normalizeH="0" baseline="0" noProof="0">
                <a:ln>
                  <a:noFill/>
                </a:ln>
                <a:solidFill>
                  <a:srgbClr val="565656"/>
                </a:solidFill>
                <a:effectLst/>
                <a:uLnTx/>
                <a:uFillTx/>
                <a:latin typeface="Arial"/>
                <a:ea typeface="+mn-ea"/>
                <a:cs typeface="+mn-cs"/>
              </a:rPr>
            </a:br>
            <a:r>
              <a:rPr kumimoji="0" lang="en-US" sz="1300" b="0" i="0" u="none" strike="noStrike" kern="1200" cap="none" spc="0" normalizeH="0" baseline="0" noProof="0">
                <a:ln>
                  <a:noFill/>
                </a:ln>
                <a:solidFill>
                  <a:srgbClr val="565656"/>
                </a:solidFill>
                <a:effectLst/>
                <a:uLnTx/>
                <a:uFillTx/>
                <a:latin typeface="Arial"/>
                <a:ea typeface="+mn-ea"/>
                <a:cs typeface="+mn-cs"/>
              </a:rPr>
              <a:t>in importance with </a:t>
            </a:r>
            <a:br>
              <a:rPr kumimoji="0" lang="en-US" sz="1300" b="0" i="0" u="none" strike="noStrike" kern="1200" cap="none" spc="0" normalizeH="0" baseline="0" noProof="0">
                <a:ln>
                  <a:noFill/>
                </a:ln>
                <a:solidFill>
                  <a:srgbClr val="565656"/>
                </a:solidFill>
                <a:effectLst/>
                <a:uLnTx/>
                <a:uFillTx/>
                <a:latin typeface="Arial"/>
                <a:ea typeface="+mn-ea"/>
                <a:cs typeface="+mn-cs"/>
              </a:rPr>
            </a:br>
            <a:r>
              <a:rPr kumimoji="0" lang="en-US" sz="1300" b="0" i="0" u="none" strike="noStrike" kern="1200" cap="none" spc="0" normalizeH="0" baseline="0" noProof="0">
                <a:ln>
                  <a:noFill/>
                </a:ln>
                <a:solidFill>
                  <a:srgbClr val="565656"/>
                </a:solidFill>
                <a:effectLst/>
                <a:uLnTx/>
                <a:uFillTx/>
                <a:latin typeface="Arial"/>
                <a:ea typeface="+mn-ea"/>
                <a:cs typeface="+mn-cs"/>
              </a:rPr>
              <a:t>pay increases.</a:t>
            </a:r>
          </a:p>
          <a:p>
            <a:pPr marL="0" marR="0" lvl="0" indent="0" algn="l" defTabSz="914400" rtl="0" eaLnBrk="1" fontAlgn="base" latinLnBrk="0" hangingPunct="1">
              <a:lnSpc>
                <a:spcPct val="100000"/>
              </a:lnSpc>
              <a:spcBef>
                <a:spcPts val="0"/>
              </a:spcBef>
              <a:spcAft>
                <a:spcPts val="1200"/>
              </a:spcAft>
              <a:buClr>
                <a:srgbClr val="2B2B2B"/>
              </a:buClr>
              <a:buSzPts val="900"/>
              <a:buFontTx/>
              <a:buNone/>
              <a:tabLst/>
              <a:defRPr/>
            </a:pPr>
            <a:r>
              <a:rPr kumimoji="0" lang="en-US" sz="1300" b="1" i="0" u="none" strike="noStrike" kern="1200" cap="none" spc="0" normalizeH="0" baseline="0" noProof="0">
                <a:ln>
                  <a:noFill/>
                </a:ln>
                <a:solidFill>
                  <a:srgbClr val="565656"/>
                </a:solidFill>
                <a:effectLst/>
                <a:uLnTx/>
                <a:uFillTx/>
                <a:latin typeface="Arial"/>
                <a:ea typeface="+mn-ea"/>
                <a:cs typeface="+mn-cs"/>
              </a:rPr>
              <a:t>Customization of benefits </a:t>
            </a:r>
            <a:r>
              <a:rPr kumimoji="0" lang="en-US" sz="1300" b="0" i="0" u="none" strike="noStrike" kern="1200" cap="none" spc="0" normalizeH="0" baseline="0" noProof="0">
                <a:ln>
                  <a:noFill/>
                </a:ln>
                <a:solidFill>
                  <a:srgbClr val="565656"/>
                </a:solidFill>
                <a:effectLst/>
                <a:uLnTx/>
                <a:uFillTx/>
                <a:latin typeface="Arial"/>
                <a:ea typeface="+mn-ea"/>
                <a:cs typeface="+mn-cs"/>
              </a:rPr>
              <a:t>is the way of the future.</a:t>
            </a:r>
          </a:p>
        </p:txBody>
      </p:sp>
      <p:sp>
        <p:nvSpPr>
          <p:cNvPr id="18" name="TextBox 17">
            <a:extLst>
              <a:ext uri="{FF2B5EF4-FFF2-40B4-BE49-F238E27FC236}">
                <a16:creationId xmlns:a16="http://schemas.microsoft.com/office/drawing/2014/main" id="{FA6E2FF4-3DF7-131C-ADBE-AE967940E467}"/>
              </a:ext>
            </a:extLst>
          </p:cNvPr>
          <p:cNvSpPr txBox="1"/>
          <p:nvPr/>
        </p:nvSpPr>
        <p:spPr>
          <a:xfrm>
            <a:off x="7317426" y="265985"/>
            <a:ext cx="2143610" cy="5163264"/>
          </a:xfrm>
          <a:prstGeom prst="rect">
            <a:avLst/>
          </a:prstGeom>
          <a:solidFill>
            <a:srgbClr val="F0F0F0">
              <a:alpha val="30000"/>
            </a:srgbClr>
          </a:solidFill>
          <a:ln>
            <a:noFill/>
          </a:ln>
        </p:spPr>
        <p:style>
          <a:lnRef idx="0">
            <a:scrgbClr r="0" g="0" b="0"/>
          </a:lnRef>
          <a:fillRef idx="0">
            <a:scrgbClr r="0" g="0" b="0"/>
          </a:fillRef>
          <a:effectRef idx="0">
            <a:scrgbClr r="0" g="0" b="0"/>
          </a:effectRef>
          <a:fontRef idx="minor">
            <a:schemeClr val="dk1"/>
          </a:fontRef>
        </p:style>
        <p:txBody>
          <a:bodyPr wrap="square" lIns="182880" tIns="137160" rIns="182880" bIns="182880" rtlCol="0" anchor="t" anchorCtr="0">
            <a:noAutofit/>
          </a:bodyPr>
          <a:lstStyle/>
          <a:p>
            <a:pPr marL="0" marR="0" lvl="0" indent="0" algn="l" defTabSz="914400" rtl="0" eaLnBrk="1" fontAlgn="base" latinLnBrk="0" hangingPunct="1">
              <a:lnSpc>
                <a:spcPct val="100000"/>
              </a:lnSpc>
              <a:spcBef>
                <a:spcPts val="0"/>
              </a:spcBef>
              <a:spcAft>
                <a:spcPts val="0"/>
              </a:spcAft>
              <a:buClr>
                <a:srgbClr val="2B2B2B"/>
              </a:buClr>
              <a:buSzPts val="900"/>
              <a:buFontTx/>
              <a:buNone/>
              <a:tabLst/>
              <a:defRPr/>
            </a:pPr>
            <a:r>
              <a:rPr kumimoji="0" lang="en-US" sz="4000" b="1" i="0" u="none" strike="noStrike" kern="1200" cap="none" spc="0" normalizeH="0" baseline="0" noProof="0">
                <a:ln>
                  <a:noFill/>
                </a:ln>
                <a:solidFill>
                  <a:srgbClr val="00968F"/>
                </a:solidFill>
                <a:effectLst/>
                <a:uLnTx/>
                <a:uFillTx/>
                <a:latin typeface="Arial"/>
                <a:ea typeface="+mn-ea"/>
                <a:cs typeface="+mn-cs"/>
              </a:rPr>
              <a:t>3</a:t>
            </a:r>
          </a:p>
          <a:p>
            <a:pPr marL="0" marR="0" lvl="0" indent="0" algn="l" defTabSz="914400" rtl="0" eaLnBrk="1" fontAlgn="base" latinLnBrk="0" hangingPunct="1">
              <a:lnSpc>
                <a:spcPct val="100000"/>
              </a:lnSpc>
              <a:spcBef>
                <a:spcPts val="0"/>
              </a:spcBef>
              <a:spcAft>
                <a:spcPts val="2400"/>
              </a:spcAft>
              <a:buClr>
                <a:srgbClr val="2B2B2B"/>
              </a:buClr>
              <a:buSzPts val="900"/>
              <a:buFontTx/>
              <a:buNone/>
              <a:tabLst/>
              <a:defRPr/>
            </a:pPr>
            <a:r>
              <a:rPr kumimoji="0" lang="en-US" sz="1800" b="1" i="0" u="none" strike="noStrike" kern="1200" cap="none" spc="0" normalizeH="0" baseline="0" noProof="0">
                <a:ln>
                  <a:noFill/>
                </a:ln>
                <a:solidFill>
                  <a:schemeClr val="accent4"/>
                </a:solidFill>
                <a:effectLst/>
                <a:uLnTx/>
                <a:uFillTx/>
                <a:latin typeface="Arial"/>
                <a:ea typeface="+mn-ea"/>
                <a:cs typeface="+mn-cs"/>
              </a:rPr>
              <a:t>Whole Person Health is here </a:t>
            </a:r>
            <a:br>
              <a:rPr kumimoji="0" lang="en-US" sz="1800" b="1" i="0" u="none" strike="noStrike" kern="1200" cap="none" spc="0" normalizeH="0" baseline="0" noProof="0">
                <a:ln>
                  <a:noFill/>
                </a:ln>
                <a:solidFill>
                  <a:schemeClr val="accent4"/>
                </a:solidFill>
                <a:effectLst/>
                <a:uLnTx/>
                <a:uFillTx/>
                <a:latin typeface="Arial"/>
                <a:ea typeface="+mn-ea"/>
                <a:cs typeface="+mn-cs"/>
              </a:rPr>
            </a:br>
            <a:r>
              <a:rPr kumimoji="0" lang="en-US" sz="1800" b="1" i="0" u="none" strike="noStrike" kern="1200" cap="none" spc="0" normalizeH="0" baseline="0" noProof="0">
                <a:ln>
                  <a:noFill/>
                </a:ln>
                <a:solidFill>
                  <a:schemeClr val="accent4"/>
                </a:solidFill>
                <a:effectLst/>
                <a:uLnTx/>
                <a:uFillTx/>
                <a:latin typeface="Arial"/>
                <a:ea typeface="+mn-ea"/>
                <a:cs typeface="+mn-cs"/>
              </a:rPr>
              <a:t>to stay</a:t>
            </a:r>
          </a:p>
          <a:p>
            <a:pPr marL="0" marR="0" lvl="0" indent="0" algn="l" defTabSz="914400" rtl="0" eaLnBrk="1" fontAlgn="base" latinLnBrk="0" hangingPunct="1">
              <a:lnSpc>
                <a:spcPct val="100000"/>
              </a:lnSpc>
              <a:spcBef>
                <a:spcPts val="0"/>
              </a:spcBef>
              <a:spcAft>
                <a:spcPts val="1200"/>
              </a:spcAft>
              <a:buClr>
                <a:srgbClr val="2B2B2B"/>
              </a:buClr>
              <a:buSzPts val="900"/>
              <a:buFontTx/>
              <a:buNone/>
              <a:tabLst/>
              <a:defRPr/>
            </a:pPr>
            <a:r>
              <a:rPr kumimoji="0" lang="en-US" sz="1300" b="1" i="0" u="none" strike="noStrike" kern="1200" cap="none" spc="0" normalizeH="0" baseline="0" noProof="0">
                <a:ln>
                  <a:noFill/>
                </a:ln>
                <a:solidFill>
                  <a:srgbClr val="565656"/>
                </a:solidFill>
                <a:effectLst/>
                <a:uLnTx/>
                <a:uFillTx/>
                <a:latin typeface="Arial"/>
                <a:ea typeface="+mn-ea"/>
                <a:cs typeface="+mn-cs"/>
              </a:rPr>
              <a:t>Employers see </a:t>
            </a:r>
            <a:br>
              <a:rPr kumimoji="0" lang="en-US" sz="1300" b="1" i="0" u="none" strike="noStrike" kern="1200" cap="none" spc="0" normalizeH="0" baseline="0" noProof="0">
                <a:ln>
                  <a:noFill/>
                </a:ln>
                <a:solidFill>
                  <a:srgbClr val="565656"/>
                </a:solidFill>
                <a:effectLst/>
                <a:uLnTx/>
                <a:uFillTx/>
                <a:latin typeface="Arial"/>
                <a:ea typeface="+mn-ea"/>
                <a:cs typeface="+mn-cs"/>
              </a:rPr>
            </a:br>
            <a:r>
              <a:rPr kumimoji="0" lang="en-US" sz="1300" b="1" i="0" u="none" strike="noStrike" kern="1200" cap="none" spc="0" normalizeH="0" baseline="0" noProof="0">
                <a:ln>
                  <a:noFill/>
                </a:ln>
                <a:solidFill>
                  <a:srgbClr val="565656"/>
                </a:solidFill>
                <a:effectLst/>
                <a:uLnTx/>
                <a:uFillTx/>
                <a:latin typeface="Arial"/>
                <a:ea typeface="+mn-ea"/>
                <a:cs typeface="+mn-cs"/>
              </a:rPr>
              <a:t>the value </a:t>
            </a:r>
            <a:r>
              <a:rPr kumimoji="0" lang="en-US" sz="1300" b="0" i="0" u="none" strike="noStrike" kern="1200" cap="none" spc="0" normalizeH="0" baseline="0" noProof="0">
                <a:ln>
                  <a:noFill/>
                </a:ln>
                <a:solidFill>
                  <a:srgbClr val="565656"/>
                </a:solidFill>
                <a:effectLst/>
                <a:uLnTx/>
                <a:uFillTx/>
                <a:latin typeface="Arial"/>
                <a:ea typeface="+mn-ea"/>
                <a:cs typeface="+mn-cs"/>
              </a:rPr>
              <a:t>in Whole Person Health.</a:t>
            </a:r>
          </a:p>
          <a:p>
            <a:pPr marL="0" marR="0" lvl="0" indent="0" algn="l" defTabSz="914400" rtl="0" eaLnBrk="1" fontAlgn="base" latinLnBrk="0" hangingPunct="1">
              <a:lnSpc>
                <a:spcPct val="100000"/>
              </a:lnSpc>
              <a:spcBef>
                <a:spcPts val="0"/>
              </a:spcBef>
              <a:spcAft>
                <a:spcPts val="1200"/>
              </a:spcAft>
              <a:buClr>
                <a:srgbClr val="2B2B2B"/>
              </a:buClr>
              <a:buSzPts val="900"/>
              <a:buFontTx/>
              <a:buNone/>
              <a:tabLst/>
              <a:defRPr/>
            </a:pPr>
            <a:r>
              <a:rPr kumimoji="0" lang="en-US" sz="1300" b="1" i="0" u="none" strike="noStrike" kern="1200" cap="none" spc="0" normalizeH="0" baseline="0" noProof="0">
                <a:ln>
                  <a:noFill/>
                </a:ln>
                <a:solidFill>
                  <a:srgbClr val="565656"/>
                </a:solidFill>
                <a:effectLst/>
                <a:uLnTx/>
                <a:uFillTx/>
                <a:latin typeface="Arial"/>
                <a:ea typeface="+mn-ea"/>
                <a:cs typeface="+mn-cs"/>
              </a:rPr>
              <a:t>Employees expect whole person </a:t>
            </a:r>
            <a:br>
              <a:rPr kumimoji="0" lang="en-US" sz="1300" b="1" i="0" u="none" strike="noStrike" kern="1200" cap="none" spc="0" normalizeH="0" baseline="0" noProof="0">
                <a:ln>
                  <a:noFill/>
                </a:ln>
                <a:solidFill>
                  <a:srgbClr val="565656"/>
                </a:solidFill>
                <a:effectLst/>
                <a:uLnTx/>
                <a:uFillTx/>
                <a:latin typeface="Arial"/>
                <a:ea typeface="+mn-ea"/>
                <a:cs typeface="+mn-cs"/>
              </a:rPr>
            </a:br>
            <a:r>
              <a:rPr kumimoji="0" lang="en-US" sz="1300" b="1" i="0" u="none" strike="noStrike" kern="1200" cap="none" spc="0" normalizeH="0" baseline="0" noProof="0">
                <a:ln>
                  <a:noFill/>
                </a:ln>
                <a:solidFill>
                  <a:srgbClr val="565656"/>
                </a:solidFill>
                <a:effectLst/>
                <a:uLnTx/>
                <a:uFillTx/>
                <a:latin typeface="Arial"/>
                <a:ea typeface="+mn-ea"/>
                <a:cs typeface="+mn-cs"/>
              </a:rPr>
              <a:t>benefits </a:t>
            </a:r>
            <a:r>
              <a:rPr kumimoji="0" lang="en-US" sz="1300" b="0" i="0" u="none" strike="noStrike" kern="1200" cap="none" spc="0" normalizeH="0" baseline="0" noProof="0">
                <a:ln>
                  <a:noFill/>
                </a:ln>
                <a:solidFill>
                  <a:srgbClr val="565656"/>
                </a:solidFill>
                <a:effectLst/>
                <a:uLnTx/>
                <a:uFillTx/>
                <a:latin typeface="Arial"/>
                <a:ea typeface="+mn-ea"/>
                <a:cs typeface="+mn-cs"/>
              </a:rPr>
              <a:t>because </a:t>
            </a:r>
            <a:br>
              <a:rPr kumimoji="0" lang="en-US" sz="1300" b="0" i="0" u="none" strike="noStrike" kern="1200" cap="none" spc="0" normalizeH="0" baseline="0" noProof="0">
                <a:ln>
                  <a:noFill/>
                </a:ln>
                <a:solidFill>
                  <a:srgbClr val="565656"/>
                </a:solidFill>
                <a:effectLst/>
                <a:uLnTx/>
                <a:uFillTx/>
                <a:latin typeface="Arial"/>
                <a:ea typeface="+mn-ea"/>
                <a:cs typeface="+mn-cs"/>
              </a:rPr>
            </a:br>
            <a:r>
              <a:rPr kumimoji="0" lang="en-US" sz="1300" b="0" i="0" u="none" strike="noStrike" kern="1200" cap="none" spc="0" normalizeH="0" baseline="0" noProof="0">
                <a:ln>
                  <a:noFill/>
                </a:ln>
                <a:solidFill>
                  <a:srgbClr val="565656"/>
                </a:solidFill>
                <a:effectLst/>
                <a:uLnTx/>
                <a:uFillTx/>
                <a:latin typeface="Arial"/>
                <a:ea typeface="+mn-ea"/>
                <a:cs typeface="+mn-cs"/>
              </a:rPr>
              <a:t>they believe employers are responsible for </a:t>
            </a:r>
            <a:br>
              <a:rPr kumimoji="0" lang="en-US" sz="1300" b="0" i="0" u="none" strike="noStrike" kern="1200" cap="none" spc="0" normalizeH="0" baseline="0" noProof="0">
                <a:ln>
                  <a:noFill/>
                </a:ln>
                <a:solidFill>
                  <a:srgbClr val="565656"/>
                </a:solidFill>
                <a:effectLst/>
                <a:uLnTx/>
                <a:uFillTx/>
                <a:latin typeface="Arial"/>
                <a:ea typeface="+mn-ea"/>
                <a:cs typeface="+mn-cs"/>
              </a:rPr>
            </a:br>
            <a:r>
              <a:rPr kumimoji="0" lang="en-US" sz="1300" b="0" i="0" u="none" strike="noStrike" kern="1200" cap="none" spc="0" normalizeH="0" baseline="0" noProof="0">
                <a:ln>
                  <a:noFill/>
                </a:ln>
                <a:solidFill>
                  <a:srgbClr val="565656"/>
                </a:solidFill>
                <a:effectLst/>
                <a:uLnTx/>
                <a:uFillTx/>
                <a:latin typeface="Arial"/>
                <a:ea typeface="+mn-ea"/>
                <a:cs typeface="+mn-cs"/>
              </a:rPr>
              <a:t>their well-being.</a:t>
            </a:r>
          </a:p>
          <a:p>
            <a:pPr marL="0" marR="0" lvl="0" indent="0" algn="l" defTabSz="914400" rtl="0" eaLnBrk="1" fontAlgn="base" latinLnBrk="0" hangingPunct="1">
              <a:lnSpc>
                <a:spcPct val="100000"/>
              </a:lnSpc>
              <a:spcBef>
                <a:spcPts val="0"/>
              </a:spcBef>
              <a:spcAft>
                <a:spcPts val="1200"/>
              </a:spcAft>
              <a:buClr>
                <a:srgbClr val="2B2B2B"/>
              </a:buClr>
              <a:buSzPts val="900"/>
              <a:buFontTx/>
              <a:buNone/>
              <a:tabLst/>
              <a:defRPr/>
            </a:pPr>
            <a:r>
              <a:rPr kumimoji="0" lang="en-US" sz="1300" b="0" i="0" u="none" strike="noStrike" kern="1200" cap="none" spc="0" normalizeH="0" baseline="0" noProof="0">
                <a:ln>
                  <a:noFill/>
                </a:ln>
                <a:solidFill>
                  <a:srgbClr val="565656"/>
                </a:solidFill>
                <a:effectLst/>
                <a:uLnTx/>
                <a:uFillTx/>
                <a:latin typeface="Arial"/>
                <a:ea typeface="+mn-ea"/>
                <a:cs typeface="+mn-cs"/>
              </a:rPr>
              <a:t>Whole Person Health has a </a:t>
            </a:r>
            <a:r>
              <a:rPr kumimoji="0" lang="en-US" sz="1300" b="1" i="0" u="none" strike="noStrike" kern="1200" cap="none" spc="0" normalizeH="0" baseline="0" noProof="0">
                <a:ln>
                  <a:noFill/>
                </a:ln>
                <a:solidFill>
                  <a:srgbClr val="565656"/>
                </a:solidFill>
                <a:effectLst/>
                <a:uLnTx/>
                <a:uFillTx/>
                <a:latin typeface="Arial"/>
                <a:ea typeface="+mn-ea"/>
                <a:cs typeface="+mn-cs"/>
              </a:rPr>
              <a:t>positive ROI</a:t>
            </a:r>
            <a:r>
              <a:rPr kumimoji="0" lang="en-US" sz="1300" b="0" i="0" u="none" strike="noStrike" kern="1200" cap="none" spc="0" normalizeH="0" baseline="0" noProof="0">
                <a:ln>
                  <a:noFill/>
                </a:ln>
                <a:solidFill>
                  <a:srgbClr val="565656"/>
                </a:solidFill>
                <a:effectLst/>
                <a:uLnTx/>
                <a:uFillTx/>
                <a:latin typeface="Arial"/>
                <a:ea typeface="+mn-ea"/>
                <a:cs typeface="+mn-cs"/>
              </a:rPr>
              <a:t>.</a:t>
            </a:r>
          </a:p>
        </p:txBody>
      </p:sp>
      <p:sp>
        <p:nvSpPr>
          <p:cNvPr id="29" name="Rectangle 28">
            <a:extLst>
              <a:ext uri="{FF2B5EF4-FFF2-40B4-BE49-F238E27FC236}">
                <a16:creationId xmlns:a16="http://schemas.microsoft.com/office/drawing/2014/main" id="{E23DDE90-BC2C-5B4B-5D98-9631A637C019}"/>
              </a:ext>
            </a:extLst>
          </p:cNvPr>
          <p:cNvSpPr/>
          <p:nvPr/>
        </p:nvSpPr>
        <p:spPr>
          <a:xfrm>
            <a:off x="2801213" y="266475"/>
            <a:ext cx="2143610" cy="96164"/>
          </a:xfrm>
          <a:prstGeom prst="rect">
            <a:avLst/>
          </a:prstGeom>
          <a:gradFill>
            <a:gsLst>
              <a:gs pos="35000">
                <a:srgbClr val="8246AF"/>
              </a:gs>
              <a:gs pos="100000">
                <a:srgbClr val="EE3D8B"/>
              </a:gs>
            </a:gsLst>
            <a:lin ang="18900000" scaled="0"/>
          </a:gradFill>
        </p:spPr>
        <p:txBody>
          <a:bodyPr wrap="square" lIns="0" tIns="0" rIns="0" bIns="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sp>
        <p:nvSpPr>
          <p:cNvPr id="30" name="Rectangle 29">
            <a:extLst>
              <a:ext uri="{FF2B5EF4-FFF2-40B4-BE49-F238E27FC236}">
                <a16:creationId xmlns:a16="http://schemas.microsoft.com/office/drawing/2014/main" id="{C7A83DF8-0111-02D9-CBFE-CDE5E0983B63}"/>
              </a:ext>
            </a:extLst>
          </p:cNvPr>
          <p:cNvSpPr/>
          <p:nvPr/>
        </p:nvSpPr>
        <p:spPr>
          <a:xfrm>
            <a:off x="5053699" y="266475"/>
            <a:ext cx="2143610" cy="96164"/>
          </a:xfrm>
          <a:prstGeom prst="rect">
            <a:avLst/>
          </a:prstGeom>
          <a:gradFill>
            <a:gsLst>
              <a:gs pos="35000">
                <a:srgbClr val="FF8C00"/>
              </a:gs>
              <a:gs pos="100000">
                <a:srgbClr val="FFBE00"/>
              </a:gs>
            </a:gsLst>
            <a:lin ang="18900000" scaled="0"/>
          </a:gradFill>
        </p:spPr>
        <p:txBody>
          <a:bodyPr wrap="square" lIns="0" tIns="0" rIns="0" bIns="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sp>
        <p:nvSpPr>
          <p:cNvPr id="31" name="Rectangle 30">
            <a:extLst>
              <a:ext uri="{FF2B5EF4-FFF2-40B4-BE49-F238E27FC236}">
                <a16:creationId xmlns:a16="http://schemas.microsoft.com/office/drawing/2014/main" id="{ECD467ED-CD57-3DD5-69FD-EE04A56380C5}"/>
              </a:ext>
            </a:extLst>
          </p:cNvPr>
          <p:cNvSpPr/>
          <p:nvPr/>
        </p:nvSpPr>
        <p:spPr>
          <a:xfrm>
            <a:off x="7318439" y="266475"/>
            <a:ext cx="2143610" cy="96164"/>
          </a:xfrm>
          <a:prstGeom prst="rect">
            <a:avLst/>
          </a:prstGeom>
          <a:gradFill>
            <a:gsLst>
              <a:gs pos="35000">
                <a:srgbClr val="00968F"/>
              </a:gs>
              <a:gs pos="100000">
                <a:srgbClr val="9CD9E4"/>
              </a:gs>
            </a:gsLst>
            <a:lin ang="18900000" scaled="0"/>
          </a:gradFill>
        </p:spPr>
        <p:txBody>
          <a:bodyPr wrap="square" lIns="0" tIns="0" rIns="0" bIns="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sp>
        <p:nvSpPr>
          <p:cNvPr id="32" name="Rectangle 31">
            <a:extLst>
              <a:ext uri="{FF2B5EF4-FFF2-40B4-BE49-F238E27FC236}">
                <a16:creationId xmlns:a16="http://schemas.microsoft.com/office/drawing/2014/main" id="{30BEE00C-7AEF-7AE6-6B8B-0B395D3F2D21}"/>
              </a:ext>
            </a:extLst>
          </p:cNvPr>
          <p:cNvSpPr/>
          <p:nvPr/>
        </p:nvSpPr>
        <p:spPr>
          <a:xfrm>
            <a:off x="9584070" y="266475"/>
            <a:ext cx="2143610" cy="96164"/>
          </a:xfrm>
          <a:prstGeom prst="rect">
            <a:avLst/>
          </a:prstGeom>
          <a:gradFill>
            <a:gsLst>
              <a:gs pos="35000">
                <a:srgbClr val="EE3D8B"/>
              </a:gs>
              <a:gs pos="100000">
                <a:srgbClr val="FF8C00"/>
              </a:gs>
            </a:gsLst>
            <a:lin ang="18900000" scaled="0"/>
          </a:gradFill>
        </p:spPr>
        <p:txBody>
          <a:bodyPr wrap="square" lIns="0" tIns="0" rIns="0" bIns="0"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pic>
        <p:nvPicPr>
          <p:cNvPr id="39" name="Picture 38" descr="Blue text on a black background&#10;&#10;Description automatically generated">
            <a:extLst>
              <a:ext uri="{FF2B5EF4-FFF2-40B4-BE49-F238E27FC236}">
                <a16:creationId xmlns:a16="http://schemas.microsoft.com/office/drawing/2014/main" id="{8B97D106-350B-F273-7B3D-AF0AFE1DEB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018" y="6359703"/>
            <a:ext cx="1772900" cy="359215"/>
          </a:xfrm>
          <a:prstGeom prst="rect">
            <a:avLst/>
          </a:prstGeom>
        </p:spPr>
      </p:pic>
      <p:cxnSp>
        <p:nvCxnSpPr>
          <p:cNvPr id="26" name="Straight Connector 25">
            <a:extLst>
              <a:ext uri="{FF2B5EF4-FFF2-40B4-BE49-F238E27FC236}">
                <a16:creationId xmlns:a16="http://schemas.microsoft.com/office/drawing/2014/main" id="{693F296E-556D-B601-E7C3-3F83E41C2508}"/>
              </a:ext>
            </a:extLst>
          </p:cNvPr>
          <p:cNvCxnSpPr>
            <a:cxnSpLocks/>
          </p:cNvCxnSpPr>
          <p:nvPr/>
        </p:nvCxnSpPr>
        <p:spPr>
          <a:xfrm>
            <a:off x="2978362" y="1705518"/>
            <a:ext cx="16161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7A4F985B-FEF2-4BF8-BA95-9DC433B1870E}"/>
              </a:ext>
            </a:extLst>
          </p:cNvPr>
          <p:cNvGrpSpPr/>
          <p:nvPr/>
        </p:nvGrpSpPr>
        <p:grpSpPr>
          <a:xfrm>
            <a:off x="465525" y="1767971"/>
            <a:ext cx="2231139" cy="2648571"/>
            <a:chOff x="81177" y="677767"/>
            <a:chExt cx="2231139" cy="3007491"/>
          </a:xfrm>
        </p:grpSpPr>
        <p:sp>
          <p:nvSpPr>
            <p:cNvPr id="47" name="TextBox 46">
              <a:extLst>
                <a:ext uri="{FF2B5EF4-FFF2-40B4-BE49-F238E27FC236}">
                  <a16:creationId xmlns:a16="http://schemas.microsoft.com/office/drawing/2014/main" id="{9E63F51E-788F-DCFF-BDD5-498B9FA48AF7}"/>
                </a:ext>
              </a:extLst>
            </p:cNvPr>
            <p:cNvSpPr txBox="1"/>
            <p:nvPr/>
          </p:nvSpPr>
          <p:spPr>
            <a:xfrm>
              <a:off x="81180" y="2636803"/>
              <a:ext cx="2231136" cy="1048455"/>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FFFFFF"/>
                  </a:solidFill>
                  <a:effectLst/>
                  <a:uLnTx/>
                  <a:uFillTx/>
                  <a:latin typeface="Arial"/>
                  <a:ea typeface="+mn-ea"/>
                  <a:cs typeface="+mn-cs"/>
                </a:rPr>
                <a:t>trends </a:t>
              </a:r>
              <a:br>
                <a:rPr kumimoji="0" lang="en-US" sz="3000" b="1" i="0" u="none" strike="noStrike" kern="1200" cap="none" spc="0" normalizeH="0" baseline="0" noProof="0">
                  <a:ln>
                    <a:noFill/>
                  </a:ln>
                  <a:solidFill>
                    <a:srgbClr val="FFFFFF"/>
                  </a:solidFill>
                  <a:effectLst/>
                  <a:uLnTx/>
                  <a:uFillTx/>
                  <a:latin typeface="Arial"/>
                  <a:ea typeface="+mn-ea"/>
                  <a:cs typeface="+mn-cs"/>
                </a:rPr>
              </a:br>
              <a:r>
                <a:rPr kumimoji="0" lang="en-US" sz="3000" b="1" i="0" u="none" strike="noStrike" kern="1200" cap="none" spc="0" normalizeH="0" baseline="0" noProof="0">
                  <a:ln>
                    <a:noFill/>
                  </a:ln>
                  <a:solidFill>
                    <a:srgbClr val="FFFFFF"/>
                  </a:solidFill>
                  <a:effectLst/>
                  <a:uLnTx/>
                  <a:uFillTx/>
                  <a:latin typeface="Arial"/>
                  <a:ea typeface="+mn-ea"/>
                  <a:cs typeface="+mn-cs"/>
                </a:rPr>
                <a:t>of 2024</a:t>
              </a:r>
            </a:p>
          </p:txBody>
        </p:sp>
        <p:sp>
          <p:nvSpPr>
            <p:cNvPr id="48" name="TextBox 47">
              <a:extLst>
                <a:ext uri="{FF2B5EF4-FFF2-40B4-BE49-F238E27FC236}">
                  <a16:creationId xmlns:a16="http://schemas.microsoft.com/office/drawing/2014/main" id="{CD201567-DADD-7FD6-6AE7-B1714AB7BA87}"/>
                </a:ext>
              </a:extLst>
            </p:cNvPr>
            <p:cNvSpPr txBox="1"/>
            <p:nvPr/>
          </p:nvSpPr>
          <p:spPr>
            <a:xfrm>
              <a:off x="81177" y="677767"/>
              <a:ext cx="2231136" cy="1876023"/>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700" b="1" i="0" u="none" strike="noStrike" kern="1200" cap="none" spc="0" normalizeH="0" baseline="0" noProof="0">
                  <a:ln>
                    <a:noFill/>
                  </a:ln>
                  <a:solidFill>
                    <a:srgbClr val="FFFFFF"/>
                  </a:solidFill>
                  <a:effectLst/>
                  <a:uLnTx/>
                  <a:uFillTx/>
                  <a:latin typeface="Arial"/>
                  <a:ea typeface="+mn-ea"/>
                  <a:cs typeface="+mn-cs"/>
                </a:rPr>
                <a:t>4</a:t>
              </a:r>
              <a:endParaRPr kumimoji="0" lang="en-US" sz="16700" b="0" i="0" u="none" strike="noStrike" kern="1200" cap="none" spc="0" normalizeH="0" baseline="0" noProof="0">
                <a:ln>
                  <a:noFill/>
                </a:ln>
                <a:solidFill>
                  <a:srgbClr val="565656"/>
                </a:solidFill>
                <a:effectLst/>
                <a:uLnTx/>
                <a:uFillTx/>
                <a:latin typeface="Arial"/>
                <a:ea typeface="+mn-ea"/>
                <a:cs typeface="+mn-cs"/>
              </a:endParaRPr>
            </a:p>
          </p:txBody>
        </p:sp>
      </p:grpSp>
      <p:cxnSp>
        <p:nvCxnSpPr>
          <p:cNvPr id="7" name="Straight Connector 6">
            <a:extLst>
              <a:ext uri="{FF2B5EF4-FFF2-40B4-BE49-F238E27FC236}">
                <a16:creationId xmlns:a16="http://schemas.microsoft.com/office/drawing/2014/main" id="{ECB58B5B-53E0-5AD0-E8CD-9DE53FA27D61}"/>
              </a:ext>
            </a:extLst>
          </p:cNvPr>
          <p:cNvCxnSpPr>
            <a:cxnSpLocks/>
          </p:cNvCxnSpPr>
          <p:nvPr/>
        </p:nvCxnSpPr>
        <p:spPr>
          <a:xfrm>
            <a:off x="2978362" y="2930725"/>
            <a:ext cx="16161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9BD070B-8D5A-E62B-9459-435690BF40D8}"/>
              </a:ext>
            </a:extLst>
          </p:cNvPr>
          <p:cNvCxnSpPr>
            <a:cxnSpLocks/>
          </p:cNvCxnSpPr>
          <p:nvPr/>
        </p:nvCxnSpPr>
        <p:spPr>
          <a:xfrm>
            <a:off x="5251662" y="1699168"/>
            <a:ext cx="16161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56FB90D-0267-D9ED-761C-7DC2AF70455E}"/>
              </a:ext>
            </a:extLst>
          </p:cNvPr>
          <p:cNvCxnSpPr>
            <a:cxnSpLocks/>
          </p:cNvCxnSpPr>
          <p:nvPr/>
        </p:nvCxnSpPr>
        <p:spPr>
          <a:xfrm>
            <a:off x="5251662" y="3324425"/>
            <a:ext cx="16161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A0AEC5C-AB03-30A9-B882-98451E663584}"/>
              </a:ext>
            </a:extLst>
          </p:cNvPr>
          <p:cNvCxnSpPr>
            <a:cxnSpLocks/>
          </p:cNvCxnSpPr>
          <p:nvPr/>
        </p:nvCxnSpPr>
        <p:spPr>
          <a:xfrm>
            <a:off x="7512262" y="1972218"/>
            <a:ext cx="16161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4C8AA35-78F1-15E5-DBDA-C6A3E456F430}"/>
              </a:ext>
            </a:extLst>
          </p:cNvPr>
          <p:cNvCxnSpPr>
            <a:cxnSpLocks/>
          </p:cNvCxnSpPr>
          <p:nvPr/>
        </p:nvCxnSpPr>
        <p:spPr>
          <a:xfrm>
            <a:off x="7512262" y="2810075"/>
            <a:ext cx="16161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17BF32A-C14D-3F4C-9A7A-AD6E190FD8BF}"/>
              </a:ext>
            </a:extLst>
          </p:cNvPr>
          <p:cNvCxnSpPr>
            <a:cxnSpLocks/>
          </p:cNvCxnSpPr>
          <p:nvPr/>
        </p:nvCxnSpPr>
        <p:spPr>
          <a:xfrm>
            <a:off x="7512262" y="4143575"/>
            <a:ext cx="16161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5B4C4F9-9DD4-B859-6697-721E90CACCC8}"/>
              </a:ext>
            </a:extLst>
          </p:cNvPr>
          <p:cNvCxnSpPr>
            <a:cxnSpLocks/>
          </p:cNvCxnSpPr>
          <p:nvPr/>
        </p:nvCxnSpPr>
        <p:spPr>
          <a:xfrm>
            <a:off x="9772862" y="1978568"/>
            <a:ext cx="16161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D85311E-CE35-C7EB-2352-2B87128A8533}"/>
              </a:ext>
            </a:extLst>
          </p:cNvPr>
          <p:cNvCxnSpPr>
            <a:cxnSpLocks/>
          </p:cNvCxnSpPr>
          <p:nvPr/>
        </p:nvCxnSpPr>
        <p:spPr>
          <a:xfrm>
            <a:off x="9772862" y="2800695"/>
            <a:ext cx="16161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D8A370E-C5BF-922C-15B4-44CFA21A3A63}"/>
              </a:ext>
            </a:extLst>
          </p:cNvPr>
          <p:cNvCxnSpPr>
            <a:cxnSpLocks/>
          </p:cNvCxnSpPr>
          <p:nvPr/>
        </p:nvCxnSpPr>
        <p:spPr>
          <a:xfrm>
            <a:off x="9772862" y="4343745"/>
            <a:ext cx="16161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11C4E1E-0710-3860-074F-970067ECDA9B}"/>
              </a:ext>
            </a:extLst>
          </p:cNvPr>
          <p:cNvSpPr txBox="1"/>
          <p:nvPr/>
        </p:nvSpPr>
        <p:spPr>
          <a:xfrm>
            <a:off x="3676376" y="5596671"/>
            <a:ext cx="7712635" cy="615553"/>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spAutoFit/>
          </a:bodyPr>
          <a:lstStyle/>
          <a:p>
            <a:pPr marL="0" marR="0" lvl="0" indent="0" algn="l" defTabSz="914400" rtl="0" eaLnBrk="1" fontAlgn="base" latinLnBrk="0" hangingPunct="1">
              <a:lnSpc>
                <a:spcPct val="100000"/>
              </a:lnSpc>
              <a:spcBef>
                <a:spcPts val="0"/>
              </a:spcBef>
              <a:spcAft>
                <a:spcPts val="2400"/>
              </a:spcAft>
              <a:buClr>
                <a:srgbClr val="2B2B2B"/>
              </a:buClr>
              <a:buSzPts val="900"/>
              <a:buFontTx/>
              <a:buNone/>
              <a:tabLst/>
              <a:defRPr/>
            </a:pPr>
            <a:r>
              <a:rPr kumimoji="0" lang="en-US" sz="2000" b="0" i="0" u="none" strike="noStrike" kern="1200" cap="none" spc="0" normalizeH="0" baseline="0" noProof="0">
                <a:ln>
                  <a:noFill/>
                </a:ln>
                <a:solidFill>
                  <a:srgbClr val="002C77"/>
                </a:solidFill>
                <a:effectLst/>
                <a:uLnTx/>
                <a:uFillTx/>
                <a:latin typeface="Arial"/>
                <a:ea typeface="+mn-ea"/>
                <a:cs typeface="+mn-cs"/>
              </a:rPr>
              <a:t>All generations report being </a:t>
            </a:r>
            <a:r>
              <a:rPr kumimoji="0" lang="en-US" sz="2000" b="1" i="0" u="none" strike="noStrike" kern="1200" cap="none" spc="0" normalizeH="0" baseline="0" noProof="0">
                <a:ln>
                  <a:noFill/>
                </a:ln>
                <a:solidFill>
                  <a:srgbClr val="002C77"/>
                </a:solidFill>
                <a:effectLst/>
                <a:uLnTx/>
                <a:uFillTx/>
                <a:latin typeface="Arial"/>
                <a:ea typeface="+mn-ea"/>
                <a:cs typeface="+mn-cs"/>
              </a:rPr>
              <a:t>under-engaged, concerned about cost of living, and in need of improved mental health services</a:t>
            </a:r>
            <a:r>
              <a:rPr kumimoji="0" lang="en-US" sz="2000" b="0" i="0" u="none" strike="noStrike" kern="1200" cap="none" spc="0" normalizeH="0" baseline="0" noProof="0">
                <a:ln>
                  <a:noFill/>
                </a:ln>
                <a:solidFill>
                  <a:srgbClr val="002C77"/>
                </a:solidFill>
                <a:effectLst/>
                <a:uLnTx/>
                <a:uFillTx/>
                <a:latin typeface="Arial"/>
                <a:ea typeface="+mn-ea"/>
                <a:cs typeface="+mn-cs"/>
              </a:rPr>
              <a:t>. </a:t>
            </a:r>
          </a:p>
        </p:txBody>
      </p:sp>
      <p:pic>
        <p:nvPicPr>
          <p:cNvPr id="35" name="Graphic 34">
            <a:extLst>
              <a:ext uri="{FF2B5EF4-FFF2-40B4-BE49-F238E27FC236}">
                <a16:creationId xmlns:a16="http://schemas.microsoft.com/office/drawing/2014/main" id="{1F919B25-B229-EDC3-786E-81A7875A65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957814" y="5596671"/>
            <a:ext cx="576496" cy="576496"/>
          </a:xfrm>
          <a:prstGeom prst="rect">
            <a:avLst/>
          </a:prstGeom>
        </p:spPr>
      </p:pic>
      <p:sp>
        <p:nvSpPr>
          <p:cNvPr id="3" name="Rectangle 2">
            <a:extLst>
              <a:ext uri="{FF2B5EF4-FFF2-40B4-BE49-F238E27FC236}">
                <a16:creationId xmlns:a16="http://schemas.microsoft.com/office/drawing/2014/main" id="{EF04ADE0-5C8A-296A-D3E2-DE2AB5ABCA3B}"/>
              </a:ext>
            </a:extLst>
          </p:cNvPr>
          <p:cNvSpPr/>
          <p:nvPr/>
        </p:nvSpPr>
        <p:spPr>
          <a:xfrm>
            <a:off x="2801213" y="513806"/>
            <a:ext cx="1922988" cy="4014651"/>
          </a:xfrm>
          <a:prstGeom prst="rect">
            <a:avLst/>
          </a:prstGeom>
        </p:spPr>
        <p:txBody>
          <a:bodyPr wrap="square" lIns="0" tIns="0" rIns="0" bIns="0" rtlCol="0" anchor="ctr">
            <a:spAutoFit/>
          </a:bodyPr>
          <a:lstStyle/>
          <a:p>
            <a:pPr algn="l"/>
            <a:endParaRPr lang="en-US" sz="1500"/>
          </a:p>
        </p:txBody>
      </p:sp>
      <p:sp>
        <p:nvSpPr>
          <p:cNvPr id="5" name="Rectangle 4">
            <a:extLst>
              <a:ext uri="{FF2B5EF4-FFF2-40B4-BE49-F238E27FC236}">
                <a16:creationId xmlns:a16="http://schemas.microsoft.com/office/drawing/2014/main" id="{5DBE4D31-F135-258F-C15E-B15AD11BBE50}"/>
              </a:ext>
            </a:extLst>
          </p:cNvPr>
          <p:cNvSpPr/>
          <p:nvPr/>
        </p:nvSpPr>
        <p:spPr>
          <a:xfrm>
            <a:off x="2891497" y="444137"/>
            <a:ext cx="1922987" cy="4258492"/>
          </a:xfrm>
          <a:prstGeom prst="rect">
            <a:avLst/>
          </a:prstGeom>
        </p:spPr>
        <p:txBody>
          <a:bodyPr wrap="square" lIns="0" tIns="0" rIns="0" bIns="0" rtlCol="0" anchor="ctr">
            <a:spAutoFit/>
          </a:bodyPr>
          <a:lstStyle/>
          <a:p>
            <a:pPr algn="l"/>
            <a:endParaRPr lang="en-US" sz="1500"/>
          </a:p>
        </p:txBody>
      </p:sp>
      <p:sp>
        <p:nvSpPr>
          <p:cNvPr id="6" name="Rectangle 5">
            <a:extLst>
              <a:ext uri="{FF2B5EF4-FFF2-40B4-BE49-F238E27FC236}">
                <a16:creationId xmlns:a16="http://schemas.microsoft.com/office/drawing/2014/main" id="{65C75737-2848-31DC-342E-CA3054E2DAA3}"/>
              </a:ext>
            </a:extLst>
          </p:cNvPr>
          <p:cNvSpPr/>
          <p:nvPr/>
        </p:nvSpPr>
        <p:spPr>
          <a:xfrm>
            <a:off x="2891497" y="2336046"/>
            <a:ext cx="1832704" cy="230832"/>
          </a:xfrm>
          <a:prstGeom prst="rect">
            <a:avLst/>
          </a:prstGeom>
        </p:spPr>
        <p:txBody>
          <a:bodyPr wrap="square" lIns="0" tIns="0" rIns="0" bIns="0" rtlCol="0" anchor="ctr">
            <a:spAutoFit/>
          </a:bodyPr>
          <a:lstStyle/>
          <a:p>
            <a:pPr algn="l"/>
            <a:endParaRPr lang="en-US" sz="1500">
              <a:ln>
                <a:solidFill>
                  <a:schemeClr val="accent4"/>
                </a:solidFill>
              </a:ln>
            </a:endParaRPr>
          </a:p>
        </p:txBody>
      </p:sp>
      <p:sp>
        <p:nvSpPr>
          <p:cNvPr id="8" name="Rectangle 7">
            <a:extLst>
              <a:ext uri="{FF2B5EF4-FFF2-40B4-BE49-F238E27FC236}">
                <a16:creationId xmlns:a16="http://schemas.microsoft.com/office/drawing/2014/main" id="{C96D5573-CB35-0F7D-6B02-B98D6824D5BD}"/>
              </a:ext>
            </a:extLst>
          </p:cNvPr>
          <p:cNvSpPr/>
          <p:nvPr/>
        </p:nvSpPr>
        <p:spPr>
          <a:xfrm>
            <a:off x="2871714" y="432308"/>
            <a:ext cx="1829444" cy="3902736"/>
          </a:xfrm>
          <a:prstGeom prst="rect">
            <a:avLst/>
          </a:prstGeom>
        </p:spPr>
        <p:txBody>
          <a:bodyPr wrap="square" lIns="0" tIns="0" rIns="0" bIns="0" rtlCol="0" anchor="ctr">
            <a:spAutoFit/>
          </a:bodyPr>
          <a:lstStyle/>
          <a:p>
            <a:pPr algn="l"/>
            <a:endParaRPr lang="en-US" sz="1500"/>
          </a:p>
        </p:txBody>
      </p:sp>
      <p:cxnSp>
        <p:nvCxnSpPr>
          <p:cNvPr id="10" name="Straight Arrow Connector 9">
            <a:extLst>
              <a:ext uri="{FF2B5EF4-FFF2-40B4-BE49-F238E27FC236}">
                <a16:creationId xmlns:a16="http://schemas.microsoft.com/office/drawing/2014/main" id="{FCCD8ACD-284B-C39F-2EA7-874778E8C7BA}"/>
              </a:ext>
            </a:extLst>
          </p:cNvPr>
          <p:cNvCxnSpPr>
            <a:cxnSpLocks/>
          </p:cNvCxnSpPr>
          <p:nvPr/>
        </p:nvCxnSpPr>
        <p:spPr>
          <a:xfrm>
            <a:off x="3873018" y="48263"/>
            <a:ext cx="0" cy="95186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CF34DE3-52B1-D747-D7FC-645A17FFF61F}"/>
              </a:ext>
            </a:extLst>
          </p:cNvPr>
          <p:cNvCxnSpPr>
            <a:cxnSpLocks/>
          </p:cNvCxnSpPr>
          <p:nvPr/>
        </p:nvCxnSpPr>
        <p:spPr>
          <a:xfrm>
            <a:off x="8543636" y="48263"/>
            <a:ext cx="0" cy="951869"/>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545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86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29CA490-A2F3-B2BC-5F50-A9847A801873}"/>
              </a:ext>
            </a:extLst>
          </p:cNvPr>
          <p:cNvSpPr txBox="1">
            <a:spLocks/>
          </p:cNvSpPr>
          <p:nvPr/>
        </p:nvSpPr>
        <p:spPr bwMode="gray">
          <a:xfrm>
            <a:off x="457201" y="557784"/>
            <a:ext cx="4572000" cy="454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1" fontAlgn="base" hangingPunct="1">
              <a:lnSpc>
                <a:spcPct val="100000"/>
              </a:lnSpc>
              <a:spcBef>
                <a:spcPct val="0"/>
              </a:spcBef>
              <a:spcAft>
                <a:spcPct val="0"/>
              </a:spcAft>
              <a:defRPr sz="3000" b="1" baseline="0">
                <a:solidFill>
                  <a:srgbClr val="002C77"/>
                </a:solidFill>
                <a:latin typeface="+mj-lt"/>
                <a:ea typeface="+mj-ea"/>
                <a:cs typeface="+mj-cs"/>
              </a:defRPr>
            </a:lvl1pPr>
            <a:lvl2pPr algn="l" rtl="0" eaLnBrk="1" fontAlgn="base" hangingPunct="1">
              <a:lnSpc>
                <a:spcPct val="83000"/>
              </a:lnSpc>
              <a:spcBef>
                <a:spcPct val="0"/>
              </a:spcBef>
              <a:spcAft>
                <a:spcPct val="0"/>
              </a:spcAft>
              <a:defRPr sz="2100">
                <a:solidFill>
                  <a:srgbClr val="002C77"/>
                </a:solidFill>
                <a:latin typeface="Arial" charset="0"/>
              </a:defRPr>
            </a:lvl2pPr>
            <a:lvl3pPr algn="l" rtl="0" eaLnBrk="1" fontAlgn="base" hangingPunct="1">
              <a:lnSpc>
                <a:spcPct val="83000"/>
              </a:lnSpc>
              <a:spcBef>
                <a:spcPct val="0"/>
              </a:spcBef>
              <a:spcAft>
                <a:spcPct val="0"/>
              </a:spcAft>
              <a:defRPr sz="2100">
                <a:solidFill>
                  <a:srgbClr val="002C77"/>
                </a:solidFill>
                <a:latin typeface="Arial" charset="0"/>
              </a:defRPr>
            </a:lvl3pPr>
            <a:lvl4pPr algn="l" rtl="0" eaLnBrk="1" fontAlgn="base" hangingPunct="1">
              <a:lnSpc>
                <a:spcPct val="83000"/>
              </a:lnSpc>
              <a:spcBef>
                <a:spcPct val="0"/>
              </a:spcBef>
              <a:spcAft>
                <a:spcPct val="0"/>
              </a:spcAft>
              <a:defRPr sz="2100">
                <a:solidFill>
                  <a:srgbClr val="002C77"/>
                </a:solidFill>
                <a:latin typeface="Arial" charset="0"/>
              </a:defRPr>
            </a:lvl4pPr>
            <a:lvl5pPr algn="l" rtl="0" eaLnBrk="1" fontAlgn="base" hangingPunct="1">
              <a:lnSpc>
                <a:spcPct val="83000"/>
              </a:lnSpc>
              <a:spcBef>
                <a:spcPct val="0"/>
              </a:spcBef>
              <a:spcAft>
                <a:spcPct val="0"/>
              </a:spcAft>
              <a:defRPr sz="2100">
                <a:solidFill>
                  <a:srgbClr val="002C77"/>
                </a:solidFill>
                <a:latin typeface="Arial" charset="0"/>
              </a:defRPr>
            </a:lvl5pPr>
            <a:lvl6pPr marL="457200" algn="l" rtl="0" eaLnBrk="1" fontAlgn="base" hangingPunct="1">
              <a:lnSpc>
                <a:spcPct val="83000"/>
              </a:lnSpc>
              <a:spcBef>
                <a:spcPct val="0"/>
              </a:spcBef>
              <a:spcAft>
                <a:spcPct val="0"/>
              </a:spcAft>
              <a:defRPr sz="2100">
                <a:solidFill>
                  <a:schemeClr val="accent1"/>
                </a:solidFill>
                <a:latin typeface="Arial" charset="0"/>
              </a:defRPr>
            </a:lvl6pPr>
            <a:lvl7pPr marL="914400" algn="l" rtl="0" eaLnBrk="1" fontAlgn="base" hangingPunct="1">
              <a:lnSpc>
                <a:spcPct val="83000"/>
              </a:lnSpc>
              <a:spcBef>
                <a:spcPct val="0"/>
              </a:spcBef>
              <a:spcAft>
                <a:spcPct val="0"/>
              </a:spcAft>
              <a:defRPr sz="2100">
                <a:solidFill>
                  <a:schemeClr val="accent1"/>
                </a:solidFill>
                <a:latin typeface="Arial" charset="0"/>
              </a:defRPr>
            </a:lvl7pPr>
            <a:lvl8pPr marL="1371600" algn="l" rtl="0" eaLnBrk="1" fontAlgn="base" hangingPunct="1">
              <a:lnSpc>
                <a:spcPct val="83000"/>
              </a:lnSpc>
              <a:spcBef>
                <a:spcPct val="0"/>
              </a:spcBef>
              <a:spcAft>
                <a:spcPct val="0"/>
              </a:spcAft>
              <a:defRPr sz="2100">
                <a:solidFill>
                  <a:schemeClr val="accent1"/>
                </a:solidFill>
                <a:latin typeface="Arial" charset="0"/>
              </a:defRPr>
            </a:lvl8pPr>
            <a:lvl9pPr marL="1828800" algn="l" rtl="0" eaLnBrk="1" fontAlgn="base" hangingPunct="1">
              <a:lnSpc>
                <a:spcPct val="83000"/>
              </a:lnSpc>
              <a:spcBef>
                <a:spcPct val="0"/>
              </a:spcBef>
              <a:spcAft>
                <a:spcPct val="0"/>
              </a:spcAft>
              <a:defRPr sz="2100">
                <a:solidFill>
                  <a:schemeClr val="accent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0" cap="none" spc="0" normalizeH="0" baseline="0" noProof="0">
                <a:ln>
                  <a:noFill/>
                </a:ln>
                <a:solidFill>
                  <a:srgbClr val="002C77"/>
                </a:solidFill>
                <a:effectLst/>
                <a:uLnTx/>
                <a:uFillTx/>
                <a:latin typeface="Arial"/>
                <a:ea typeface="+mj-ea"/>
                <a:cs typeface="+mj-cs"/>
              </a:rPr>
              <a:t>Overview</a:t>
            </a:r>
          </a:p>
        </p:txBody>
      </p:sp>
      <p:pic>
        <p:nvPicPr>
          <p:cNvPr id="12" name="Picture Placeholder 16" descr="A group of people looking at a piece of paper&#10;&#10;Description automatically generated">
            <a:extLst>
              <a:ext uri="{FF2B5EF4-FFF2-40B4-BE49-F238E27FC236}">
                <a16:creationId xmlns:a16="http://schemas.microsoft.com/office/drawing/2014/main" id="{4C7D7767-5BB6-DE00-019C-EF7AD8FAA3F5}"/>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5486399" y="0"/>
            <a:ext cx="6705601" cy="6858000"/>
          </a:xfrm>
        </p:spPr>
      </p:pic>
      <p:sp>
        <p:nvSpPr>
          <p:cNvPr id="13" name="Text Placeholder 5">
            <a:extLst>
              <a:ext uri="{FF2B5EF4-FFF2-40B4-BE49-F238E27FC236}">
                <a16:creationId xmlns:a16="http://schemas.microsoft.com/office/drawing/2014/main" id="{2454386D-C9A7-0D86-540F-08E099F49499}"/>
              </a:ext>
            </a:extLst>
          </p:cNvPr>
          <p:cNvSpPr txBox="1">
            <a:spLocks/>
          </p:cNvSpPr>
          <p:nvPr/>
        </p:nvSpPr>
        <p:spPr bwMode="gray">
          <a:xfrm>
            <a:off x="457199" y="1316736"/>
            <a:ext cx="4572000" cy="4786377"/>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lnSpc>
                <a:spcPct val="100000"/>
              </a:lnSpc>
              <a:spcBef>
                <a:spcPts val="0"/>
              </a:spcBef>
              <a:spcAft>
                <a:spcPts val="1200"/>
              </a:spcAft>
              <a:buNone/>
              <a:defRPr sz="1600" b="0">
                <a:solidFill>
                  <a:schemeClr val="tx1"/>
                </a:solidFill>
                <a:latin typeface="+mn-lt"/>
                <a:ea typeface="+mn-ea"/>
                <a:cs typeface="+mn-cs"/>
              </a:defRPr>
            </a:lvl1pPr>
            <a:lvl2pPr marL="211455" indent="0" algn="l" rtl="0" eaLnBrk="1" fontAlgn="base" hangingPunct="1">
              <a:lnSpc>
                <a:spcPct val="100000"/>
              </a:lnSpc>
              <a:spcBef>
                <a:spcPts val="1200"/>
              </a:spcBef>
              <a:spcAft>
                <a:spcPct val="0"/>
              </a:spcAft>
              <a:buNone/>
              <a:defRPr sz="1600">
                <a:solidFill>
                  <a:schemeClr val="tx1"/>
                </a:solidFill>
                <a:latin typeface="+mn-lt"/>
                <a:ea typeface="+mn-ea"/>
              </a:defRPr>
            </a:lvl2pPr>
            <a:lvl3pPr marL="416560" indent="0" algn="l" rtl="0" eaLnBrk="1" fontAlgn="base" hangingPunct="1">
              <a:lnSpc>
                <a:spcPct val="100000"/>
              </a:lnSpc>
              <a:spcBef>
                <a:spcPts val="1000"/>
              </a:spcBef>
              <a:spcAft>
                <a:spcPct val="0"/>
              </a:spcAft>
              <a:buFont typeface="Arial" panose="020B0604020202020204" pitchFamily="34" charset="0"/>
              <a:buNone/>
              <a:defRPr sz="1400">
                <a:solidFill>
                  <a:schemeClr val="tx1"/>
                </a:solidFill>
                <a:latin typeface="+mn-lt"/>
                <a:ea typeface="+mn-ea"/>
              </a:defRPr>
            </a:lvl3pPr>
            <a:lvl4pPr marL="599440" indent="0" algn="l" rtl="0" eaLnBrk="1" fontAlgn="base" hangingPunct="1">
              <a:lnSpc>
                <a:spcPct val="100000"/>
              </a:lnSpc>
              <a:spcBef>
                <a:spcPts val="1000"/>
              </a:spcBef>
              <a:spcAft>
                <a:spcPct val="0"/>
              </a:spcAft>
              <a:buFont typeface="Franklin Gothic Medium" panose="020B0603020102020204" pitchFamily="34" charset="0"/>
              <a:buNone/>
              <a:defRPr sz="1200">
                <a:solidFill>
                  <a:schemeClr val="tx1"/>
                </a:solidFill>
                <a:latin typeface="+mn-lt"/>
                <a:ea typeface="+mn-ea"/>
              </a:defRPr>
            </a:lvl4pPr>
            <a:lvl5pPr marL="782320" indent="0" algn="l" rtl="0" eaLnBrk="1" fontAlgn="base" hangingPunct="1">
              <a:lnSpc>
                <a:spcPct val="95000"/>
              </a:lnSpc>
              <a:spcBef>
                <a:spcPts val="475"/>
              </a:spcBef>
              <a:spcAft>
                <a:spcPct val="0"/>
              </a:spcAft>
              <a:buFont typeface="Arial" charset="0"/>
              <a:buNone/>
              <a:defRPr sz="1400">
                <a:solidFill>
                  <a:schemeClr val="tx1"/>
                </a:solidFill>
                <a:latin typeface="+mn-lt"/>
                <a:ea typeface="+mn-ea"/>
              </a:defRPr>
            </a:lvl5pPr>
            <a:lvl6pPr marL="1498600" indent="-177800" algn="l" rtl="0" eaLnBrk="1" fontAlgn="base" hangingPunct="1">
              <a:spcBef>
                <a:spcPct val="20000"/>
              </a:spcBef>
              <a:spcAft>
                <a:spcPct val="0"/>
              </a:spcAft>
              <a:buFont typeface="Arial" charset="0"/>
              <a:buChar char="-"/>
              <a:defRPr sz="2000">
                <a:solidFill>
                  <a:schemeClr val="tx1"/>
                </a:solidFill>
                <a:latin typeface="+mn-lt"/>
                <a:ea typeface="+mn-ea"/>
              </a:defRPr>
            </a:lvl6pPr>
            <a:lvl7pPr marL="1955800" indent="-177800" algn="l" rtl="0" eaLnBrk="1" fontAlgn="base" hangingPunct="1">
              <a:spcBef>
                <a:spcPct val="20000"/>
              </a:spcBef>
              <a:spcAft>
                <a:spcPct val="0"/>
              </a:spcAft>
              <a:buFont typeface="Arial" charset="0"/>
              <a:buChar char="-"/>
              <a:defRPr sz="2000">
                <a:solidFill>
                  <a:schemeClr val="tx1"/>
                </a:solidFill>
                <a:latin typeface="+mn-lt"/>
                <a:ea typeface="+mn-ea"/>
              </a:defRPr>
            </a:lvl7pPr>
            <a:lvl8pPr marL="2413000" indent="-177800" algn="l" rtl="0" eaLnBrk="1" fontAlgn="base" hangingPunct="1">
              <a:spcBef>
                <a:spcPct val="20000"/>
              </a:spcBef>
              <a:spcAft>
                <a:spcPct val="0"/>
              </a:spcAft>
              <a:buFont typeface="Arial" charset="0"/>
              <a:buChar char="-"/>
              <a:defRPr sz="2000">
                <a:solidFill>
                  <a:schemeClr val="tx1"/>
                </a:solidFill>
                <a:latin typeface="+mn-lt"/>
                <a:ea typeface="+mn-ea"/>
              </a:defRPr>
            </a:lvl8pPr>
            <a:lvl9pPr marL="2870200" indent="-177800" algn="l" rtl="0" eaLnBrk="1" fontAlgn="base" hangingPunct="1">
              <a:spcBef>
                <a:spcPct val="20000"/>
              </a:spcBef>
              <a:spcAft>
                <a:spcPct val="0"/>
              </a:spcAft>
              <a:buFont typeface="Arial" charset="0"/>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2400" b="1" i="0" u="none" strike="noStrike" kern="0" cap="none" spc="0" normalizeH="0" baseline="0" noProof="0">
                <a:ln>
                  <a:noFill/>
                </a:ln>
                <a:solidFill>
                  <a:srgbClr val="8246AF"/>
                </a:solidFill>
                <a:effectLst/>
                <a:uLnTx/>
                <a:uFillTx/>
                <a:latin typeface="Arial"/>
                <a:ea typeface="+mn-ea"/>
                <a:cs typeface="+mn-cs"/>
              </a:rPr>
              <a:t>Four generations — Boomers, Xers, Millennials and Zers — coexist in today’s workplace. </a:t>
            </a: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800" b="0" i="0" u="none" strike="noStrike" kern="0" cap="none" spc="0" normalizeH="0" baseline="0" noProof="0">
                <a:ln>
                  <a:noFill/>
                </a:ln>
                <a:solidFill>
                  <a:srgbClr val="565656"/>
                </a:solidFill>
                <a:effectLst/>
                <a:uLnTx/>
                <a:uFillTx/>
                <a:latin typeface="Arial"/>
                <a:ea typeface="+mn-ea"/>
                <a:cs typeface="+mn-cs"/>
              </a:rPr>
              <a:t>Employers are tasked with understanding and managing each cohort’s unique expectations and needs, delivering a workplace experience and benefits package that keeps them engaged and validated.</a:t>
            </a: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800" b="0" i="0" u="none" strike="noStrike" kern="0" cap="none" spc="0" normalizeH="0" baseline="0" noProof="0">
                <a:ln>
                  <a:noFill/>
                </a:ln>
                <a:solidFill>
                  <a:srgbClr val="565656"/>
                </a:solidFill>
                <a:effectLst/>
                <a:uLnTx/>
                <a:uFillTx/>
                <a:latin typeface="Arial"/>
                <a:ea typeface="+mn-ea"/>
                <a:cs typeface="+mn-cs"/>
              </a:rPr>
              <a:t>Developing an informed, holistic perspective of what each group wants and </a:t>
            </a:r>
            <a:r>
              <a:rPr kumimoji="0" lang="en-US" sz="1800" b="0" i="1" u="none" strike="noStrike" kern="0" cap="none" spc="0" normalizeH="0" baseline="0" noProof="0">
                <a:ln>
                  <a:noFill/>
                </a:ln>
                <a:solidFill>
                  <a:srgbClr val="565656"/>
                </a:solidFill>
                <a:effectLst/>
                <a:uLnTx/>
                <a:uFillTx/>
                <a:latin typeface="Arial"/>
                <a:ea typeface="+mn-ea"/>
                <a:cs typeface="+mn-cs"/>
              </a:rPr>
              <a:t>why</a:t>
            </a:r>
            <a:r>
              <a:rPr kumimoji="0" lang="en-US" sz="1800" b="0" i="0" u="none" strike="noStrike" kern="0" cap="none" spc="0" normalizeH="0" baseline="0" noProof="0">
                <a:ln>
                  <a:noFill/>
                </a:ln>
                <a:solidFill>
                  <a:srgbClr val="565656"/>
                </a:solidFill>
                <a:effectLst/>
                <a:uLnTx/>
                <a:uFillTx/>
                <a:latin typeface="Arial"/>
                <a:ea typeface="+mn-ea"/>
                <a:cs typeface="+mn-cs"/>
              </a:rPr>
              <a:t> they want it will allow today’s corporate leaders to create an environment where all employees can thrive — regardless of age and outlook.</a:t>
            </a:r>
          </a:p>
        </p:txBody>
      </p:sp>
      <p:sp>
        <p:nvSpPr>
          <p:cNvPr id="14" name="Rectangle 13">
            <a:extLst>
              <a:ext uri="{FF2B5EF4-FFF2-40B4-BE49-F238E27FC236}">
                <a16:creationId xmlns:a16="http://schemas.microsoft.com/office/drawing/2014/main" id="{20E7EA29-D1E8-640E-2418-0F1FACFCF047}"/>
              </a:ext>
            </a:extLst>
          </p:cNvPr>
          <p:cNvSpPr/>
          <p:nvPr/>
        </p:nvSpPr>
        <p:spPr>
          <a:xfrm flipV="1">
            <a:off x="5486397" y="0"/>
            <a:ext cx="6705603" cy="6858000"/>
          </a:xfrm>
          <a:prstGeom prst="rect">
            <a:avLst/>
          </a:prstGeom>
          <a:gradFill>
            <a:gsLst>
              <a:gs pos="0">
                <a:srgbClr val="000000">
                  <a:alpha val="30000"/>
                </a:srgbClr>
              </a:gs>
              <a:gs pos="26000">
                <a:srgbClr val="000000">
                  <a:alpha val="0"/>
                </a:srgbClr>
              </a:gs>
            </a:gsLst>
            <a:lin ang="6000000" scaled="0"/>
          </a:gradFill>
        </p:spPr>
        <p:txBody>
          <a:bodyPr wrap="square" lIns="0" tIns="0" rIns="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565656"/>
              </a:solidFill>
              <a:effectLst/>
              <a:uLnTx/>
              <a:uFillTx/>
              <a:latin typeface="Arial" charset="0"/>
              <a:ea typeface="MS PGothic" pitchFamily="34" charset="-128"/>
              <a:cs typeface="Arial" charset="0"/>
            </a:endParaRPr>
          </a:p>
        </p:txBody>
      </p:sp>
      <p:sp>
        <p:nvSpPr>
          <p:cNvPr id="3" name="SlideNumber">
            <a:extLst>
              <a:ext uri="{FF2B5EF4-FFF2-40B4-BE49-F238E27FC236}">
                <a16:creationId xmlns:a16="http://schemas.microsoft.com/office/drawing/2014/main" id="{B483206C-C629-39B1-691E-2BAC8C7C65BC}"/>
              </a:ext>
            </a:extLst>
          </p:cNvPr>
          <p:cNvSpPr txBox="1">
            <a:spLocks noChangeArrowheads="1"/>
          </p:cNvSpPr>
          <p:nvPr/>
        </p:nvSpPr>
        <p:spPr bwMode="auto">
          <a:xfrm>
            <a:off x="8126083" y="6529394"/>
            <a:ext cx="3619251" cy="107722"/>
          </a:xfrm>
          <a:prstGeom prst="rect">
            <a:avLst/>
          </a:prstGeom>
          <a:noFill/>
          <a:ln>
            <a:noFill/>
          </a:ln>
        </p:spPr>
        <p:txBody>
          <a:bodyPr wrap="square"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cs typeface="ＭＳ Ｐゴシック" charset="0"/>
              </a:defRPr>
            </a:lvl2pPr>
            <a:lvl3pPr marL="1143000" indent="-228600">
              <a:defRPr>
                <a:solidFill>
                  <a:schemeClr val="tx1"/>
                </a:solidFill>
                <a:latin typeface="Arial" charset="0"/>
                <a:ea typeface="ＭＳ Ｐゴシック" charset="0"/>
                <a:cs typeface="ＭＳ Ｐゴシック" charset="0"/>
              </a:defRPr>
            </a:lvl3pPr>
            <a:lvl4pPr marL="1600200" indent="-228600">
              <a:defRPr>
                <a:solidFill>
                  <a:schemeClr val="tx1"/>
                </a:solidFill>
                <a:latin typeface="Arial" charset="0"/>
                <a:ea typeface="ＭＳ Ｐゴシック" charset="0"/>
                <a:cs typeface="ＭＳ Ｐゴシック" charset="0"/>
              </a:defRPr>
            </a:lvl4pPr>
            <a:lvl5pPr marL="2057400" indent="-228600">
              <a:defRPr>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cs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charset="0"/>
                <a:ea typeface="ＭＳ Ｐゴシック" charset="0"/>
              </a:rPr>
              <a:t>Marsh McLennan Agency | Employee Health &amp; Benefit Trends 2024  |  </a:t>
            </a:r>
            <a:fld id="{ED62F9DE-F76F-44E8-83F0-EEBBFB849BBE}" type="slidenum">
              <a:rPr kumimoji="0" lang="en-US" sz="7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7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850433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E988E629-AD20-95F5-5C92-40BCDF4960A5}"/>
              </a:ext>
            </a:extLst>
          </p:cNvPr>
          <p:cNvSpPr/>
          <p:nvPr/>
        </p:nvSpPr>
        <p:spPr>
          <a:xfrm>
            <a:off x="4023228" y="285981"/>
            <a:ext cx="1972969" cy="1527931"/>
          </a:xfrm>
          <a:prstGeom prst="rect">
            <a:avLst/>
          </a:prstGeom>
          <a:solidFill>
            <a:srgbClr val="76D3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65" name="TextBox 164">
            <a:extLst>
              <a:ext uri="{FF2B5EF4-FFF2-40B4-BE49-F238E27FC236}">
                <a16:creationId xmlns:a16="http://schemas.microsoft.com/office/drawing/2014/main" id="{5B00D244-E0C2-D4D5-F533-0737E8A9129E}"/>
              </a:ext>
            </a:extLst>
          </p:cNvPr>
          <p:cNvSpPr txBox="1"/>
          <p:nvPr/>
        </p:nvSpPr>
        <p:spPr>
          <a:xfrm>
            <a:off x="5996059" y="1813912"/>
            <a:ext cx="1975104" cy="311396"/>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9DE0"/>
                </a:solidFill>
                <a:effectLst/>
                <a:uLnTx/>
                <a:uFillTx/>
                <a:latin typeface="Arial"/>
                <a:ea typeface="+mn-ea"/>
                <a:cs typeface="+mn-cs"/>
              </a:rPr>
              <a:t>1966-1980</a:t>
            </a:r>
          </a:p>
        </p:txBody>
      </p:sp>
      <p:sp>
        <p:nvSpPr>
          <p:cNvPr id="166" name="TextBox 165">
            <a:extLst>
              <a:ext uri="{FF2B5EF4-FFF2-40B4-BE49-F238E27FC236}">
                <a16:creationId xmlns:a16="http://schemas.microsoft.com/office/drawing/2014/main" id="{ECABF092-4453-152B-27F6-285B023A940C}"/>
              </a:ext>
            </a:extLst>
          </p:cNvPr>
          <p:cNvSpPr txBox="1"/>
          <p:nvPr/>
        </p:nvSpPr>
        <p:spPr>
          <a:xfrm>
            <a:off x="5996059" y="2126820"/>
            <a:ext cx="1975104" cy="30065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57-43</a:t>
            </a:r>
          </a:p>
        </p:txBody>
      </p:sp>
      <p:sp>
        <p:nvSpPr>
          <p:cNvPr id="167" name="TextBox 166">
            <a:extLst>
              <a:ext uri="{FF2B5EF4-FFF2-40B4-BE49-F238E27FC236}">
                <a16:creationId xmlns:a16="http://schemas.microsoft.com/office/drawing/2014/main" id="{C76CD693-E731-5A22-C34D-F7BE4902989B}"/>
              </a:ext>
            </a:extLst>
          </p:cNvPr>
          <p:cNvSpPr txBox="1"/>
          <p:nvPr/>
        </p:nvSpPr>
        <p:spPr>
          <a:xfrm>
            <a:off x="5996059" y="2436469"/>
            <a:ext cx="1975104" cy="331750"/>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19%</a:t>
            </a:r>
          </a:p>
        </p:txBody>
      </p:sp>
      <p:sp>
        <p:nvSpPr>
          <p:cNvPr id="168" name="TextBox 167">
            <a:extLst>
              <a:ext uri="{FF2B5EF4-FFF2-40B4-BE49-F238E27FC236}">
                <a16:creationId xmlns:a16="http://schemas.microsoft.com/office/drawing/2014/main" id="{A46F3758-7A00-C66A-0779-DDCFDFD18AC3}"/>
              </a:ext>
            </a:extLst>
          </p:cNvPr>
          <p:cNvSpPr txBox="1"/>
          <p:nvPr/>
        </p:nvSpPr>
        <p:spPr>
          <a:xfrm>
            <a:off x="5996059" y="2770392"/>
            <a:ext cx="1975104" cy="34214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31%</a:t>
            </a:r>
          </a:p>
        </p:txBody>
      </p:sp>
      <p:sp>
        <p:nvSpPr>
          <p:cNvPr id="169" name="TextBox 168">
            <a:extLst>
              <a:ext uri="{FF2B5EF4-FFF2-40B4-BE49-F238E27FC236}">
                <a16:creationId xmlns:a16="http://schemas.microsoft.com/office/drawing/2014/main" id="{C70A333D-6EBB-2C8B-41A0-A3D91ECD24F0}"/>
              </a:ext>
            </a:extLst>
          </p:cNvPr>
          <p:cNvSpPr txBox="1"/>
          <p:nvPr/>
        </p:nvSpPr>
        <p:spPr>
          <a:xfrm>
            <a:off x="5996059" y="3115709"/>
            <a:ext cx="1975104" cy="300138"/>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Work-life balance</a:t>
            </a:r>
          </a:p>
        </p:txBody>
      </p:sp>
      <p:sp>
        <p:nvSpPr>
          <p:cNvPr id="170" name="TextBox 169">
            <a:extLst>
              <a:ext uri="{FF2B5EF4-FFF2-40B4-BE49-F238E27FC236}">
                <a16:creationId xmlns:a16="http://schemas.microsoft.com/office/drawing/2014/main" id="{759D5650-2282-6586-A1B8-E2EDA8B4B3D5}"/>
              </a:ext>
            </a:extLst>
          </p:cNvPr>
          <p:cNvSpPr txBox="1"/>
          <p:nvPr/>
        </p:nvSpPr>
        <p:spPr>
          <a:xfrm>
            <a:off x="5996059" y="3422197"/>
            <a:ext cx="1975104" cy="84621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tIns="45720" rIns="182880" bIns="91440" rtlCol="0" anchor="t" anchorCtr="0">
            <a:no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Diversity, work-life balance, personal-professional interests over company interests</a:t>
            </a:r>
          </a:p>
        </p:txBody>
      </p:sp>
      <p:sp>
        <p:nvSpPr>
          <p:cNvPr id="171" name="TextBox 170">
            <a:extLst>
              <a:ext uri="{FF2B5EF4-FFF2-40B4-BE49-F238E27FC236}">
                <a16:creationId xmlns:a16="http://schemas.microsoft.com/office/drawing/2014/main" id="{3B676A2B-6357-2F0C-E731-F60CF1B2D6E1}"/>
              </a:ext>
            </a:extLst>
          </p:cNvPr>
          <p:cNvSpPr txBox="1"/>
          <p:nvPr/>
        </p:nvSpPr>
        <p:spPr>
          <a:xfrm>
            <a:off x="5996059" y="4269102"/>
            <a:ext cx="1975104" cy="1258651"/>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lIns="182880" tIns="45720" rIns="182880" bIns="91440" rtlCol="0" anchor="t" anchorCtr="0">
            <a:no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Diversity; quick to leave if needs unmet; resistant to change at work if it impacts their personal lives</a:t>
            </a:r>
          </a:p>
        </p:txBody>
      </p:sp>
      <p:sp>
        <p:nvSpPr>
          <p:cNvPr id="172" name="TextBox 171">
            <a:extLst>
              <a:ext uri="{FF2B5EF4-FFF2-40B4-BE49-F238E27FC236}">
                <a16:creationId xmlns:a16="http://schemas.microsoft.com/office/drawing/2014/main" id="{E17B5243-2D99-09FF-0E46-D3BA61513921}"/>
              </a:ext>
            </a:extLst>
          </p:cNvPr>
          <p:cNvSpPr txBox="1"/>
          <p:nvPr/>
        </p:nvSpPr>
        <p:spPr>
          <a:xfrm>
            <a:off x="5996059" y="5536411"/>
            <a:ext cx="1975104" cy="68167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tIns="91440" rIns="182880" bIns="0" rtlCol="0" anchor="t" anchorCtr="0">
            <a:no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accent4"/>
                </a:solidFill>
                <a:effectLst/>
                <a:uLnTx/>
                <a:uFillTx/>
                <a:latin typeface="Arial"/>
                <a:ea typeface="+mn-ea"/>
                <a:cs typeface="+mn-cs"/>
              </a:rPr>
              <a:t>Informal but direct style; email and </a:t>
            </a:r>
            <a:br>
              <a:rPr kumimoji="0" lang="en-US" sz="1200" b="0" i="0" u="none" strike="noStrike" kern="1200" cap="none" spc="0" normalizeH="0" baseline="0" noProof="0">
                <a:ln>
                  <a:noFill/>
                </a:ln>
                <a:solidFill>
                  <a:schemeClr val="accent4"/>
                </a:solidFill>
                <a:effectLst/>
                <a:uLnTx/>
                <a:uFillTx/>
                <a:latin typeface="Arial"/>
                <a:ea typeface="+mn-ea"/>
                <a:cs typeface="+mn-cs"/>
              </a:rPr>
            </a:br>
            <a:r>
              <a:rPr kumimoji="0" lang="en-US" sz="1200" b="0" i="0" u="none" strike="noStrike" kern="1200" cap="none" spc="0" normalizeH="0" baseline="0" noProof="0">
                <a:ln>
                  <a:noFill/>
                </a:ln>
                <a:solidFill>
                  <a:schemeClr val="accent4"/>
                </a:solidFill>
                <a:effectLst/>
                <a:uLnTx/>
                <a:uFillTx/>
                <a:latin typeface="Arial"/>
                <a:ea typeface="+mn-ea"/>
                <a:cs typeface="+mn-cs"/>
              </a:rPr>
              <a:t>text messages</a:t>
            </a:r>
          </a:p>
        </p:txBody>
      </p:sp>
      <p:sp>
        <p:nvSpPr>
          <p:cNvPr id="13" name="Rectangle 12">
            <a:extLst>
              <a:ext uri="{FF2B5EF4-FFF2-40B4-BE49-F238E27FC236}">
                <a16:creationId xmlns:a16="http://schemas.microsoft.com/office/drawing/2014/main" id="{50CFB8C8-31A7-F489-6117-16C6CCE786E3}"/>
              </a:ext>
            </a:extLst>
          </p:cNvPr>
          <p:cNvSpPr/>
          <p:nvPr/>
        </p:nvSpPr>
        <p:spPr>
          <a:xfrm>
            <a:off x="0" y="0"/>
            <a:ext cx="3719669" cy="6858000"/>
          </a:xfrm>
          <a:prstGeom prst="rect">
            <a:avLst/>
          </a:prstGeom>
          <a:gradFill>
            <a:gsLst>
              <a:gs pos="35000">
                <a:srgbClr val="8246AF"/>
              </a:gs>
              <a:gs pos="100000">
                <a:srgbClr val="EE3D8B"/>
              </a:gs>
            </a:gsLst>
            <a:lin ang="19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19590E2F-EAC0-1038-231F-34C3E0D1340A}"/>
              </a:ext>
            </a:extLst>
          </p:cNvPr>
          <p:cNvSpPr txBox="1"/>
          <p:nvPr/>
        </p:nvSpPr>
        <p:spPr>
          <a:xfrm>
            <a:off x="548640" y="457200"/>
            <a:ext cx="2755129" cy="1052030"/>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Generations at a Glance</a:t>
            </a:r>
          </a:p>
        </p:txBody>
      </p:sp>
      <p:sp>
        <p:nvSpPr>
          <p:cNvPr id="51" name="TextBox 50">
            <a:extLst>
              <a:ext uri="{FF2B5EF4-FFF2-40B4-BE49-F238E27FC236}">
                <a16:creationId xmlns:a16="http://schemas.microsoft.com/office/drawing/2014/main" id="{2C22A549-DBFA-4804-9A72-D27C270DA750}"/>
              </a:ext>
            </a:extLst>
          </p:cNvPr>
          <p:cNvSpPr txBox="1"/>
          <p:nvPr/>
        </p:nvSpPr>
        <p:spPr>
          <a:xfrm>
            <a:off x="548640" y="3097952"/>
            <a:ext cx="2755129" cy="31010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Aspirations</a:t>
            </a:r>
            <a:r>
              <a:rPr kumimoji="0" lang="en-US" sz="1600" b="0" i="0" u="none" strike="noStrike" kern="1200" cap="none" spc="0" normalizeH="0" baseline="30000" noProof="0">
                <a:ln>
                  <a:noFill/>
                </a:ln>
                <a:solidFill>
                  <a:srgbClr val="FFFFFF"/>
                </a:solidFill>
                <a:effectLst/>
                <a:uLnTx/>
                <a:uFillTx/>
                <a:latin typeface="Arial"/>
                <a:ea typeface="+mn-ea"/>
                <a:cs typeface="+mn-cs"/>
              </a:rPr>
              <a:t>4</a:t>
            </a: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937BF2A9-1215-6DC0-BCDD-E016B80A77CB}"/>
              </a:ext>
            </a:extLst>
          </p:cNvPr>
          <p:cNvSpPr txBox="1"/>
          <p:nvPr/>
        </p:nvSpPr>
        <p:spPr>
          <a:xfrm>
            <a:off x="548640" y="1813486"/>
            <a:ext cx="2755129" cy="31090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Born</a:t>
            </a:r>
            <a:r>
              <a:rPr kumimoji="0" lang="en-US" sz="1600" b="0" i="0" u="none" strike="noStrike" kern="1200" cap="none" spc="0" normalizeH="0" baseline="30000" noProof="0">
                <a:ln>
                  <a:noFill/>
                </a:ln>
                <a:solidFill>
                  <a:srgbClr val="FFFFFF"/>
                </a:solidFill>
                <a:effectLst/>
                <a:uLnTx/>
                <a:uFillTx/>
                <a:latin typeface="Arial"/>
                <a:ea typeface="+mn-ea"/>
                <a:cs typeface="+mn-cs"/>
              </a:rPr>
              <a:t>1</a:t>
            </a: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2" name="TextBox 41">
            <a:extLst>
              <a:ext uri="{FF2B5EF4-FFF2-40B4-BE49-F238E27FC236}">
                <a16:creationId xmlns:a16="http://schemas.microsoft.com/office/drawing/2014/main" id="{928378BE-BE04-8CC0-28A3-B0051632697A}"/>
              </a:ext>
            </a:extLst>
          </p:cNvPr>
          <p:cNvSpPr txBox="1"/>
          <p:nvPr/>
        </p:nvSpPr>
        <p:spPr>
          <a:xfrm>
            <a:off x="548640" y="2138552"/>
            <a:ext cx="2755129" cy="31090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Ages</a:t>
            </a:r>
            <a:r>
              <a:rPr kumimoji="0" lang="en-US" sz="1600" b="0" i="0" u="none" strike="noStrike" kern="1200" cap="none" spc="0" normalizeH="0" baseline="30000" noProof="0">
                <a:ln>
                  <a:noFill/>
                </a:ln>
                <a:solidFill>
                  <a:srgbClr val="FFFFFF"/>
                </a:solidFill>
                <a:effectLst/>
                <a:uLnTx/>
                <a:uFillTx/>
                <a:latin typeface="Arial"/>
                <a:ea typeface="+mn-ea"/>
                <a:cs typeface="+mn-cs"/>
              </a:rPr>
              <a:t>1</a:t>
            </a: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5" name="TextBox 44">
            <a:extLst>
              <a:ext uri="{FF2B5EF4-FFF2-40B4-BE49-F238E27FC236}">
                <a16:creationId xmlns:a16="http://schemas.microsoft.com/office/drawing/2014/main" id="{DE90F557-EBF9-CF84-9E29-AD42D76B1F76}"/>
              </a:ext>
            </a:extLst>
          </p:cNvPr>
          <p:cNvSpPr txBox="1"/>
          <p:nvPr/>
        </p:nvSpPr>
        <p:spPr>
          <a:xfrm>
            <a:off x="548640" y="2449014"/>
            <a:ext cx="2755129" cy="31090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 of global population</a:t>
            </a:r>
            <a:r>
              <a:rPr kumimoji="0" lang="en-US" sz="1600" b="0" i="0" u="none" strike="noStrike" kern="1200" cap="none" spc="0" normalizeH="0" baseline="30000" noProof="0">
                <a:ln>
                  <a:noFill/>
                </a:ln>
                <a:solidFill>
                  <a:srgbClr val="FFFFFF"/>
                </a:solidFill>
                <a:effectLst/>
                <a:uLnTx/>
                <a:uFillTx/>
                <a:latin typeface="Arial"/>
                <a:ea typeface="+mn-ea"/>
                <a:cs typeface="+mn-cs"/>
              </a:rPr>
              <a:t>2</a:t>
            </a: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48" name="TextBox 47">
            <a:extLst>
              <a:ext uri="{FF2B5EF4-FFF2-40B4-BE49-F238E27FC236}">
                <a16:creationId xmlns:a16="http://schemas.microsoft.com/office/drawing/2014/main" id="{1DA734D1-AC2D-66A0-EC5E-5C6E942CB1D4}"/>
              </a:ext>
            </a:extLst>
          </p:cNvPr>
          <p:cNvSpPr txBox="1"/>
          <p:nvPr/>
        </p:nvSpPr>
        <p:spPr>
          <a:xfrm>
            <a:off x="548640" y="2779157"/>
            <a:ext cx="2755129" cy="31010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 of U.S. workforce</a:t>
            </a:r>
            <a:r>
              <a:rPr kumimoji="0" lang="en-US" sz="1600" b="0" i="0" u="none" strike="noStrike" kern="1200" cap="none" spc="0" normalizeH="0" baseline="30000" noProof="0">
                <a:ln>
                  <a:noFill/>
                </a:ln>
                <a:solidFill>
                  <a:srgbClr val="FFFFFF"/>
                </a:solidFill>
                <a:effectLst/>
                <a:uLnTx/>
                <a:uFillTx/>
                <a:latin typeface="Arial"/>
                <a:ea typeface="+mn-ea"/>
                <a:cs typeface="+mn-cs"/>
              </a:rPr>
              <a:t>3</a:t>
            </a: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38" name="TextBox 137">
            <a:extLst>
              <a:ext uri="{FF2B5EF4-FFF2-40B4-BE49-F238E27FC236}">
                <a16:creationId xmlns:a16="http://schemas.microsoft.com/office/drawing/2014/main" id="{DF2D5408-F0D8-FB77-426C-E4DAB1EE92E5}"/>
              </a:ext>
            </a:extLst>
          </p:cNvPr>
          <p:cNvSpPr txBox="1"/>
          <p:nvPr/>
        </p:nvSpPr>
        <p:spPr>
          <a:xfrm>
            <a:off x="548640" y="3430926"/>
            <a:ext cx="2755129" cy="48026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45720" rIns="0" bIns="0"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Motivated by</a:t>
            </a:r>
            <a:r>
              <a:rPr kumimoji="0" lang="en-US" sz="1600" b="0" i="0" u="none" strike="noStrike" kern="1200" cap="none" spc="0" normalizeH="0" baseline="30000" noProof="0">
                <a:ln>
                  <a:noFill/>
                </a:ln>
                <a:solidFill>
                  <a:srgbClr val="FFFFFF"/>
                </a:solidFill>
                <a:effectLst/>
                <a:uLnTx/>
                <a:uFillTx/>
                <a:latin typeface="Arial"/>
                <a:ea typeface="+mn-ea"/>
                <a:cs typeface="+mn-cs"/>
              </a:rPr>
              <a:t>4</a:t>
            </a: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40" name="TextBox 139">
            <a:extLst>
              <a:ext uri="{FF2B5EF4-FFF2-40B4-BE49-F238E27FC236}">
                <a16:creationId xmlns:a16="http://schemas.microsoft.com/office/drawing/2014/main" id="{142259C0-EDE1-50C6-C573-4956932F05C7}"/>
              </a:ext>
            </a:extLst>
          </p:cNvPr>
          <p:cNvSpPr txBox="1"/>
          <p:nvPr/>
        </p:nvSpPr>
        <p:spPr>
          <a:xfrm>
            <a:off x="548640" y="4285642"/>
            <a:ext cx="2755129" cy="42451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45720" rIns="0" bIns="0"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Worldview</a:t>
            </a:r>
            <a:r>
              <a:rPr kumimoji="0" lang="en-US" sz="1600" b="0" i="0" u="none" strike="noStrike" kern="1200" cap="none" spc="0" normalizeH="0" baseline="30000" noProof="0">
                <a:ln>
                  <a:noFill/>
                </a:ln>
                <a:solidFill>
                  <a:srgbClr val="FFFFFF"/>
                </a:solidFill>
                <a:effectLst/>
                <a:uLnTx/>
                <a:uFillTx/>
                <a:latin typeface="Arial"/>
                <a:ea typeface="+mn-ea"/>
                <a:cs typeface="+mn-cs"/>
              </a:rPr>
              <a:t>4,5</a:t>
            </a: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48" name="TextBox 147">
            <a:extLst>
              <a:ext uri="{FF2B5EF4-FFF2-40B4-BE49-F238E27FC236}">
                <a16:creationId xmlns:a16="http://schemas.microsoft.com/office/drawing/2014/main" id="{BF281CD4-FC25-DCCA-7537-4E283737FAB8}"/>
              </a:ext>
            </a:extLst>
          </p:cNvPr>
          <p:cNvSpPr txBox="1"/>
          <p:nvPr/>
        </p:nvSpPr>
        <p:spPr>
          <a:xfrm>
            <a:off x="548640" y="5536411"/>
            <a:ext cx="2755129" cy="43239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45720" rIns="0" bIns="0" rtlCol="0" anchor="t"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Communication preference</a:t>
            </a:r>
            <a:r>
              <a:rPr kumimoji="0" lang="en-US" sz="1600" b="0" i="0" u="none" strike="noStrike" kern="1200" cap="none" spc="0" normalizeH="0" baseline="30000" noProof="0">
                <a:ln>
                  <a:noFill/>
                </a:ln>
                <a:solidFill>
                  <a:srgbClr val="FFFFFF"/>
                </a:solidFill>
                <a:effectLst/>
                <a:uLnTx/>
                <a:uFillTx/>
                <a:latin typeface="Arial"/>
                <a:ea typeface="+mn-ea"/>
                <a:cs typeface="+mn-cs"/>
              </a:rPr>
              <a:t>5,6</a:t>
            </a: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DDD47591-85CF-3746-B2FE-CA7246EB86B0}"/>
              </a:ext>
            </a:extLst>
          </p:cNvPr>
          <p:cNvGrpSpPr/>
          <p:nvPr/>
        </p:nvGrpSpPr>
        <p:grpSpPr>
          <a:xfrm>
            <a:off x="522883" y="1813912"/>
            <a:ext cx="3298850" cy="3718172"/>
            <a:chOff x="548640" y="1813912"/>
            <a:chExt cx="3171029" cy="3718172"/>
          </a:xfrm>
        </p:grpSpPr>
        <p:cxnSp>
          <p:nvCxnSpPr>
            <p:cNvPr id="28" name="Straight Connector 27">
              <a:extLst>
                <a:ext uri="{FF2B5EF4-FFF2-40B4-BE49-F238E27FC236}">
                  <a16:creationId xmlns:a16="http://schemas.microsoft.com/office/drawing/2014/main" id="{141300AE-BF64-BF67-A3E2-15BCD6893CB9}"/>
                </a:ext>
              </a:extLst>
            </p:cNvPr>
            <p:cNvCxnSpPr>
              <a:cxnSpLocks/>
            </p:cNvCxnSpPr>
            <p:nvPr/>
          </p:nvCxnSpPr>
          <p:spPr>
            <a:xfrm>
              <a:off x="548640" y="1813912"/>
              <a:ext cx="31710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E3C3DE-3660-D155-F74F-2C45384DD717}"/>
                </a:ext>
              </a:extLst>
            </p:cNvPr>
            <p:cNvCxnSpPr>
              <a:cxnSpLocks/>
            </p:cNvCxnSpPr>
            <p:nvPr/>
          </p:nvCxnSpPr>
          <p:spPr>
            <a:xfrm>
              <a:off x="548640" y="2131151"/>
              <a:ext cx="31710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39AA1F4-0558-84CB-9702-653728B5472D}"/>
                </a:ext>
              </a:extLst>
            </p:cNvPr>
            <p:cNvCxnSpPr>
              <a:cxnSpLocks/>
            </p:cNvCxnSpPr>
            <p:nvPr/>
          </p:nvCxnSpPr>
          <p:spPr>
            <a:xfrm>
              <a:off x="548640" y="2451470"/>
              <a:ext cx="31710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6670580-7D0D-B24C-57E7-E0E7CF3DAADF}"/>
                </a:ext>
              </a:extLst>
            </p:cNvPr>
            <p:cNvCxnSpPr>
              <a:cxnSpLocks/>
            </p:cNvCxnSpPr>
            <p:nvPr/>
          </p:nvCxnSpPr>
          <p:spPr>
            <a:xfrm>
              <a:off x="548640" y="2771790"/>
              <a:ext cx="31710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5B0E2B4-905D-6E59-39B0-4444B7F08F9B}"/>
                </a:ext>
              </a:extLst>
            </p:cNvPr>
            <p:cNvCxnSpPr>
              <a:cxnSpLocks/>
            </p:cNvCxnSpPr>
            <p:nvPr/>
          </p:nvCxnSpPr>
          <p:spPr>
            <a:xfrm>
              <a:off x="548640" y="3112534"/>
              <a:ext cx="31710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33D3124-28B5-4226-4DC6-ABDAD692B0F8}"/>
                </a:ext>
              </a:extLst>
            </p:cNvPr>
            <p:cNvCxnSpPr>
              <a:cxnSpLocks/>
            </p:cNvCxnSpPr>
            <p:nvPr/>
          </p:nvCxnSpPr>
          <p:spPr>
            <a:xfrm>
              <a:off x="548640" y="3416537"/>
              <a:ext cx="31710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9061215-8389-811A-CC48-53D00C2117DE}"/>
                </a:ext>
              </a:extLst>
            </p:cNvPr>
            <p:cNvCxnSpPr>
              <a:cxnSpLocks/>
            </p:cNvCxnSpPr>
            <p:nvPr/>
          </p:nvCxnSpPr>
          <p:spPr>
            <a:xfrm>
              <a:off x="548640" y="4273428"/>
              <a:ext cx="31710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84ABB45-6BB2-523F-E404-4568222D0DC2}"/>
                </a:ext>
              </a:extLst>
            </p:cNvPr>
            <p:cNvCxnSpPr>
              <a:cxnSpLocks/>
            </p:cNvCxnSpPr>
            <p:nvPr/>
          </p:nvCxnSpPr>
          <p:spPr>
            <a:xfrm>
              <a:off x="548640" y="5532084"/>
              <a:ext cx="31710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2EB9812A-C3B7-D28C-B6D6-A01CC00EC13C}"/>
              </a:ext>
            </a:extLst>
          </p:cNvPr>
          <p:cNvSpPr txBox="1"/>
          <p:nvPr/>
        </p:nvSpPr>
        <p:spPr>
          <a:xfrm>
            <a:off x="4023228" y="1813912"/>
            <a:ext cx="1975104" cy="311396"/>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76D3FF"/>
                </a:solidFill>
                <a:effectLst/>
                <a:uLnTx/>
                <a:uFillTx/>
                <a:latin typeface="Arial"/>
                <a:ea typeface="+mn-ea"/>
                <a:cs typeface="+mn-cs"/>
              </a:rPr>
              <a:t>1946-1965</a:t>
            </a:r>
          </a:p>
        </p:txBody>
      </p:sp>
      <p:sp>
        <p:nvSpPr>
          <p:cNvPr id="88" name="TextBox 87">
            <a:extLst>
              <a:ext uri="{FF2B5EF4-FFF2-40B4-BE49-F238E27FC236}">
                <a16:creationId xmlns:a16="http://schemas.microsoft.com/office/drawing/2014/main" id="{AC61EA80-D1C8-7281-7204-98CCCC4EEC42}"/>
              </a:ext>
            </a:extLst>
          </p:cNvPr>
          <p:cNvSpPr txBox="1"/>
          <p:nvPr/>
        </p:nvSpPr>
        <p:spPr>
          <a:xfrm>
            <a:off x="4023228" y="2126820"/>
            <a:ext cx="1975104" cy="30065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77-58</a:t>
            </a:r>
          </a:p>
        </p:txBody>
      </p:sp>
      <p:sp>
        <p:nvSpPr>
          <p:cNvPr id="89" name="TextBox 88">
            <a:extLst>
              <a:ext uri="{FF2B5EF4-FFF2-40B4-BE49-F238E27FC236}">
                <a16:creationId xmlns:a16="http://schemas.microsoft.com/office/drawing/2014/main" id="{261BD146-F5D2-7692-5C5F-ADA586C9E762}"/>
              </a:ext>
            </a:extLst>
          </p:cNvPr>
          <p:cNvSpPr txBox="1"/>
          <p:nvPr/>
        </p:nvSpPr>
        <p:spPr>
          <a:xfrm>
            <a:off x="4023228" y="2436469"/>
            <a:ext cx="1975104" cy="331750"/>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14%</a:t>
            </a:r>
          </a:p>
        </p:txBody>
      </p:sp>
      <p:sp>
        <p:nvSpPr>
          <p:cNvPr id="90" name="TextBox 89">
            <a:extLst>
              <a:ext uri="{FF2B5EF4-FFF2-40B4-BE49-F238E27FC236}">
                <a16:creationId xmlns:a16="http://schemas.microsoft.com/office/drawing/2014/main" id="{EFCB3D00-6D24-126B-39BA-A61AE0FFB934}"/>
              </a:ext>
            </a:extLst>
          </p:cNvPr>
          <p:cNvSpPr txBox="1"/>
          <p:nvPr/>
        </p:nvSpPr>
        <p:spPr>
          <a:xfrm>
            <a:off x="4023228" y="2770392"/>
            <a:ext cx="1975104" cy="34214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18%</a:t>
            </a:r>
          </a:p>
        </p:txBody>
      </p:sp>
      <p:sp>
        <p:nvSpPr>
          <p:cNvPr id="102" name="TextBox 101">
            <a:extLst>
              <a:ext uri="{FF2B5EF4-FFF2-40B4-BE49-F238E27FC236}">
                <a16:creationId xmlns:a16="http://schemas.microsoft.com/office/drawing/2014/main" id="{A8B9EC24-F669-551D-98F3-E85FFB0D74B0}"/>
              </a:ext>
            </a:extLst>
          </p:cNvPr>
          <p:cNvSpPr txBox="1"/>
          <p:nvPr/>
        </p:nvSpPr>
        <p:spPr>
          <a:xfrm>
            <a:off x="4023228" y="3115709"/>
            <a:ext cx="1975104" cy="300138"/>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Job security</a:t>
            </a:r>
          </a:p>
        </p:txBody>
      </p:sp>
      <p:sp>
        <p:nvSpPr>
          <p:cNvPr id="103" name="TextBox 102">
            <a:extLst>
              <a:ext uri="{FF2B5EF4-FFF2-40B4-BE49-F238E27FC236}">
                <a16:creationId xmlns:a16="http://schemas.microsoft.com/office/drawing/2014/main" id="{D8709BD3-4E10-23A4-E13B-AD5F55A0B2CA}"/>
              </a:ext>
            </a:extLst>
          </p:cNvPr>
          <p:cNvSpPr txBox="1"/>
          <p:nvPr/>
        </p:nvSpPr>
        <p:spPr>
          <a:xfrm>
            <a:off x="4023228" y="3422197"/>
            <a:ext cx="1975104" cy="84621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tIns="45720" rIns="182880" bIns="91440" rtlCol="0" anchor="t" anchorCtr="0">
            <a:no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Company loyalty, teamwork, duty</a:t>
            </a:r>
          </a:p>
        </p:txBody>
      </p:sp>
      <p:sp>
        <p:nvSpPr>
          <p:cNvPr id="141" name="TextBox 140">
            <a:extLst>
              <a:ext uri="{FF2B5EF4-FFF2-40B4-BE49-F238E27FC236}">
                <a16:creationId xmlns:a16="http://schemas.microsoft.com/office/drawing/2014/main" id="{D66C01AC-5A23-9F24-4BBE-C4F870F21539}"/>
              </a:ext>
            </a:extLst>
          </p:cNvPr>
          <p:cNvSpPr txBox="1"/>
          <p:nvPr/>
        </p:nvSpPr>
        <p:spPr>
          <a:xfrm>
            <a:off x="4023228" y="4269102"/>
            <a:ext cx="1975104" cy="1258651"/>
          </a:xfrm>
          <a:prstGeom prst="rect">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lIns="182880" tIns="45720" rIns="182880" bIns="91440" rtlCol="0" anchor="t" anchorCtr="0">
            <a:no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Achievement comes after paying </a:t>
            </a:r>
            <a:br>
              <a:rPr kumimoji="0" lang="en-US" sz="1200" b="0" i="0" u="none" strike="noStrike" kern="1200" cap="none" spc="0" normalizeH="0" baseline="0" noProof="0">
                <a:ln>
                  <a:noFill/>
                </a:ln>
                <a:solidFill>
                  <a:srgbClr val="565656"/>
                </a:solidFill>
                <a:effectLst/>
                <a:uLnTx/>
                <a:uFillTx/>
                <a:latin typeface="Arial"/>
                <a:ea typeface="+mn-ea"/>
                <a:cs typeface="+mn-cs"/>
              </a:rPr>
            </a:br>
            <a:r>
              <a:rPr kumimoji="0" lang="en-US" sz="1200" b="0" i="0" u="none" strike="noStrike" kern="1200" cap="none" spc="0" normalizeH="0" baseline="0" noProof="0">
                <a:ln>
                  <a:noFill/>
                </a:ln>
                <a:solidFill>
                  <a:srgbClr val="565656"/>
                </a:solidFill>
                <a:effectLst/>
                <a:uLnTx/>
                <a:uFillTx/>
                <a:latin typeface="Arial"/>
                <a:ea typeface="+mn-ea"/>
                <a:cs typeface="+mn-cs"/>
              </a:rPr>
              <a:t>one’s dues; sacrifice </a:t>
            </a:r>
            <a:br>
              <a:rPr kumimoji="0" lang="en-US" sz="1200" b="0" i="0" u="none" strike="noStrike" kern="1200" cap="none" spc="0" normalizeH="0" baseline="0" noProof="0">
                <a:ln>
                  <a:noFill/>
                </a:ln>
                <a:solidFill>
                  <a:srgbClr val="565656"/>
                </a:solidFill>
                <a:effectLst/>
                <a:uLnTx/>
                <a:uFillTx/>
                <a:latin typeface="Arial"/>
                <a:ea typeface="+mn-ea"/>
                <a:cs typeface="+mn-cs"/>
              </a:rPr>
            </a:br>
            <a:r>
              <a:rPr kumimoji="0" lang="en-US" sz="1200" b="0" i="0" u="none" strike="noStrike" kern="1200" cap="none" spc="0" normalizeH="0" baseline="0" noProof="0">
                <a:ln>
                  <a:noFill/>
                </a:ln>
                <a:solidFill>
                  <a:srgbClr val="565656"/>
                </a:solidFill>
                <a:effectLst/>
                <a:uLnTx/>
                <a:uFillTx/>
                <a:latin typeface="Arial"/>
                <a:ea typeface="+mn-ea"/>
                <a:cs typeface="+mn-cs"/>
              </a:rPr>
              <a:t>for success</a:t>
            </a:r>
          </a:p>
        </p:txBody>
      </p:sp>
      <p:sp>
        <p:nvSpPr>
          <p:cNvPr id="147" name="TextBox 146">
            <a:extLst>
              <a:ext uri="{FF2B5EF4-FFF2-40B4-BE49-F238E27FC236}">
                <a16:creationId xmlns:a16="http://schemas.microsoft.com/office/drawing/2014/main" id="{4055F874-5657-C345-C192-7754B9E754DA}"/>
              </a:ext>
            </a:extLst>
          </p:cNvPr>
          <p:cNvSpPr txBox="1"/>
          <p:nvPr/>
        </p:nvSpPr>
        <p:spPr>
          <a:xfrm>
            <a:off x="4023228" y="5536411"/>
            <a:ext cx="1975104" cy="68167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tIns="91440" rIns="182880" bIns="0" rtlCol="0" anchor="t" anchorCtr="0">
            <a:no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accent4"/>
                </a:solidFill>
                <a:effectLst/>
                <a:uLnTx/>
                <a:uFillTx/>
                <a:latin typeface="Arial"/>
                <a:ea typeface="+mn-ea"/>
                <a:cs typeface="+mn-cs"/>
              </a:rPr>
              <a:t>More formal; in-person or phone call</a:t>
            </a:r>
          </a:p>
        </p:txBody>
      </p:sp>
      <p:cxnSp>
        <p:nvCxnSpPr>
          <p:cNvPr id="99" name="Straight Connector 98">
            <a:extLst>
              <a:ext uri="{FF2B5EF4-FFF2-40B4-BE49-F238E27FC236}">
                <a16:creationId xmlns:a16="http://schemas.microsoft.com/office/drawing/2014/main" id="{C7D21F12-6132-3F6D-7213-AAF324221242}"/>
              </a:ext>
            </a:extLst>
          </p:cNvPr>
          <p:cNvCxnSpPr>
            <a:cxnSpLocks/>
          </p:cNvCxnSpPr>
          <p:nvPr/>
        </p:nvCxnSpPr>
        <p:spPr>
          <a:xfrm flipV="1">
            <a:off x="4023401" y="285981"/>
            <a:ext cx="0" cy="654827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9C1A56D-088F-820F-42A7-693FD80888A1}"/>
              </a:ext>
            </a:extLst>
          </p:cNvPr>
          <p:cNvSpPr txBox="1"/>
          <p:nvPr/>
        </p:nvSpPr>
        <p:spPr>
          <a:xfrm>
            <a:off x="553082" y="6000841"/>
            <a:ext cx="3036953" cy="646331"/>
          </a:xfrm>
          <a:prstGeom prst="rect">
            <a:avLst/>
          </a:prstGeom>
          <a:noFill/>
          <a:ln>
            <a:noFill/>
          </a:ln>
          <a:effectLst/>
        </p:spPr>
        <p:style>
          <a:lnRef idx="0">
            <a:scrgbClr r="0" g="0" b="0"/>
          </a:lnRef>
          <a:fillRef idx="0">
            <a:scrgbClr r="0" g="0" b="0"/>
          </a:fillRef>
          <a:effectRef idx="0">
            <a:scrgbClr r="0" g="0" b="0"/>
          </a:effectRef>
          <a:fontRef idx="minor">
            <a:schemeClr val="dk1"/>
          </a:fontRef>
        </p:style>
        <p:txBody>
          <a:bodyPr wrap="square" lIns="0" tIns="0" rIns="0" bIns="0" anchor="b">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Sources: 1. Pew Research Center, “The generations defined,” 2019, </a:t>
            </a:r>
            <a:r>
              <a:rPr kumimoji="0" lang="en-US" sz="700" b="0" i="0" u="none" strike="noStrike" kern="1200" cap="none" spc="0" normalizeH="0" baseline="0" noProof="0">
                <a:ln>
                  <a:noFill/>
                </a:ln>
                <a:solidFill>
                  <a:srgbClr val="2C6EF2"/>
                </a:solidFill>
                <a:effectLst/>
                <a:uLnTx/>
                <a:uFillTx/>
                <a:latin typeface="Arial" panose="020B0604020202020204" pitchFamily="34" charset="0"/>
                <a:ea typeface="Arial" panose="020B0604020202020204" pitchFamily="34" charset="0"/>
                <a:cs typeface="+mn-cs"/>
                <a:hlinkClick r:id="rId3">
                  <a:extLst>
                    <a:ext uri="{A12FA001-AC4F-418D-AE19-62706E023703}">
                      <ahyp:hlinkClr xmlns:ahyp="http://schemas.microsoft.com/office/drawing/2018/hyperlinkcolor" val="tx"/>
                    </a:ext>
                  </a:extLst>
                </a:hlinkClick>
              </a:rPr>
              <a:t>Link</a:t>
            </a:r>
            <a:r>
              <a:rPr kumimoji="0" lang="en-US" sz="700" b="0" i="0" u="sng"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a:t>
            </a:r>
            <a: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 </a:t>
            </a:r>
            <a:b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br>
            <a: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2. Statista, “U.S. population share by generation 2022,” 2023, </a:t>
            </a:r>
            <a:r>
              <a:rPr kumimoji="0" lang="en-US" sz="700" b="0" i="0" u="none" strike="noStrike" kern="1200" cap="none" spc="0" normalizeH="0" baseline="0" noProof="0">
                <a:ln>
                  <a:noFill/>
                </a:ln>
                <a:solidFill>
                  <a:srgbClr val="2C6EF2"/>
                </a:solidFill>
                <a:effectLst/>
                <a:uLnTx/>
                <a:uFillTx/>
                <a:latin typeface="Arial" panose="020B0604020202020204" pitchFamily="34" charset="0"/>
                <a:ea typeface="Arial" panose="020B0604020202020204" pitchFamily="34" charset="0"/>
                <a:cs typeface="+mn-cs"/>
                <a:hlinkClick r:id="rId4">
                  <a:extLst>
                    <a:ext uri="{A12FA001-AC4F-418D-AE19-62706E023703}">
                      <ahyp:hlinkClr xmlns:ahyp="http://schemas.microsoft.com/office/drawing/2018/hyperlinkcolor" val="tx"/>
                    </a:ext>
                  </a:extLst>
                </a:hlinkClick>
              </a:rPr>
              <a:t>Link</a:t>
            </a:r>
            <a: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 </a:t>
            </a:r>
            <a:b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br>
            <a: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3. U.S. Bureau of Labor Statistics, 2023, </a:t>
            </a:r>
            <a:r>
              <a:rPr kumimoji="0" lang="en-US" sz="700" b="0" i="0" u="none" strike="noStrike" kern="1200" cap="none" spc="0" normalizeH="0" baseline="0" noProof="0">
                <a:ln>
                  <a:noFill/>
                </a:ln>
                <a:solidFill>
                  <a:srgbClr val="2C6EF2"/>
                </a:solidFill>
                <a:effectLst/>
                <a:uLnTx/>
                <a:uFillTx/>
                <a:latin typeface="Arial" panose="020B0604020202020204" pitchFamily="34" charset="0"/>
                <a:ea typeface="Arial" panose="020B0604020202020204" pitchFamily="34" charset="0"/>
                <a:cs typeface="+mn-cs"/>
                <a:hlinkClick r:id="rId5">
                  <a:extLst>
                    <a:ext uri="{A12FA001-AC4F-418D-AE19-62706E023703}">
                      <ahyp:hlinkClr xmlns:ahyp="http://schemas.microsoft.com/office/drawing/2018/hyperlinkcolor" val="tx"/>
                    </a:ext>
                  </a:extLst>
                </a:hlinkClick>
              </a:rPr>
              <a:t>Link</a:t>
            </a:r>
            <a: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 4. Inc, “Different Motivations for Different Generations of Workers,” 2017, </a:t>
            </a:r>
            <a:r>
              <a:rPr kumimoji="0" lang="en-US" sz="700" b="0" i="0" u="none" strike="noStrike" kern="1200" cap="none" spc="0" normalizeH="0" baseline="0" noProof="0">
                <a:ln>
                  <a:noFill/>
                </a:ln>
                <a:solidFill>
                  <a:srgbClr val="2C6EF2"/>
                </a:solidFill>
                <a:effectLst/>
                <a:uLnTx/>
                <a:uFillTx/>
                <a:latin typeface="Arial" panose="020B0604020202020204" pitchFamily="34" charset="0"/>
                <a:ea typeface="Arial" panose="020B0604020202020204" pitchFamily="34" charset="0"/>
                <a:cs typeface="+mn-cs"/>
                <a:hlinkClick r:id="rId6">
                  <a:extLst>
                    <a:ext uri="{A12FA001-AC4F-418D-AE19-62706E023703}">
                      <ahyp:hlinkClr xmlns:ahyp="http://schemas.microsoft.com/office/drawing/2018/hyperlinkcolor" val="tx"/>
                    </a:ext>
                  </a:extLst>
                </a:hlinkClick>
              </a:rPr>
              <a:t>Link</a:t>
            </a:r>
            <a: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 5. Purdue University Global, “Generational Differences in the Workplace,” 2023, </a:t>
            </a:r>
            <a:r>
              <a:rPr kumimoji="0" lang="en-US" sz="700" b="0" i="0" u="none" strike="noStrike" kern="1200" cap="none" spc="0" normalizeH="0" baseline="0" noProof="0">
                <a:ln>
                  <a:noFill/>
                </a:ln>
                <a:solidFill>
                  <a:srgbClr val="2C6EF2"/>
                </a:solidFill>
                <a:effectLst/>
                <a:uLnTx/>
                <a:uFillTx/>
                <a:latin typeface="Arial" panose="020B0604020202020204" pitchFamily="34" charset="0"/>
                <a:ea typeface="Arial" panose="020B0604020202020204" pitchFamily="34" charset="0"/>
                <a:cs typeface="+mn-cs"/>
                <a:hlinkClick r:id="rId7">
                  <a:extLst>
                    <a:ext uri="{A12FA001-AC4F-418D-AE19-62706E023703}">
                      <ahyp:hlinkClr xmlns:ahyp="http://schemas.microsoft.com/office/drawing/2018/hyperlinkcolor" val="tx"/>
                    </a:ext>
                  </a:extLst>
                </a:hlinkClick>
              </a:rPr>
              <a:t>Link</a:t>
            </a:r>
            <a: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 </a:t>
            </a:r>
            <a:b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br>
            <a: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6. </a:t>
            </a:r>
            <a:r>
              <a:rPr kumimoji="0" lang="en-US" sz="700" b="0" i="0" u="none" strike="noStrike" kern="1200" cap="none" spc="0" normalizeH="0" baseline="0" noProof="0" err="1">
                <a:ln>
                  <a:noFill/>
                </a:ln>
                <a:solidFill>
                  <a:srgbClr val="FFFFFF"/>
                </a:solidFill>
                <a:effectLst/>
                <a:uLnTx/>
                <a:uFillTx/>
                <a:latin typeface="Arial" panose="020B0604020202020204" pitchFamily="34" charset="0"/>
                <a:ea typeface="Arial" panose="020B0604020202020204" pitchFamily="34" charset="0"/>
                <a:cs typeface="+mn-cs"/>
              </a:rPr>
              <a:t>Talentor</a:t>
            </a:r>
            <a:r>
              <a:rPr kumimoji="0" lang="en-US" sz="7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mn-cs"/>
              </a:rPr>
              <a:t>, “Generation Y in the Workplace,” 2016, </a:t>
            </a:r>
            <a:r>
              <a:rPr kumimoji="0" lang="en-US" sz="700" b="0" i="0" u="none" strike="noStrike" kern="1200" cap="none" spc="0" normalizeH="0" baseline="0" noProof="0">
                <a:ln>
                  <a:noFill/>
                </a:ln>
                <a:solidFill>
                  <a:srgbClr val="2C6EF2"/>
                </a:solidFill>
                <a:effectLst/>
                <a:uLnTx/>
                <a:uFillTx/>
                <a:latin typeface="Arial" panose="020B0604020202020204" pitchFamily="34" charset="0"/>
                <a:ea typeface="Arial" panose="020B0604020202020204" pitchFamily="34" charset="0"/>
                <a:cs typeface="+mn-cs"/>
                <a:hlinkClick r:id="rId8">
                  <a:extLst>
                    <a:ext uri="{A12FA001-AC4F-418D-AE19-62706E023703}">
                      <ahyp:hlinkClr xmlns:ahyp="http://schemas.microsoft.com/office/drawing/2018/hyperlinkcolor" val="tx"/>
                    </a:ext>
                  </a:extLst>
                </a:hlinkClick>
              </a:rPr>
              <a:t>Link</a:t>
            </a:r>
            <a:endParaRPr kumimoji="0" lang="en-US" sz="700" b="0" i="0" u="none" strike="noStrike" kern="1200" cap="none" spc="0" normalizeH="0" baseline="0" noProof="0">
              <a:ln>
                <a:noFill/>
              </a:ln>
              <a:solidFill>
                <a:srgbClr val="2C6EF2"/>
              </a:solidFill>
              <a:effectLst/>
              <a:uLnTx/>
              <a:uFillTx/>
              <a:latin typeface="Calibri" panose="020F0502020204030204" pitchFamily="34" charset="0"/>
              <a:ea typeface="Calibri" panose="020F0502020204030204" pitchFamily="34" charset="0"/>
              <a:cs typeface="+mn-cs"/>
            </a:endParaRPr>
          </a:p>
        </p:txBody>
      </p:sp>
      <p:cxnSp>
        <p:nvCxnSpPr>
          <p:cNvPr id="130" name="Straight Connector 129">
            <a:extLst>
              <a:ext uri="{FF2B5EF4-FFF2-40B4-BE49-F238E27FC236}">
                <a16:creationId xmlns:a16="http://schemas.microsoft.com/office/drawing/2014/main" id="{83D97899-8F59-49AB-007A-DCA24A193985}"/>
              </a:ext>
            </a:extLst>
          </p:cNvPr>
          <p:cNvCxnSpPr>
            <a:cxnSpLocks/>
          </p:cNvCxnSpPr>
          <p:nvPr/>
        </p:nvCxnSpPr>
        <p:spPr>
          <a:xfrm flipV="1">
            <a:off x="9929847" y="285981"/>
            <a:ext cx="0" cy="604672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3" name="Rectangle 162">
            <a:extLst>
              <a:ext uri="{FF2B5EF4-FFF2-40B4-BE49-F238E27FC236}">
                <a16:creationId xmlns:a16="http://schemas.microsoft.com/office/drawing/2014/main" id="{4148452D-9516-5F6B-165A-2EAA9A11B9C0}"/>
              </a:ext>
            </a:extLst>
          </p:cNvPr>
          <p:cNvSpPr/>
          <p:nvPr/>
        </p:nvSpPr>
        <p:spPr>
          <a:xfrm>
            <a:off x="5996059" y="285981"/>
            <a:ext cx="1972969" cy="1527931"/>
          </a:xfrm>
          <a:prstGeom prst="rect">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93" name="Rectangle 192">
            <a:extLst>
              <a:ext uri="{FF2B5EF4-FFF2-40B4-BE49-F238E27FC236}">
                <a16:creationId xmlns:a16="http://schemas.microsoft.com/office/drawing/2014/main" id="{185DDEFD-0339-B43B-5595-F03A9C67B914}"/>
              </a:ext>
            </a:extLst>
          </p:cNvPr>
          <p:cNvSpPr/>
          <p:nvPr/>
        </p:nvSpPr>
        <p:spPr>
          <a:xfrm>
            <a:off x="7968716" y="283464"/>
            <a:ext cx="1972969" cy="1527931"/>
          </a:xfrm>
          <a:prstGeom prst="rect">
            <a:avLst/>
          </a:prstGeom>
          <a:solidFill>
            <a:srgbClr val="8246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94" name="Rectangle 193">
            <a:extLst>
              <a:ext uri="{FF2B5EF4-FFF2-40B4-BE49-F238E27FC236}">
                <a16:creationId xmlns:a16="http://schemas.microsoft.com/office/drawing/2014/main" id="{8FDB1C3F-BB5F-9959-91B7-C5BB85A4E468}"/>
              </a:ext>
            </a:extLst>
          </p:cNvPr>
          <p:cNvSpPr/>
          <p:nvPr/>
        </p:nvSpPr>
        <p:spPr>
          <a:xfrm>
            <a:off x="9939711" y="285981"/>
            <a:ext cx="1972969" cy="1527931"/>
          </a:xfrm>
          <a:prstGeom prst="rect">
            <a:avLst/>
          </a:prstGeom>
          <a:solidFill>
            <a:srgbClr val="EE3D8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97" name="TextBox 196">
            <a:extLst>
              <a:ext uri="{FF2B5EF4-FFF2-40B4-BE49-F238E27FC236}">
                <a16:creationId xmlns:a16="http://schemas.microsoft.com/office/drawing/2014/main" id="{D8AC1C4B-60EB-24A7-768F-00B28FEF17A9}"/>
              </a:ext>
            </a:extLst>
          </p:cNvPr>
          <p:cNvSpPr txBox="1"/>
          <p:nvPr/>
        </p:nvSpPr>
        <p:spPr>
          <a:xfrm>
            <a:off x="7968716" y="1813912"/>
            <a:ext cx="1975104" cy="311396"/>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246AF"/>
                </a:solidFill>
                <a:effectLst/>
                <a:uLnTx/>
                <a:uFillTx/>
                <a:latin typeface="Arial"/>
                <a:ea typeface="+mn-ea"/>
                <a:cs typeface="+mn-cs"/>
              </a:rPr>
              <a:t>1981-1996</a:t>
            </a:r>
          </a:p>
        </p:txBody>
      </p:sp>
      <p:sp>
        <p:nvSpPr>
          <p:cNvPr id="198" name="TextBox 197">
            <a:extLst>
              <a:ext uri="{FF2B5EF4-FFF2-40B4-BE49-F238E27FC236}">
                <a16:creationId xmlns:a16="http://schemas.microsoft.com/office/drawing/2014/main" id="{99A6382E-9790-912C-E68A-93BB46102A57}"/>
              </a:ext>
            </a:extLst>
          </p:cNvPr>
          <p:cNvSpPr txBox="1"/>
          <p:nvPr/>
        </p:nvSpPr>
        <p:spPr>
          <a:xfrm>
            <a:off x="7968716" y="2126820"/>
            <a:ext cx="1975104" cy="30065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42-27</a:t>
            </a:r>
          </a:p>
        </p:txBody>
      </p:sp>
      <p:sp>
        <p:nvSpPr>
          <p:cNvPr id="199" name="TextBox 198">
            <a:extLst>
              <a:ext uri="{FF2B5EF4-FFF2-40B4-BE49-F238E27FC236}">
                <a16:creationId xmlns:a16="http://schemas.microsoft.com/office/drawing/2014/main" id="{89D4FE6C-56F5-ED4E-68CB-4AFE052EFC56}"/>
              </a:ext>
            </a:extLst>
          </p:cNvPr>
          <p:cNvSpPr txBox="1"/>
          <p:nvPr/>
        </p:nvSpPr>
        <p:spPr>
          <a:xfrm>
            <a:off x="7968716" y="2436469"/>
            <a:ext cx="1975104" cy="331750"/>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23%</a:t>
            </a:r>
          </a:p>
        </p:txBody>
      </p:sp>
      <p:sp>
        <p:nvSpPr>
          <p:cNvPr id="200" name="TextBox 199">
            <a:extLst>
              <a:ext uri="{FF2B5EF4-FFF2-40B4-BE49-F238E27FC236}">
                <a16:creationId xmlns:a16="http://schemas.microsoft.com/office/drawing/2014/main" id="{16427E93-C97D-978E-4838-8303B1ED5121}"/>
              </a:ext>
            </a:extLst>
          </p:cNvPr>
          <p:cNvSpPr txBox="1"/>
          <p:nvPr/>
        </p:nvSpPr>
        <p:spPr>
          <a:xfrm>
            <a:off x="7968716" y="2770392"/>
            <a:ext cx="1975104" cy="34214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36%</a:t>
            </a:r>
          </a:p>
        </p:txBody>
      </p:sp>
      <p:sp>
        <p:nvSpPr>
          <p:cNvPr id="201" name="TextBox 200">
            <a:extLst>
              <a:ext uri="{FF2B5EF4-FFF2-40B4-BE49-F238E27FC236}">
                <a16:creationId xmlns:a16="http://schemas.microsoft.com/office/drawing/2014/main" id="{84F3559A-53CC-3E7A-6118-FD4AC79BF51B}"/>
              </a:ext>
            </a:extLst>
          </p:cNvPr>
          <p:cNvSpPr txBox="1"/>
          <p:nvPr/>
        </p:nvSpPr>
        <p:spPr>
          <a:xfrm>
            <a:off x="7968716" y="3115709"/>
            <a:ext cx="1975104" cy="300138"/>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Freedom and flexibility</a:t>
            </a:r>
          </a:p>
        </p:txBody>
      </p:sp>
      <p:sp>
        <p:nvSpPr>
          <p:cNvPr id="202" name="TextBox 201">
            <a:extLst>
              <a:ext uri="{FF2B5EF4-FFF2-40B4-BE49-F238E27FC236}">
                <a16:creationId xmlns:a16="http://schemas.microsoft.com/office/drawing/2014/main" id="{CB5A52F3-904E-25C9-6571-7EF1ADF65E04}"/>
              </a:ext>
            </a:extLst>
          </p:cNvPr>
          <p:cNvSpPr txBox="1"/>
          <p:nvPr/>
        </p:nvSpPr>
        <p:spPr>
          <a:xfrm>
            <a:off x="7968716" y="3422197"/>
            <a:ext cx="1975104" cy="84621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tIns="45720" rIns="182880" bIns="91440" rtlCol="0" anchor="t" anchorCtr="0">
            <a:no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200" b="0" i="0" u="none" strike="noStrike" kern="1200" cap="none" spc="-10" normalizeH="0" baseline="0" noProof="0">
                <a:ln>
                  <a:noFill/>
                </a:ln>
                <a:solidFill>
                  <a:srgbClr val="565656"/>
                </a:solidFill>
                <a:effectLst/>
                <a:uLnTx/>
                <a:uFillTx/>
                <a:latin typeface="Arial"/>
                <a:ea typeface="+mn-ea"/>
                <a:cs typeface="+mn-cs"/>
              </a:rPr>
              <a:t>Responsibility, quality of their manager, unique work experiences</a:t>
            </a:r>
          </a:p>
        </p:txBody>
      </p:sp>
      <p:sp>
        <p:nvSpPr>
          <p:cNvPr id="203" name="TextBox 202">
            <a:extLst>
              <a:ext uri="{FF2B5EF4-FFF2-40B4-BE49-F238E27FC236}">
                <a16:creationId xmlns:a16="http://schemas.microsoft.com/office/drawing/2014/main" id="{B9BF0C01-7D77-DC1F-33F9-6CC4D2117F51}"/>
              </a:ext>
            </a:extLst>
          </p:cNvPr>
          <p:cNvSpPr txBox="1"/>
          <p:nvPr/>
        </p:nvSpPr>
        <p:spPr>
          <a:xfrm>
            <a:off x="7968716" y="4269102"/>
            <a:ext cx="1975104" cy="1258651"/>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lIns="182880" tIns="45720" rIns="182880" bIns="91440" rtlCol="0" anchor="t" anchorCtr="0">
            <a:no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Seeking growth and development; fun environment; work-life balance; quick to leave if workplace unwilling </a:t>
            </a:r>
            <a:br>
              <a:rPr kumimoji="0" lang="en-US" sz="1200" b="0" i="0" u="none" strike="noStrike" kern="1200" cap="none" spc="0" normalizeH="0" baseline="0" noProof="0">
                <a:ln>
                  <a:noFill/>
                </a:ln>
                <a:solidFill>
                  <a:srgbClr val="565656"/>
                </a:solidFill>
                <a:effectLst/>
                <a:uLnTx/>
                <a:uFillTx/>
                <a:latin typeface="Arial"/>
                <a:ea typeface="+mn-ea"/>
                <a:cs typeface="+mn-cs"/>
              </a:rPr>
            </a:br>
            <a:r>
              <a:rPr kumimoji="0" lang="en-US" sz="1200" b="0" i="0" u="none" strike="noStrike" kern="1200" cap="none" spc="0" normalizeH="0" baseline="0" noProof="0">
                <a:ln>
                  <a:noFill/>
                </a:ln>
                <a:solidFill>
                  <a:srgbClr val="565656"/>
                </a:solidFill>
                <a:effectLst/>
                <a:uLnTx/>
                <a:uFillTx/>
                <a:latin typeface="Arial"/>
                <a:ea typeface="+mn-ea"/>
                <a:cs typeface="+mn-cs"/>
              </a:rPr>
              <a:t>to change</a:t>
            </a:r>
          </a:p>
        </p:txBody>
      </p:sp>
      <p:sp>
        <p:nvSpPr>
          <p:cNvPr id="204" name="TextBox 203">
            <a:extLst>
              <a:ext uri="{FF2B5EF4-FFF2-40B4-BE49-F238E27FC236}">
                <a16:creationId xmlns:a16="http://schemas.microsoft.com/office/drawing/2014/main" id="{1280579F-CDE5-7877-039C-431D80F5CBA3}"/>
              </a:ext>
            </a:extLst>
          </p:cNvPr>
          <p:cNvSpPr txBox="1"/>
          <p:nvPr/>
        </p:nvSpPr>
        <p:spPr>
          <a:xfrm>
            <a:off x="7968716" y="5536411"/>
            <a:ext cx="1975104" cy="68167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tIns="91440" rIns="182880" bIns="0" rtlCol="0" anchor="t" anchorCtr="0">
            <a:no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accent4"/>
                </a:solidFill>
                <a:effectLst/>
                <a:uLnTx/>
                <a:uFillTx/>
                <a:latin typeface="Arial"/>
                <a:ea typeface="+mn-ea"/>
                <a:cs typeface="+mn-cs"/>
              </a:rPr>
              <a:t>Frequent and </a:t>
            </a:r>
            <a:br>
              <a:rPr kumimoji="0" lang="en-US" sz="1200" b="0" i="0" u="none" strike="noStrike" kern="1200" cap="none" spc="0" normalizeH="0" baseline="0" noProof="0">
                <a:ln>
                  <a:noFill/>
                </a:ln>
                <a:solidFill>
                  <a:schemeClr val="accent4"/>
                </a:solidFill>
                <a:effectLst/>
                <a:uLnTx/>
                <a:uFillTx/>
                <a:latin typeface="Arial"/>
                <a:ea typeface="+mn-ea"/>
                <a:cs typeface="+mn-cs"/>
              </a:rPr>
            </a:br>
            <a:r>
              <a:rPr kumimoji="0" lang="en-US" sz="1200" b="0" i="0" u="none" strike="noStrike" kern="1200" cap="none" spc="0" normalizeH="0" baseline="0" noProof="0">
                <a:ln>
                  <a:noFill/>
                </a:ln>
                <a:solidFill>
                  <a:schemeClr val="accent4"/>
                </a:solidFill>
                <a:effectLst/>
                <a:uLnTx/>
                <a:uFillTx/>
                <a:latin typeface="Arial"/>
                <a:ea typeface="+mn-ea"/>
                <a:cs typeface="+mn-cs"/>
              </a:rPr>
              <a:t>timely feedback; text/chat messages</a:t>
            </a:r>
          </a:p>
        </p:txBody>
      </p:sp>
      <p:sp>
        <p:nvSpPr>
          <p:cNvPr id="206" name="TextBox 205">
            <a:extLst>
              <a:ext uri="{FF2B5EF4-FFF2-40B4-BE49-F238E27FC236}">
                <a16:creationId xmlns:a16="http://schemas.microsoft.com/office/drawing/2014/main" id="{DDBC92E1-C14F-0644-B24E-51FEE1BFC31E}"/>
              </a:ext>
            </a:extLst>
          </p:cNvPr>
          <p:cNvSpPr txBox="1"/>
          <p:nvPr/>
        </p:nvSpPr>
        <p:spPr>
          <a:xfrm>
            <a:off x="9939711" y="1813912"/>
            <a:ext cx="1975104" cy="311396"/>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EE3C8E"/>
                </a:solidFill>
                <a:effectLst/>
                <a:uLnTx/>
                <a:uFillTx/>
                <a:latin typeface="Arial"/>
                <a:ea typeface="+mn-ea"/>
                <a:cs typeface="+mn-cs"/>
              </a:rPr>
              <a:t>1997-2012</a:t>
            </a:r>
          </a:p>
        </p:txBody>
      </p:sp>
      <p:sp>
        <p:nvSpPr>
          <p:cNvPr id="207" name="TextBox 206">
            <a:extLst>
              <a:ext uri="{FF2B5EF4-FFF2-40B4-BE49-F238E27FC236}">
                <a16:creationId xmlns:a16="http://schemas.microsoft.com/office/drawing/2014/main" id="{8A732D1A-DCD1-4112-D283-23BDA91EA95F}"/>
              </a:ext>
            </a:extLst>
          </p:cNvPr>
          <p:cNvSpPr txBox="1"/>
          <p:nvPr/>
        </p:nvSpPr>
        <p:spPr>
          <a:xfrm>
            <a:off x="9939711" y="2126820"/>
            <a:ext cx="1975104" cy="30065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26-11</a:t>
            </a:r>
          </a:p>
        </p:txBody>
      </p:sp>
      <p:sp>
        <p:nvSpPr>
          <p:cNvPr id="208" name="TextBox 207">
            <a:extLst>
              <a:ext uri="{FF2B5EF4-FFF2-40B4-BE49-F238E27FC236}">
                <a16:creationId xmlns:a16="http://schemas.microsoft.com/office/drawing/2014/main" id="{8420FA6A-3D51-F11C-D025-69B7B17B9D3B}"/>
              </a:ext>
            </a:extLst>
          </p:cNvPr>
          <p:cNvSpPr txBox="1"/>
          <p:nvPr/>
        </p:nvSpPr>
        <p:spPr>
          <a:xfrm>
            <a:off x="9939711" y="2436469"/>
            <a:ext cx="1975104" cy="331750"/>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25%</a:t>
            </a:r>
          </a:p>
        </p:txBody>
      </p:sp>
      <p:sp>
        <p:nvSpPr>
          <p:cNvPr id="209" name="TextBox 208">
            <a:extLst>
              <a:ext uri="{FF2B5EF4-FFF2-40B4-BE49-F238E27FC236}">
                <a16:creationId xmlns:a16="http://schemas.microsoft.com/office/drawing/2014/main" id="{FC845E74-DD8E-3A9B-80E7-44D55BB53A93}"/>
              </a:ext>
            </a:extLst>
          </p:cNvPr>
          <p:cNvSpPr txBox="1"/>
          <p:nvPr/>
        </p:nvSpPr>
        <p:spPr>
          <a:xfrm>
            <a:off x="9939711" y="2770392"/>
            <a:ext cx="1975104" cy="34214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15%</a:t>
            </a:r>
          </a:p>
        </p:txBody>
      </p:sp>
      <p:sp>
        <p:nvSpPr>
          <p:cNvPr id="210" name="TextBox 209">
            <a:extLst>
              <a:ext uri="{FF2B5EF4-FFF2-40B4-BE49-F238E27FC236}">
                <a16:creationId xmlns:a16="http://schemas.microsoft.com/office/drawing/2014/main" id="{EB972B18-651B-D943-8A4E-745BAC5512CF}"/>
              </a:ext>
            </a:extLst>
          </p:cNvPr>
          <p:cNvSpPr txBox="1"/>
          <p:nvPr/>
        </p:nvSpPr>
        <p:spPr>
          <a:xfrm>
            <a:off x="9939711" y="3115709"/>
            <a:ext cx="1975104" cy="300138"/>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lIns="182880" tIns="0" rIns="182880" bIns="0"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Security and stability</a:t>
            </a:r>
          </a:p>
        </p:txBody>
      </p:sp>
      <p:sp>
        <p:nvSpPr>
          <p:cNvPr id="211" name="TextBox 210">
            <a:extLst>
              <a:ext uri="{FF2B5EF4-FFF2-40B4-BE49-F238E27FC236}">
                <a16:creationId xmlns:a16="http://schemas.microsoft.com/office/drawing/2014/main" id="{C1A2505B-880D-92A1-CEE4-31F14204E9B9}"/>
              </a:ext>
            </a:extLst>
          </p:cNvPr>
          <p:cNvSpPr txBox="1"/>
          <p:nvPr/>
        </p:nvSpPr>
        <p:spPr>
          <a:xfrm>
            <a:off x="9939711" y="3422197"/>
            <a:ext cx="1975104" cy="84621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tIns="45720" rIns="182880" bIns="91440" rtlCol="0" anchor="t" anchorCtr="0">
            <a:no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Diversity, personalization, creativity, individuality</a:t>
            </a:r>
          </a:p>
        </p:txBody>
      </p:sp>
      <p:sp>
        <p:nvSpPr>
          <p:cNvPr id="212" name="TextBox 211">
            <a:extLst>
              <a:ext uri="{FF2B5EF4-FFF2-40B4-BE49-F238E27FC236}">
                <a16:creationId xmlns:a16="http://schemas.microsoft.com/office/drawing/2014/main" id="{1897401C-7736-3A4F-0FBE-FAB3971639E6}"/>
              </a:ext>
            </a:extLst>
          </p:cNvPr>
          <p:cNvSpPr txBox="1"/>
          <p:nvPr/>
        </p:nvSpPr>
        <p:spPr>
          <a:xfrm>
            <a:off x="9939711" y="4269102"/>
            <a:ext cx="1975104" cy="1258651"/>
          </a:xfrm>
          <a:prstGeom prst="rect">
            <a:avLst/>
          </a:prstGeom>
          <a:solidFill>
            <a:schemeClr val="accent4">
              <a:lumMod val="20000"/>
              <a:lumOff val="80000"/>
            </a:schemeClr>
          </a:solidFill>
          <a:ln>
            <a:noFill/>
          </a:ln>
        </p:spPr>
        <p:style>
          <a:lnRef idx="0">
            <a:scrgbClr r="0" g="0" b="0"/>
          </a:lnRef>
          <a:fillRef idx="0">
            <a:scrgbClr r="0" g="0" b="0"/>
          </a:fillRef>
          <a:effectRef idx="0">
            <a:scrgbClr r="0" g="0" b="0"/>
          </a:effectRef>
          <a:fontRef idx="minor">
            <a:schemeClr val="dk1"/>
          </a:fontRef>
        </p:style>
        <p:txBody>
          <a:bodyPr wrap="square" lIns="182880" tIns="45720" rIns="182880" bIns="91440" rtlCol="0" anchor="t" anchorCtr="0">
            <a:no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rgbClr val="565656"/>
                </a:solidFill>
                <a:effectLst/>
                <a:uLnTx/>
                <a:uFillTx/>
                <a:latin typeface="Arial"/>
                <a:ea typeface="+mn-ea"/>
                <a:cs typeface="+mn-cs"/>
              </a:rPr>
              <a:t>Independence, individuality, and diversity; innovative </a:t>
            </a:r>
            <a:br>
              <a:rPr kumimoji="0" lang="en-US" sz="1200" b="0" i="0" u="none" strike="noStrike" kern="1200" cap="none" spc="0" normalizeH="0" baseline="0" noProof="0">
                <a:ln>
                  <a:noFill/>
                </a:ln>
                <a:solidFill>
                  <a:srgbClr val="565656"/>
                </a:solidFill>
                <a:effectLst/>
                <a:uLnTx/>
                <a:uFillTx/>
                <a:latin typeface="Arial"/>
                <a:ea typeface="+mn-ea"/>
                <a:cs typeface="+mn-cs"/>
              </a:rPr>
            </a:br>
            <a:r>
              <a:rPr kumimoji="0" lang="en-US" sz="1200" b="0" i="0" u="none" strike="noStrike" kern="1200" cap="none" spc="0" normalizeH="0" baseline="0" noProof="0">
                <a:ln>
                  <a:noFill/>
                </a:ln>
                <a:solidFill>
                  <a:srgbClr val="565656"/>
                </a:solidFill>
                <a:effectLst/>
                <a:uLnTx/>
                <a:uFillTx/>
                <a:latin typeface="Arial"/>
                <a:ea typeface="+mn-ea"/>
                <a:cs typeface="+mn-cs"/>
              </a:rPr>
              <a:t>co-workers; concerned about the future</a:t>
            </a:r>
          </a:p>
        </p:txBody>
      </p:sp>
      <p:sp>
        <p:nvSpPr>
          <p:cNvPr id="213" name="TextBox 212">
            <a:extLst>
              <a:ext uri="{FF2B5EF4-FFF2-40B4-BE49-F238E27FC236}">
                <a16:creationId xmlns:a16="http://schemas.microsoft.com/office/drawing/2014/main" id="{5461797C-5B0B-1063-AD21-DE958BD9CD89}"/>
              </a:ext>
            </a:extLst>
          </p:cNvPr>
          <p:cNvSpPr txBox="1"/>
          <p:nvPr/>
        </p:nvSpPr>
        <p:spPr>
          <a:xfrm>
            <a:off x="9939711" y="5536411"/>
            <a:ext cx="1975104" cy="68167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182880" tIns="91440" rIns="182880" bIns="0" rtlCol="0" anchor="t" anchorCtr="0">
            <a:no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accent4"/>
                </a:solidFill>
                <a:effectLst/>
                <a:uLnTx/>
                <a:uFillTx/>
                <a:latin typeface="Arial"/>
                <a:ea typeface="+mn-ea"/>
                <a:cs typeface="+mn-cs"/>
              </a:rPr>
              <a:t>In-person preferred; video calls</a:t>
            </a:r>
          </a:p>
        </p:txBody>
      </p:sp>
      <p:cxnSp>
        <p:nvCxnSpPr>
          <p:cNvPr id="214" name="Straight Connector 213">
            <a:extLst>
              <a:ext uri="{FF2B5EF4-FFF2-40B4-BE49-F238E27FC236}">
                <a16:creationId xmlns:a16="http://schemas.microsoft.com/office/drawing/2014/main" id="{AEDF362D-BF65-8885-5E86-46FC931260A2}"/>
              </a:ext>
            </a:extLst>
          </p:cNvPr>
          <p:cNvCxnSpPr>
            <a:cxnSpLocks/>
          </p:cNvCxnSpPr>
          <p:nvPr/>
        </p:nvCxnSpPr>
        <p:spPr>
          <a:xfrm flipV="1">
            <a:off x="5995807" y="285981"/>
            <a:ext cx="0" cy="654827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82B4A641-9A5C-DE77-5B4A-8626921FE32A}"/>
              </a:ext>
            </a:extLst>
          </p:cNvPr>
          <p:cNvCxnSpPr>
            <a:cxnSpLocks/>
          </p:cNvCxnSpPr>
          <p:nvPr/>
        </p:nvCxnSpPr>
        <p:spPr>
          <a:xfrm flipV="1">
            <a:off x="7965026" y="285981"/>
            <a:ext cx="0" cy="654827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8F130C3F-C89C-8805-E966-D9B57A9CBDD0}"/>
              </a:ext>
            </a:extLst>
          </p:cNvPr>
          <p:cNvCxnSpPr>
            <a:cxnSpLocks/>
          </p:cNvCxnSpPr>
          <p:nvPr/>
        </p:nvCxnSpPr>
        <p:spPr>
          <a:xfrm flipV="1">
            <a:off x="9936536" y="285981"/>
            <a:ext cx="0" cy="654827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27" name="Picture 226" descr="A white circle with blue text&#10;&#10;Description automatically generated">
            <a:extLst>
              <a:ext uri="{FF2B5EF4-FFF2-40B4-BE49-F238E27FC236}">
                <a16:creationId xmlns:a16="http://schemas.microsoft.com/office/drawing/2014/main" id="{6C68C8ED-B7FF-20F8-12E0-A250A26A00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32748" y="472982"/>
            <a:ext cx="1153928" cy="1153928"/>
          </a:xfrm>
          <a:prstGeom prst="rect">
            <a:avLst/>
          </a:prstGeom>
        </p:spPr>
      </p:pic>
      <p:pic>
        <p:nvPicPr>
          <p:cNvPr id="228" name="Picture 227">
            <a:extLst>
              <a:ext uri="{FF2B5EF4-FFF2-40B4-BE49-F238E27FC236}">
                <a16:creationId xmlns:a16="http://schemas.microsoft.com/office/drawing/2014/main" id="{79E7AAB1-2FA4-B453-7E21-E70AC70A9CB5}"/>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405579" y="472982"/>
            <a:ext cx="1153928" cy="1153928"/>
          </a:xfrm>
          <a:prstGeom prst="rect">
            <a:avLst/>
          </a:prstGeom>
        </p:spPr>
      </p:pic>
      <p:pic>
        <p:nvPicPr>
          <p:cNvPr id="229" name="Picture 228">
            <a:extLst>
              <a:ext uri="{FF2B5EF4-FFF2-40B4-BE49-F238E27FC236}">
                <a16:creationId xmlns:a16="http://schemas.microsoft.com/office/drawing/2014/main" id="{DA7BF09B-A29C-ADFC-4890-54CFFF7C99FA}"/>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8378236" y="479366"/>
            <a:ext cx="1153928" cy="1153928"/>
          </a:xfrm>
          <a:prstGeom prst="rect">
            <a:avLst/>
          </a:prstGeom>
        </p:spPr>
      </p:pic>
      <p:pic>
        <p:nvPicPr>
          <p:cNvPr id="230" name="Picture 229">
            <a:extLst>
              <a:ext uri="{FF2B5EF4-FFF2-40B4-BE49-F238E27FC236}">
                <a16:creationId xmlns:a16="http://schemas.microsoft.com/office/drawing/2014/main" id="{78270AF5-9E18-0668-978E-ACB1906D655E}"/>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0349231" y="472982"/>
            <a:ext cx="1153928" cy="1153928"/>
          </a:xfrm>
          <a:prstGeom prst="rect">
            <a:avLst/>
          </a:prstGeom>
        </p:spPr>
      </p:pic>
    </p:spTree>
    <p:extLst>
      <p:ext uri="{BB962C8B-B14F-4D97-AF65-F5344CB8AC3E}">
        <p14:creationId xmlns:p14="http://schemas.microsoft.com/office/powerpoint/2010/main" val="8511767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7.625;514.5;8;227.5"/>
  <p:tag name="MMCOA_POSITION_M" val="37.625;514.5;8;227.5"/>
  <p:tag name="MMCOA_POSITION_S" val="37.625;514.5;8;227.5"/>
  <p:tag name="MMCOA_POSITION_T" val="37.625;514.5;8;227.5"/>
  <p:tag name="MMCOA_HIDEONCOLOUR" val="N"/>
  <p:tag name="MMCOA_HIDEONWHITE" val="N"/>
  <p:tag name="MMCOA_HIDEONBALLROOM" val="N"/>
  <p:tag name="MMCOA_HIDEONCLASSIC" val="N"/>
  <p:tag name="MMCOA_HIDEONTEXT" val="N"/>
  <p:tag name="MMCOA_HIDEONECO" val="N"/>
</p:tagLst>
</file>

<file path=ppt/tags/tag10.xml><?xml version="1.0" encoding="utf-8"?>
<p:tagLst xmlns:a="http://schemas.openxmlformats.org/drawingml/2006/main" xmlns:r="http://schemas.openxmlformats.org/officeDocument/2006/relationships" xmlns:p="http://schemas.openxmlformats.org/presentationml/2006/main">
  <p:tag name="MMCOA_SMARTSHAPE" val="Y"/>
  <p:tag name="MMCOA_FONTSIZE_L" val="11"/>
  <p:tag name="MMCOA_FONTSIZE_M" val="11"/>
  <p:tag name="MMCOA_FONTSIZE_S" val="11"/>
  <p:tag name="MMCOA_FONTSIZE_T" val="11"/>
  <p:tag name="MMCOA_POSITION_L" val="543.125;510.5;13.25;176.5"/>
  <p:tag name="MMCOA_POSITION_M" val="543.125;510.5;13.25;176.5"/>
  <p:tag name="MMCOA_POSITION_S" val="543.125;510.5;13.25;176.5"/>
  <p:tag name="MMCOA_POSITION_T" val="543.125;510.5;13.25;176.5"/>
  <p:tag name="MMCOA_HIDEONCOLOUR" val="N"/>
  <p:tag name="MMCOA_HIDEONWHITE" val="N"/>
  <p:tag name="MMCOA_HIDEONBALLROOM" val="N"/>
  <p:tag name="MMCOA_HIDEONCLASSIC" val="N"/>
  <p:tag name="MMCOA_HIDEONTEXT" val="N"/>
  <p:tag name="MMCOA_HIDEONECO" val="N"/>
</p:tagLst>
</file>

<file path=ppt/tags/tag11.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35.625;514.5;8.375;85"/>
  <p:tag name="MMCOA_POSITION_M" val="335.625;514.5;8.375;85"/>
  <p:tag name="MMCOA_POSITION_S" val="335.625;514.5;8.375;85"/>
  <p:tag name="MMCOA_POSITION_T" val="335.625;514.5;8.375;85"/>
  <p:tag name="MMCOA_HIDEONCOLOUR" val="N"/>
  <p:tag name="MMCOA_HIDEONWHITE" val="N"/>
  <p:tag name="MMCOA_HIDEONBALLROOM" val="Y"/>
  <p:tag name="MMCOA_HIDEONCLASSIC" val="Y"/>
  <p:tag name="MMCOA_HIDEONTEXT" val="Y"/>
  <p:tag name="MMCOA_HIDEONECO" val="Y"/>
</p:tagLst>
</file>

<file path=ppt/tags/tag12.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8"/>
  <p:tag name="MMCOA_FONTSIZE_S" val="28"/>
  <p:tag name="MMCOA_FONTSIZE_T" val="28"/>
  <p:tag name="MMCOA_POSITION_L" val="70.625;97.875;28.875;648.375"/>
  <p:tag name="MMCOA_POSITION_M" val="70.625;97.875;28.875;648.375"/>
  <p:tag name="MMCOA_POSITION_S" val="70.625;97.875;28.875;648.375"/>
  <p:tag name="MMCOA_POSITION_T" val="70.625;97.875;28.875;648.375"/>
  <p:tag name="MMCOA_HIDEONCOLOUR" val="N"/>
  <p:tag name="MMCOA_HIDEONWHITE" val="N"/>
  <p:tag name="MMCOA_HIDEONBALLROOM" val="N"/>
  <p:tag name="MMCOA_HIDEONCLASSIC" val="N"/>
  <p:tag name="MMCOA_HIDEONTEXT" val="N"/>
  <p:tag name="MMCOA_HIDEONECO" val="N"/>
</p:tagLst>
</file>

<file path=ppt/tags/tag13.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18"/>
  <p:tag name="MMCOA_FONTSIZE_M" val="18"/>
  <p:tag name="MMCOA_FONTSIZE_S" val="18"/>
  <p:tag name="MMCOA_FONTSIZE_T" val="18"/>
  <p:tag name="MMCOA_POSITION_L" val="71.25;157.375;18;382.125"/>
  <p:tag name="MMCOA_POSITION_M" val="71.25;157.375;18;382.125"/>
  <p:tag name="MMCOA_POSITION_S" val="71.25;157.375;18;382.125"/>
  <p:tag name="MMCOA_POSITION_T" val="71.25;157.375;18;382.125"/>
  <p:tag name="MMCOA_HIDEONCOLOUR" val="N"/>
  <p:tag name="MMCOA_HIDEONWHITE" val="N"/>
  <p:tag name="MMCOA_HIDEONBALLROOM" val="N"/>
  <p:tag name="MMCOA_HIDEONCLASSIC" val="N"/>
  <p:tag name="MMCOA_HIDEONTEXT" val="N"/>
  <p:tag name="MMCOA_HIDEONECO" val="N"/>
</p:tagLst>
</file>

<file path=ppt/tags/tag14.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8"/>
  <p:tag name="MMCOA_FONTSIZE_S" val="28"/>
  <p:tag name="MMCOA_FONTSIZE_T" val="28"/>
  <p:tag name="MMCOA_POSITION_L" val="70.625;97.875;28.875;648.375"/>
  <p:tag name="MMCOA_POSITION_M" val="70.625;97.875;28.875;648.375"/>
  <p:tag name="MMCOA_POSITION_S" val="70.625;97.875;28.875;648.375"/>
  <p:tag name="MMCOA_POSITION_T" val="70.625;97.875;28.875;648.375"/>
  <p:tag name="MMCOA_HIDEONCOLOUR" val="N"/>
  <p:tag name="MMCOA_HIDEONWHITE" val="N"/>
  <p:tag name="MMCOA_HIDEONBALLROOM" val="N"/>
  <p:tag name="MMCOA_HIDEONCLASSIC" val="N"/>
  <p:tag name="MMCOA_HIDEONTEXT" val="N"/>
  <p:tag name="MMCOA_HIDEONECO" val="N"/>
</p:tagLst>
</file>

<file path=ppt/tags/tag15.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18"/>
  <p:tag name="MMCOA_FONTSIZE_M" val="18"/>
  <p:tag name="MMCOA_FONTSIZE_S" val="18"/>
  <p:tag name="MMCOA_FONTSIZE_T" val="18"/>
  <p:tag name="MMCOA_POSITION_L" val="71.25;157.375;18;382.125"/>
  <p:tag name="MMCOA_POSITION_M" val="71.25;157.375;18;382.125"/>
  <p:tag name="MMCOA_POSITION_S" val="71.25;157.375;18;382.125"/>
  <p:tag name="MMCOA_POSITION_T" val="71.25;157.375;18;382.125"/>
  <p:tag name="MMCOA_HIDEONCOLOUR" val="N"/>
  <p:tag name="MMCOA_HIDEONWHITE" val="N"/>
  <p:tag name="MMCOA_HIDEONBALLROOM" val="N"/>
  <p:tag name="MMCOA_HIDEONCLASSIC" val="N"/>
  <p:tag name="MMCOA_HIDEONTEXT" val="N"/>
  <p:tag name="MMCOA_HIDEONECO" val="N"/>
</p:tagLst>
</file>

<file path=ppt/tags/tag16.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7.625;514.5;8;227.5"/>
  <p:tag name="MMCOA_POSITION_M" val="37.625;514.5;8;227.5"/>
  <p:tag name="MMCOA_POSITION_S" val="37.625;514.5;8;227.5"/>
  <p:tag name="MMCOA_POSITION_T" val="37.625;514.5;8;227.5"/>
  <p:tag name="MMCOA_HIDEONCOLOUR" val="N"/>
  <p:tag name="MMCOA_HIDEONWHITE" val="N"/>
  <p:tag name="MMCOA_HIDEONBALLROOM" val="N"/>
  <p:tag name="MMCOA_HIDEONCLASSIC" val="N"/>
  <p:tag name="MMCOA_HIDEONTEXT" val="N"/>
  <p:tag name="MMCOA_HIDEONECO" val="N"/>
</p:tagLst>
</file>

<file path=ppt/tags/tag17.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0"/>
  <p:tag name="MMCOA_FONTSIZE_S" val="14"/>
  <p:tag name="MMCOA_FONTSIZE_T" val="14"/>
  <p:tag name="MMCOA_POSITION_L" val="35.875;100.625;392.75;684"/>
  <p:tag name="MMCOA_POSITION_M" val="35.875;100.625;392.75;684"/>
  <p:tag name="MMCOA_POSITION_S" val="35.875;100.625;392.75;684"/>
  <p:tag name="MMCOA_POSITION_T" val="35.875;100.625;392.75;684"/>
  <p:tag name="MMCOA_HIDEONCOLOUR" val="N"/>
  <p:tag name="MMCOA_HIDEONWHITE" val="N"/>
  <p:tag name="MMCOA_HIDEONBALLROOM" val="N"/>
  <p:tag name="MMCOA_HIDEONCLASSIC" val="N"/>
  <p:tag name="MMCOA_HIDEONTEXT" val="N"/>
  <p:tag name="MMCOA_HIDEONECO" val="N"/>
</p:tagLst>
</file>

<file path=ppt/tags/tag18.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1"/>
  <p:tag name="MMCOA_FONTSIZE_S" val="14"/>
  <p:tag name="MMCOA_FONTSIZE_T" val="14"/>
  <p:tag name="MMCOA_POSITION_L" val="35.875;30.125;54.375;683.875"/>
  <p:tag name="MMCOA_POSITION_M" val="35.875;30.125;54.375;683.875"/>
  <p:tag name="MMCOA_POSITION_S" val="35.875;30.125;54.375;683.875"/>
  <p:tag name="MMCOA_POSITION_T" val="35.875;30.125;54.375;683.875"/>
  <p:tag name="MMCOA_HIDEONCOLOUR" val="N"/>
  <p:tag name="MMCOA_HIDEONWHITE" val="N"/>
  <p:tag name="MMCOA_HIDEONBALLROOM" val="N"/>
  <p:tag name="MMCOA_HIDEONCLASSIC" val="N"/>
  <p:tag name="MMCOA_HIDEONTEXT" val="N"/>
  <p:tag name="MMCOA_HIDEONECO" val="N"/>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0"/>
  <p:tag name="MMCOA_FONTSIZE_S" val="14"/>
  <p:tag name="MMCOA_FONTSIZE_T" val="14"/>
  <p:tag name="MMCOA_POSITION_L" val="35.875;100.625;392.75;684"/>
  <p:tag name="MMCOA_POSITION_M" val="35.875;100.625;392.75;684"/>
  <p:tag name="MMCOA_POSITION_S" val="35.875;100.625;392.75;684"/>
  <p:tag name="MMCOA_POSITION_T" val="35.875;100.625;392.75;684"/>
  <p:tag name="MMCOA_HIDEONCOLOUR" val="N"/>
  <p:tag name="MMCOA_HIDEONWHITE" val="N"/>
  <p:tag name="MMCOA_HIDEONBALLROOM" val="N"/>
  <p:tag name="MMCOA_HIDEONCLASSIC" val="N"/>
  <p:tag name="MMCOA_HIDEONTEXT" val="N"/>
  <p:tag name="MMCOA_HIDEONECO" val="N"/>
</p:tagLst>
</file>

<file path=ppt/tags/tag20.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0"/>
  <p:tag name="MMCOA_FONTSIZE_S" val="14"/>
  <p:tag name="MMCOA_FONTSIZE_T" val="14"/>
  <p:tag name="MMCOA_POSITION_L" val="35.875;100.625;392.75;684"/>
  <p:tag name="MMCOA_POSITION_M" val="35.875;100.625;392.75;684"/>
  <p:tag name="MMCOA_POSITION_S" val="35.875;100.625;392.75;684"/>
  <p:tag name="MMCOA_POSITION_T" val="35.875;100.625;392.75;684"/>
  <p:tag name="MMCOA_HIDEONCOLOUR" val="N"/>
  <p:tag name="MMCOA_HIDEONWHITE" val="N"/>
  <p:tag name="MMCOA_HIDEONBALLROOM" val="N"/>
  <p:tag name="MMCOA_HIDEONCLASSIC" val="N"/>
  <p:tag name="MMCOA_HIDEONTEXT" val="N"/>
  <p:tag name="MMCOA_HIDEONECO" val="N"/>
</p:tagLst>
</file>

<file path=ppt/tags/tag21.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1"/>
  <p:tag name="MMCOA_FONTSIZE_S" val="14"/>
  <p:tag name="MMCOA_FONTSIZE_T" val="14"/>
  <p:tag name="MMCOA_POSITION_L" val="35.875;30.125;54.375;683.875"/>
  <p:tag name="MMCOA_POSITION_M" val="35.875;30.125;54.375;683.875"/>
  <p:tag name="MMCOA_POSITION_S" val="35.875;30.125;54.375;683.875"/>
  <p:tag name="MMCOA_POSITION_T" val="35.875;30.125;54.375;683.875"/>
  <p:tag name="MMCOA_HIDEONCOLOUR" val="N"/>
  <p:tag name="MMCOA_HIDEONWHITE" val="N"/>
  <p:tag name="MMCOA_HIDEONBALLROOM" val="N"/>
  <p:tag name="MMCOA_HIDEONCLASSIC" val="N"/>
  <p:tag name="MMCOA_HIDEONTEXT" val="N"/>
  <p:tag name="MMCOA_HIDEONECO" val="N"/>
</p:tagLst>
</file>

<file path=ppt/tags/tag22.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0"/>
  <p:tag name="MMCOA_FONTSIZE_S" val="14"/>
  <p:tag name="MMCOA_FONTSIZE_T" val="14"/>
  <p:tag name="MMCOA_POSITION_L" val="35.875;100.625;392.75;684"/>
  <p:tag name="MMCOA_POSITION_M" val="35.875;100.625;392.75;684"/>
  <p:tag name="MMCOA_POSITION_S" val="35.875;100.625;392.75;684"/>
  <p:tag name="MMCOA_POSITION_T" val="35.875;100.625;392.75;684"/>
  <p:tag name="MMCOA_HIDEONCOLOUR" val="N"/>
  <p:tag name="MMCOA_HIDEONWHITE" val="N"/>
  <p:tag name="MMCOA_HIDEONBALLROOM" val="N"/>
  <p:tag name="MMCOA_HIDEONCLASSIC" val="N"/>
  <p:tag name="MMCOA_HIDEONTEXT" val="N"/>
  <p:tag name="MMCOA_HIDEONECO" val="N"/>
</p:tagLst>
</file>

<file path=ppt/tags/tag23.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1"/>
  <p:tag name="MMCOA_FONTSIZE_S" val="14"/>
  <p:tag name="MMCOA_FONTSIZE_T" val="14"/>
  <p:tag name="MMCOA_POSITION_L" val="35.875;30.125;54.375;683.875"/>
  <p:tag name="MMCOA_POSITION_M" val="35.875;30.125;54.375;683.875"/>
  <p:tag name="MMCOA_POSITION_S" val="35.875;30.125;54.375;683.875"/>
  <p:tag name="MMCOA_POSITION_T" val="35.875;30.125;54.375;683.875"/>
  <p:tag name="MMCOA_HIDEONCOLOUR" val="N"/>
  <p:tag name="MMCOA_HIDEONWHITE" val="N"/>
  <p:tag name="MMCOA_HIDEONBALLROOM" val="N"/>
  <p:tag name="MMCOA_HIDEONCLASSIC" val="N"/>
  <p:tag name="MMCOA_HIDEONTEXT" val="N"/>
  <p:tag name="MMCOA_HIDEONECO" val="N"/>
</p:tagLst>
</file>

<file path=ppt/tags/tag3.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1"/>
  <p:tag name="MMCOA_FONTSIZE_S" val="14"/>
  <p:tag name="MMCOA_FONTSIZE_T" val="14"/>
  <p:tag name="MMCOA_POSITION_L" val="35.875;30.125;54.375;683.875"/>
  <p:tag name="MMCOA_POSITION_M" val="35.875;30.125;54.375;683.875"/>
  <p:tag name="MMCOA_POSITION_S" val="35.875;30.125;54.375;683.875"/>
  <p:tag name="MMCOA_POSITION_T" val="35.875;30.125;54.375;683.875"/>
  <p:tag name="MMCOA_HIDEONCOLOUR" val="N"/>
  <p:tag name="MMCOA_HIDEONWHITE" val="N"/>
  <p:tag name="MMCOA_HIDEONBALLROOM" val="N"/>
  <p:tag name="MMCOA_HIDEONCLASSIC" val="N"/>
  <p:tag name="MMCOA_HIDEONTEXT" val="N"/>
  <p:tag name="MMCOA_HIDEONECO" val="N"/>
</p:tagLst>
</file>

<file path=ppt/tags/tag4.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1"/>
  <p:tag name="MMCOA_FONTSIZE_S" val="14"/>
  <p:tag name="MMCOA_FONTSIZE_T" val="14"/>
  <p:tag name="MMCOA_POSITION_L" val="35.875;30.125;54.375;683.875"/>
  <p:tag name="MMCOA_POSITION_M" val="35.875;30.125;54.375;683.875"/>
  <p:tag name="MMCOA_POSITION_S" val="35.875;30.125;54.375;683.875"/>
  <p:tag name="MMCOA_POSITION_T" val="35.875;30.125;54.375;683.875"/>
  <p:tag name="MMCOA_HIDEONCOLOUR" val="N"/>
  <p:tag name="MMCOA_HIDEONWHITE" val="N"/>
  <p:tag name="MMCOA_HIDEONBALLROOM" val="N"/>
  <p:tag name="MMCOA_HIDEONCLASSIC" val="N"/>
  <p:tag name="MMCOA_HIDEONTEXT" val="N"/>
  <p:tag name="MMCOA_HIDEONECO" val="N"/>
</p:tagLst>
</file>

<file path=ppt/tags/tag5.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28"/>
  <p:tag name="MMCOA_FONTSIZE_M" val="20"/>
  <p:tag name="MMCOA_FONTSIZE_S" val="14"/>
  <p:tag name="MMCOA_FONTSIZE_T" val="14"/>
  <p:tag name="MMCOA_POSITION_L" val="35.875;100.625;392.75;684"/>
  <p:tag name="MMCOA_POSITION_M" val="35.875;100.625;392.75;684"/>
  <p:tag name="MMCOA_POSITION_S" val="35.875;100.625;392.75;684"/>
  <p:tag name="MMCOA_POSITION_T" val="35.875;100.625;392.75;684"/>
  <p:tag name="MMCOA_HIDEONCOLOUR" val="N"/>
  <p:tag name="MMCOA_HIDEONWHITE" val="N"/>
  <p:tag name="MMCOA_HIDEONBALLROOM" val="N"/>
  <p:tag name="MMCOA_HIDEONCLASSIC" val="N"/>
  <p:tag name="MMCOA_HIDEONTEXT" val="N"/>
  <p:tag name="MMCOA_HIDEONECO" val="N"/>
</p:tagLst>
</file>

<file path=ppt/tags/tag6.xml><?xml version="1.0" encoding="utf-8"?>
<p:tagLst xmlns:a="http://schemas.openxmlformats.org/drawingml/2006/main" xmlns:r="http://schemas.openxmlformats.org/officeDocument/2006/relationships" xmlns:p="http://schemas.openxmlformats.org/presentationml/2006/main">
  <p:tag name="MMCOA_EXTENDEDFILLCOLOUR" val=""/>
  <p:tag name="MMCOA_SMARTSHAPE" val="Y"/>
  <p:tag name="MMCOA_FONTSIZE_L" val="7"/>
  <p:tag name="MMCOA_FONTSIZE_M" val="7"/>
  <p:tag name="MMCOA_FONTSIZE_S" val="7"/>
  <p:tag name="MMCOA_FONTSIZE_T" val="7"/>
  <p:tag name="MMCOA_POSITION_L" val="37.625;514.5;8;228.125"/>
  <p:tag name="MMCOA_POSITION_M" val="37.625;514.5;8;228.125"/>
  <p:tag name="MMCOA_POSITION_S" val="37.625;514.5;8;228.125"/>
  <p:tag name="MMCOA_POSITION_T" val="37.625;514.5;8;228.125"/>
  <p:tag name="MMCOA_HIDEONCOLOUR" val="N"/>
  <p:tag name="MMCOA_HIDEONWHITE" val="N"/>
  <p:tag name="MMCOA_HIDEONBALLROOM" val="N"/>
  <p:tag name="MMCOA_HIDEONCLASSIC" val="Y"/>
  <p:tag name="MMCOA_HIDEONTEXT" val="Y"/>
  <p:tag name="MMCOA_HIDEONECO" val="Y"/>
</p:tagLst>
</file>

<file path=ppt/tags/tag7.xml><?xml version="1.0" encoding="utf-8"?>
<p:tagLst xmlns:a="http://schemas.openxmlformats.org/drawingml/2006/main" xmlns:r="http://schemas.openxmlformats.org/officeDocument/2006/relationships" xmlns:p="http://schemas.openxmlformats.org/presentationml/2006/main">
  <p:tag name="MMCOA_SMARTSHAPE" val="Y"/>
  <p:tag name="MMCOA_FONTSIZE_L" val="11"/>
  <p:tag name="MMCOA_FONTSIZE_M" val="11"/>
  <p:tag name="MMCOA_FONTSIZE_S" val="11"/>
  <p:tag name="MMCOA_FONTSIZE_T" val="11"/>
  <p:tag name="MMCOA_POSITION_L" val="543.125;510.5;13.25;176.5"/>
  <p:tag name="MMCOA_POSITION_M" val="543.125;510.5;13.25;176.5"/>
  <p:tag name="MMCOA_POSITION_S" val="543.125;510.5;13.25;176.5"/>
  <p:tag name="MMCOA_POSITION_T" val="543.125;510.5;13.25;176.5"/>
  <p:tag name="MMCOA_HIDEONCOLOUR" val="N"/>
  <p:tag name="MMCOA_HIDEONWHITE" val="N"/>
  <p:tag name="MMCOA_HIDEONBALLROOM" val="N"/>
  <p:tag name="MMCOA_HIDEONCLASSIC" val="N"/>
  <p:tag name="MMCOA_HIDEONTEXT" val="N"/>
  <p:tag name="MMCOA_HIDEONECO" val="N"/>
</p:tagLst>
</file>

<file path=ppt/tags/tag8.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35.625;514.5;8.375;85"/>
  <p:tag name="MMCOA_POSITION_M" val="335.625;514.5;8.375;85"/>
  <p:tag name="MMCOA_POSITION_S" val="335.625;514.5;8.375;85"/>
  <p:tag name="MMCOA_POSITION_T" val="335.625;514.5;8.375;85"/>
  <p:tag name="MMCOA_HIDEONCOLOUR" val="N"/>
  <p:tag name="MMCOA_HIDEONWHITE" val="N"/>
  <p:tag name="MMCOA_HIDEONBALLROOM" val="Y"/>
  <p:tag name="MMCOA_HIDEONCLASSIC" val="Y"/>
  <p:tag name="MMCOA_HIDEONTEXT" val="Y"/>
  <p:tag name="MMCOA_HIDEONECO" val="Y"/>
</p:tagLst>
</file>

<file path=ppt/tags/tag9.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7.625;514.5;8;227.5"/>
  <p:tag name="MMCOA_POSITION_M" val="37.625;514.5;8;227.5"/>
  <p:tag name="MMCOA_POSITION_S" val="37.625;514.5;8;227.5"/>
  <p:tag name="MMCOA_POSITION_T" val="37.625;514.5;8;227.5"/>
  <p:tag name="MMCOA_HIDEONCOLOUR" val="N"/>
  <p:tag name="MMCOA_HIDEONWHITE" val="N"/>
  <p:tag name="MMCOA_HIDEONBALLROOM" val="N"/>
  <p:tag name="MMCOA_HIDEONCLASSIC" val="N"/>
  <p:tag name="MMCOA_HIDEONTEXT" val="N"/>
  <p:tag name="MMCOA_HIDEONECO" val="N"/>
</p:tagLst>
</file>

<file path=ppt/theme/theme1.xml><?xml version="1.0" encoding="utf-8"?>
<a:theme xmlns:a="http://schemas.openxmlformats.org/drawingml/2006/main" name="2_blank">
  <a:themeElements>
    <a:clrScheme name="MMA">
      <a:dk1>
        <a:srgbClr val="565656"/>
      </a:dk1>
      <a:lt1>
        <a:srgbClr val="FFFFFF"/>
      </a:lt1>
      <a:dk2>
        <a:srgbClr val="009DE0"/>
      </a:dk2>
      <a:lt2>
        <a:srgbClr val="FFFFFF"/>
      </a:lt2>
      <a:accent1>
        <a:srgbClr val="009DE0"/>
      </a:accent1>
      <a:accent2>
        <a:srgbClr val="76D3FF"/>
      </a:accent2>
      <a:accent3>
        <a:srgbClr val="FF8C00"/>
      </a:accent3>
      <a:accent4>
        <a:srgbClr val="EE3C8E"/>
      </a:accent4>
      <a:accent5>
        <a:srgbClr val="8246AF"/>
      </a:accent5>
      <a:accent6>
        <a:srgbClr val="00968F"/>
      </a:accent6>
      <a:hlink>
        <a:srgbClr val="2C6EF2"/>
      </a:hlink>
      <a:folHlink>
        <a:srgbClr val="0065AC"/>
      </a:folHlink>
    </a:clrScheme>
    <a:fontScheme name="M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ctr">
          <a:defRPr sz="14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91440" tIns="91440" rIns="91440" bIns="91440" rtlCol="0" anchor="ctr">
        <a:noAutofit/>
      </a:bodyPr>
      <a:lstStyle>
        <a:defPPr algn="ctr">
          <a:defRPr sz="1400" dirty="0" smtClean="0">
            <a:solidFill>
              <a:schemeClr val="tx1"/>
            </a:solidFill>
          </a:defRPr>
        </a:defPPr>
      </a:lstStyle>
      <a:style>
        <a:lnRef idx="0">
          <a:scrgbClr r="0" g="0" b="0"/>
        </a:lnRef>
        <a:fillRef idx="0">
          <a:scrgbClr r="0" g="0" b="0"/>
        </a:fillRef>
        <a:effectRef idx="0">
          <a:scrgbClr r="0" g="0" b="0"/>
        </a:effectRef>
        <a:fontRef idx="minor">
          <a:schemeClr val="dk1"/>
        </a:fontRef>
      </a:style>
    </a:txDef>
  </a:objectDefaults>
  <a:extraClrSchemeLst/>
  <a:custClrLst>
    <a:custClr name="Dark blue">
      <a:srgbClr val="002C77"/>
    </a:custClr>
    <a:custClr name="Blue">
      <a:srgbClr val="009DE0"/>
    </a:custClr>
    <a:custClr name="Light blue">
      <a:srgbClr val="76D3FF"/>
    </a:custClr>
    <a:custClr name="Dark orange">
      <a:srgbClr val="A32E00"/>
    </a:custClr>
    <a:custClr name="Orange">
      <a:srgbClr val="FF8C00"/>
    </a:custClr>
    <a:custClr name="Light orange">
      <a:srgbClr val="FFCA94"/>
    </a:custClr>
    <a:custClr name="Dark pink">
      <a:srgbClr val="B2025B"/>
    </a:custClr>
    <a:custClr name="Pink">
      <a:srgbClr val="EE3D8B"/>
    </a:custClr>
    <a:custClr name="Light pink">
      <a:srgbClr val="F8ACBE"/>
    </a:custClr>
    <a:custClr name="Dark purple">
      <a:srgbClr val="463282"/>
    </a:custClr>
    <a:custClr name="Purple">
      <a:srgbClr val="8246AF"/>
    </a:custClr>
    <a:custClr name="Light purple">
      <a:srgbClr val="CCB3E0"/>
    </a:custClr>
    <a:custClr name="Dark yellow">
      <a:srgbClr val="965D00"/>
    </a:custClr>
    <a:custClr name="Yellow">
      <a:srgbClr val="FFBE00"/>
    </a:custClr>
    <a:custClr name="Light yellow">
      <a:srgbClr val="FFE580"/>
    </a:custClr>
    <a:custClr name="Dark turquoise">
      <a:srgbClr val="005E5D"/>
    </a:custClr>
    <a:custClr name="Turquoise">
      <a:srgbClr val="00968F"/>
    </a:custClr>
    <a:custClr name="Light turquoise">
      <a:srgbClr val="98DBCE"/>
    </a:custClr>
    <a:custClr name="Dark crimson">
      <a:srgbClr val="9A1C1F"/>
    </a:custClr>
    <a:custClr name="Crimson">
      <a:srgbClr val="EF4E45"/>
    </a:custClr>
    <a:custClr name="Light crimson">
      <a:srgbClr val="FFAEA6"/>
    </a:custClr>
    <a:custClr name="Dark teal">
      <a:srgbClr val="004C6C"/>
    </a:custClr>
    <a:custClr name="Teal">
      <a:srgbClr val="0077A0"/>
    </a:custClr>
    <a:custClr name="Light teal">
      <a:srgbClr val="9CD9E4"/>
    </a:custClr>
    <a:custClr name="Dark green">
      <a:srgbClr val="275D38"/>
    </a:custClr>
    <a:custClr name="Green">
      <a:srgbClr val="00AC41"/>
    </a:custClr>
    <a:custClr name="Light green">
      <a:srgbClr val="ADDFB3"/>
    </a:custClr>
    <a:custClr name="Dark blue gray">
      <a:srgbClr val="4E6287"/>
    </a:custClr>
    <a:custClr name="Blue gray">
      <a:srgbClr val="8096B2"/>
    </a:custClr>
    <a:custClr name="Light blue gray">
      <a:srgbClr val="BED3E4"/>
    </a:custClr>
    <a:custClr name="Danger crimson">
      <a:srgbClr val="C53532"/>
    </a:custClr>
    <a:custClr name="Warning yellow">
      <a:srgbClr val="FFBE00"/>
    </a:custClr>
    <a:custClr name="Success green">
      <a:srgbClr val="14853D"/>
    </a:custClr>
    <a:custClr name="Background gray">
      <a:srgbClr val="F0F0F0"/>
    </a:custClr>
  </a:custClrLst>
  <a:extLst>
    <a:ext uri="{05A4C25C-085E-4340-85A3-A5531E510DB2}">
      <thm15:themeFamily xmlns:thm15="http://schemas.microsoft.com/office/thememl/2012/main" name="Blank.potx" id="{1096B2D0-319A-4CB5-B1F6-22441C30B25B}" vid="{5549F77E-8971-4D67-8870-60B778E0EF21}"/>
    </a:ext>
  </a:extLst>
</a:theme>
</file>

<file path=ppt/theme/theme2.xml><?xml version="1.0" encoding="utf-8"?>
<a:theme xmlns:a="http://schemas.openxmlformats.org/drawingml/2006/main" name="6_Default Design">
  <a:themeElements>
    <a:clrScheme name="Gold Brand">
      <a:dk1>
        <a:srgbClr val="37424A"/>
      </a:dk1>
      <a:lt1>
        <a:srgbClr val="FFFFFF"/>
      </a:lt1>
      <a:dk2>
        <a:srgbClr val="455560"/>
      </a:dk2>
      <a:lt2>
        <a:srgbClr val="EAEAEA"/>
      </a:lt2>
      <a:accent1>
        <a:srgbClr val="004180"/>
      </a:accent1>
      <a:accent2>
        <a:srgbClr val="00AFD3"/>
      </a:accent2>
      <a:accent3>
        <a:srgbClr val="AB248C"/>
      </a:accent3>
      <a:accent4>
        <a:srgbClr val="7BBF43"/>
      </a:accent4>
      <a:accent5>
        <a:srgbClr val="FAB51F"/>
      </a:accent5>
      <a:accent6>
        <a:srgbClr val="BFBFBF"/>
      </a:accent6>
      <a:hlink>
        <a:srgbClr val="0000FF"/>
      </a:hlink>
      <a:folHlink>
        <a:srgbClr val="800080"/>
      </a:folHlink>
    </a:clrScheme>
    <a:fontScheme name="Default Design">
      <a:majorFont>
        <a:latin typeface="Arial"/>
        <a:ea typeface=""/>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91440" bIns="45720" numCol="1" anchor="ctr" anchorCtr="0" compatLnSpc="1">
        <a:prstTxWarp prst="textNoShape">
          <a:avLst/>
        </a:prstTxWarp>
      </a:bodyPr>
      <a:lstStyle>
        <a:defPPr marL="0" marR="0" indent="0" algn="ctr" defTabSz="914400" rtl="0" eaLnBrk="1" fontAlgn="base" latinLnBrk="0" hangingPunct="1">
          <a:lnSpc>
            <a:spcPct val="86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91440" bIns="45720" numCol="1" anchor="ctr" anchorCtr="0" compatLnSpc="1">
        <a:prstTxWarp prst="textNoShape">
          <a:avLst/>
        </a:prstTxWarp>
      </a:bodyPr>
      <a:lstStyle>
        <a:defPPr marL="0" marR="0" indent="0" algn="ctr" defTabSz="914400" rtl="0" eaLnBrk="1" fontAlgn="base" latinLnBrk="0" hangingPunct="1">
          <a:lnSpc>
            <a:spcPct val="86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Arial" charset="0"/>
          </a:defRPr>
        </a:defPPr>
      </a:lstStyle>
    </a:lnDef>
    <a:txDef>
      <a:spPr bwMode="gray">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lIns="0" tIns="0" rIns="0" bIns="0" anchor="b">
        <a:spAutoFit/>
      </a:bodyPr>
      <a:lstStyle>
        <a:defPPr algn="l">
          <a:lnSpc>
            <a:spcPct val="114000"/>
          </a:lnSpc>
          <a:spcBef>
            <a:spcPts val="0"/>
          </a:spcBef>
          <a:defRPr sz="1200" dirty="0"/>
        </a:defPPr>
      </a:lstStyle>
    </a:txDef>
  </a:objectDefaults>
  <a:extraClrSchemeLst>
    <a:extraClrScheme>
      <a:clrScheme name="Default Design 1">
        <a:dk1>
          <a:srgbClr val="000000"/>
        </a:dk1>
        <a:lt1>
          <a:srgbClr val="FFFFFF"/>
        </a:lt1>
        <a:dk2>
          <a:srgbClr val="BFBFBF"/>
        </a:dk2>
        <a:lt2>
          <a:srgbClr val="7C848A"/>
        </a:lt2>
        <a:accent1>
          <a:srgbClr val="002C77"/>
        </a:accent1>
        <a:accent2>
          <a:srgbClr val="00A8C8"/>
        </a:accent2>
        <a:accent3>
          <a:srgbClr val="FFFFFF"/>
        </a:accent3>
        <a:accent4>
          <a:srgbClr val="000000"/>
        </a:accent4>
        <a:accent5>
          <a:srgbClr val="AAACBD"/>
        </a:accent5>
        <a:accent6>
          <a:srgbClr val="0098B5"/>
        </a:accent6>
        <a:hlink>
          <a:srgbClr val="006D9E"/>
        </a:hlink>
        <a:folHlink>
          <a:srgbClr val="A6E2EF"/>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BFBFBF"/>
        </a:dk2>
        <a:lt2>
          <a:srgbClr val="7C848A"/>
        </a:lt2>
        <a:accent1>
          <a:srgbClr val="43276D"/>
        </a:accent1>
        <a:accent2>
          <a:srgbClr val="6F83C1"/>
        </a:accent2>
        <a:accent3>
          <a:srgbClr val="FFFFFF"/>
        </a:accent3>
        <a:accent4>
          <a:srgbClr val="000000"/>
        </a:accent4>
        <a:accent5>
          <a:srgbClr val="B0ACBA"/>
        </a:accent5>
        <a:accent6>
          <a:srgbClr val="6476AF"/>
        </a:accent6>
        <a:hlink>
          <a:srgbClr val="595997"/>
        </a:hlink>
        <a:folHlink>
          <a:srgbClr val="C4CAE6"/>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BFBFBF"/>
        </a:dk2>
        <a:lt2>
          <a:srgbClr val="7C848A"/>
        </a:lt2>
        <a:accent1>
          <a:srgbClr val="560054"/>
        </a:accent1>
        <a:accent2>
          <a:srgbClr val="CE3D95"/>
        </a:accent2>
        <a:accent3>
          <a:srgbClr val="FFFFFF"/>
        </a:accent3>
        <a:accent4>
          <a:srgbClr val="000000"/>
        </a:accent4>
        <a:accent5>
          <a:srgbClr val="B4AAB3"/>
        </a:accent5>
        <a:accent6>
          <a:srgbClr val="BA3687"/>
        </a:accent6>
        <a:hlink>
          <a:srgbClr val="932077"/>
        </a:hlink>
        <a:folHlink>
          <a:srgbClr val="E7B8D5"/>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BFBFBF"/>
        </a:dk2>
        <a:lt2>
          <a:srgbClr val="7C848A"/>
        </a:lt2>
        <a:accent1>
          <a:srgbClr val="690031"/>
        </a:accent1>
        <a:accent2>
          <a:srgbClr val="ED2C67"/>
        </a:accent2>
        <a:accent3>
          <a:srgbClr val="FFFFFF"/>
        </a:accent3>
        <a:accent4>
          <a:srgbClr val="000000"/>
        </a:accent4>
        <a:accent5>
          <a:srgbClr val="B9AAAD"/>
        </a:accent5>
        <a:accent6>
          <a:srgbClr val="D7275D"/>
        </a:accent6>
        <a:hlink>
          <a:srgbClr val="A9194F"/>
        </a:hlink>
        <a:folHlink>
          <a:srgbClr val="F7B6BB"/>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BFBFBF"/>
        </a:dk2>
        <a:lt2>
          <a:srgbClr val="7C848A"/>
        </a:lt2>
        <a:accent1>
          <a:srgbClr val="810009"/>
        </a:accent1>
        <a:accent2>
          <a:srgbClr val="EF4E45"/>
        </a:accent2>
        <a:accent3>
          <a:srgbClr val="FFFFFF"/>
        </a:accent3>
        <a:accent4>
          <a:srgbClr val="000000"/>
        </a:accent4>
        <a:accent5>
          <a:srgbClr val="C1AAAA"/>
        </a:accent5>
        <a:accent6>
          <a:srgbClr val="D9463E"/>
        </a:accent6>
        <a:hlink>
          <a:srgbClr val="BA2C2B"/>
        </a:hlink>
        <a:folHlink>
          <a:srgbClr val="F9BEAD"/>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BFBFBF"/>
        </a:dk2>
        <a:lt2>
          <a:srgbClr val="7C848A"/>
        </a:lt2>
        <a:accent1>
          <a:srgbClr val="8C3709"/>
        </a:accent1>
        <a:accent2>
          <a:srgbClr val="F48132"/>
        </a:accent2>
        <a:accent3>
          <a:srgbClr val="FFFFFF"/>
        </a:accent3>
        <a:accent4>
          <a:srgbClr val="000000"/>
        </a:accent4>
        <a:accent5>
          <a:srgbClr val="C5AEAA"/>
        </a:accent5>
        <a:accent6>
          <a:srgbClr val="DD742C"/>
        </a:accent6>
        <a:hlink>
          <a:srgbClr val="C45F24"/>
        </a:hlink>
        <a:folHlink>
          <a:srgbClr val="FCCFAB"/>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BFBFBF"/>
        </a:dk2>
        <a:lt2>
          <a:srgbClr val="7C848A"/>
        </a:lt2>
        <a:accent1>
          <a:srgbClr val="8E5501"/>
        </a:accent1>
        <a:accent2>
          <a:srgbClr val="FBAE17"/>
        </a:accent2>
        <a:accent3>
          <a:srgbClr val="FFFFFF"/>
        </a:accent3>
        <a:accent4>
          <a:srgbClr val="000000"/>
        </a:accent4>
        <a:accent5>
          <a:srgbClr val="C6B4AA"/>
        </a:accent5>
        <a:accent6>
          <a:srgbClr val="E39D14"/>
        </a:accent6>
        <a:hlink>
          <a:srgbClr val="C98314"/>
        </a:hlink>
        <a:folHlink>
          <a:srgbClr val="FFDDAC"/>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BFBFBF"/>
        </a:dk2>
        <a:lt2>
          <a:srgbClr val="7C848A"/>
        </a:lt2>
        <a:accent1>
          <a:srgbClr val="505F21"/>
        </a:accent1>
        <a:accent2>
          <a:srgbClr val="B2B935"/>
        </a:accent2>
        <a:accent3>
          <a:srgbClr val="FFFFFF"/>
        </a:accent3>
        <a:accent4>
          <a:srgbClr val="000000"/>
        </a:accent4>
        <a:accent5>
          <a:srgbClr val="B3B6AB"/>
        </a:accent5>
        <a:accent6>
          <a:srgbClr val="A1A72F"/>
        </a:accent6>
        <a:hlink>
          <a:srgbClr val="828D30"/>
        </a:hlink>
        <a:folHlink>
          <a:srgbClr val="D9D99E"/>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BFBFBF"/>
        </a:dk2>
        <a:lt2>
          <a:srgbClr val="7C848A"/>
        </a:lt2>
        <a:accent1>
          <a:srgbClr val="00582D"/>
        </a:accent1>
        <a:accent2>
          <a:srgbClr val="72BE44"/>
        </a:accent2>
        <a:accent3>
          <a:srgbClr val="FFFFFF"/>
        </a:accent3>
        <a:accent4>
          <a:srgbClr val="000000"/>
        </a:accent4>
        <a:accent5>
          <a:srgbClr val="AAB4AD"/>
        </a:accent5>
        <a:accent6>
          <a:srgbClr val="67AC3D"/>
        </a:accent6>
        <a:hlink>
          <a:srgbClr val="118B3F"/>
        </a:hlink>
        <a:folHlink>
          <a:srgbClr val="BDDDA3"/>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FFFFFF"/>
        </a:lt1>
        <a:dk2>
          <a:srgbClr val="BFBFBF"/>
        </a:dk2>
        <a:lt2>
          <a:srgbClr val="7C848A"/>
        </a:lt2>
        <a:accent1>
          <a:srgbClr val="004C4F"/>
        </a:accent1>
        <a:accent2>
          <a:srgbClr val="0FB694"/>
        </a:accent2>
        <a:accent3>
          <a:srgbClr val="FFFFFF"/>
        </a:accent3>
        <a:accent4>
          <a:srgbClr val="000000"/>
        </a:accent4>
        <a:accent5>
          <a:srgbClr val="AAB2B2"/>
        </a:accent5>
        <a:accent6>
          <a:srgbClr val="0CA586"/>
        </a:accent6>
        <a:hlink>
          <a:srgbClr val="008075"/>
        </a:hlink>
        <a:folHlink>
          <a:srgbClr val="A7D9C8"/>
        </a:folHlink>
      </a:clrScheme>
      <a:clrMap bg1="lt1" tx1="dk1" bg2="lt2" tx2="dk2" accent1="accent1" accent2="accent2" accent3="accent3" accent4="accent4" accent5="accent5" accent6="accent6" hlink="hlink" folHlink="folHlink"/>
    </a:extraClrScheme>
    <a:extraClrScheme>
      <a:clrScheme name="Default Design 11">
        <a:dk1>
          <a:srgbClr val="000000"/>
        </a:dk1>
        <a:lt1>
          <a:srgbClr val="FFFFFF"/>
        </a:lt1>
        <a:dk2>
          <a:srgbClr val="BFBFBF"/>
        </a:dk2>
        <a:lt2>
          <a:srgbClr val="7C848A"/>
        </a:lt2>
        <a:accent1>
          <a:srgbClr val="000000"/>
        </a:accent1>
        <a:accent2>
          <a:srgbClr val="808080"/>
        </a:accent2>
        <a:accent3>
          <a:srgbClr val="FFFFFF"/>
        </a:accent3>
        <a:accent4>
          <a:srgbClr val="000000"/>
        </a:accent4>
        <a:accent5>
          <a:srgbClr val="AAAAAA"/>
        </a:accent5>
        <a:accent6>
          <a:srgbClr val="737373"/>
        </a:accent6>
        <a:hlink>
          <a:srgbClr val="404040"/>
        </a:hlink>
        <a:folHlink>
          <a:srgbClr val="BFBFB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MA PPT Template 4x3.potx" id="{F786B794-F3E3-4BB2-A9C1-DED1712B87C9}" vid="{7BF93C59-4FEE-43DD-AFA8-DD65442B67A8}"/>
    </a:ext>
  </a:extLst>
</a:theme>
</file>

<file path=ppt/theme/theme3.xml><?xml version="1.0" encoding="utf-8"?>
<a:theme xmlns:a="http://schemas.openxmlformats.org/drawingml/2006/main" name="3_blank">
  <a:themeElements>
    <a:clrScheme name="Custom 2">
      <a:dk1>
        <a:srgbClr val="565656"/>
      </a:dk1>
      <a:lt1>
        <a:srgbClr val="FFFFFF"/>
      </a:lt1>
      <a:dk2>
        <a:srgbClr val="009DE0"/>
      </a:dk2>
      <a:lt2>
        <a:srgbClr val="FFFFFF"/>
      </a:lt2>
      <a:accent1>
        <a:srgbClr val="009DE0"/>
      </a:accent1>
      <a:accent2>
        <a:srgbClr val="76D3FF"/>
      </a:accent2>
      <a:accent3>
        <a:srgbClr val="FF8C00"/>
      </a:accent3>
      <a:accent4>
        <a:srgbClr val="EE3C8E"/>
      </a:accent4>
      <a:accent5>
        <a:srgbClr val="8246AF"/>
      </a:accent5>
      <a:accent6>
        <a:srgbClr val="00968F"/>
      </a:accent6>
      <a:hlink>
        <a:srgbClr val="2C6EF2"/>
      </a:hlink>
      <a:folHlink>
        <a:srgbClr val="002C77"/>
      </a:folHlink>
    </a:clrScheme>
    <a:fontScheme name="M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defPPr algn="ctr">
          <a:defRPr sz="14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91440" tIns="91440" rIns="91440" bIns="91440" rtlCol="0" anchor="ctr">
        <a:noAutofit/>
      </a:bodyPr>
      <a:lstStyle>
        <a:defPPr algn="ctr">
          <a:defRPr sz="1400" dirty="0" smtClean="0">
            <a:solidFill>
              <a:schemeClr val="tx1"/>
            </a:solidFill>
          </a:defRPr>
        </a:defPPr>
      </a:lstStyle>
      <a:style>
        <a:lnRef idx="0">
          <a:scrgbClr r="0" g="0" b="0"/>
        </a:lnRef>
        <a:fillRef idx="0">
          <a:scrgbClr r="0" g="0" b="0"/>
        </a:fillRef>
        <a:effectRef idx="0">
          <a:scrgbClr r="0" g="0" b="0"/>
        </a:effectRef>
        <a:fontRef idx="minor">
          <a:schemeClr val="dk1"/>
        </a:fontRef>
      </a:style>
    </a:txDef>
  </a:objectDefaults>
  <a:extraClrSchemeLst/>
  <a:custClrLst>
    <a:custClr name="Dark blue">
      <a:srgbClr val="002C77"/>
    </a:custClr>
    <a:custClr name="Blue">
      <a:srgbClr val="009DE0"/>
    </a:custClr>
    <a:custClr name="Light blue">
      <a:srgbClr val="76D3FF"/>
    </a:custClr>
    <a:custClr name="Dark orange">
      <a:srgbClr val="A32E00"/>
    </a:custClr>
    <a:custClr name="Orange">
      <a:srgbClr val="FF8C00"/>
    </a:custClr>
    <a:custClr name="Light orange">
      <a:srgbClr val="FFCA94"/>
    </a:custClr>
    <a:custClr name="Dark pink">
      <a:srgbClr val="B2025B"/>
    </a:custClr>
    <a:custClr name="Pink">
      <a:srgbClr val="EE3D8B"/>
    </a:custClr>
    <a:custClr name="Light pink">
      <a:srgbClr val="F8ACBE"/>
    </a:custClr>
    <a:custClr name="Dark purple">
      <a:srgbClr val="463282"/>
    </a:custClr>
    <a:custClr name="Purple">
      <a:srgbClr val="8246AF"/>
    </a:custClr>
    <a:custClr name="Light purple">
      <a:srgbClr val="CCB3E0"/>
    </a:custClr>
    <a:custClr name="Dark yellow">
      <a:srgbClr val="965D00"/>
    </a:custClr>
    <a:custClr name="Yellow">
      <a:srgbClr val="FFBE00"/>
    </a:custClr>
    <a:custClr name="Light yellow">
      <a:srgbClr val="FFE580"/>
    </a:custClr>
    <a:custClr name="Dark turquoise">
      <a:srgbClr val="005E5D"/>
    </a:custClr>
    <a:custClr name="Turquoise">
      <a:srgbClr val="00968F"/>
    </a:custClr>
    <a:custClr name="Light turquoise">
      <a:srgbClr val="98DBCE"/>
    </a:custClr>
    <a:custClr name="Dark crimson">
      <a:srgbClr val="9A1C1F"/>
    </a:custClr>
    <a:custClr name="Crimson">
      <a:srgbClr val="EF4E45"/>
    </a:custClr>
    <a:custClr name="Light crimson">
      <a:srgbClr val="FFAEA6"/>
    </a:custClr>
    <a:custClr name="Dark teal">
      <a:srgbClr val="004C6C"/>
    </a:custClr>
    <a:custClr name="Teal">
      <a:srgbClr val="0077A0"/>
    </a:custClr>
    <a:custClr name="Light teal">
      <a:srgbClr val="9CD9E4"/>
    </a:custClr>
    <a:custClr name="Dark green">
      <a:srgbClr val="275D38"/>
    </a:custClr>
    <a:custClr name="Green">
      <a:srgbClr val="00AC41"/>
    </a:custClr>
    <a:custClr name="Light green">
      <a:srgbClr val="ADDFB3"/>
    </a:custClr>
    <a:custClr name="Dark blue gray">
      <a:srgbClr val="4E6287"/>
    </a:custClr>
    <a:custClr name="Blue gray">
      <a:srgbClr val="8096B2"/>
    </a:custClr>
    <a:custClr name="Light blue gray">
      <a:srgbClr val="BED3E4"/>
    </a:custClr>
    <a:custClr name="Danger crimson">
      <a:srgbClr val="C53532"/>
    </a:custClr>
    <a:custClr name="Warning yellow">
      <a:srgbClr val="FFBE00"/>
    </a:custClr>
    <a:custClr name="Success green">
      <a:srgbClr val="14853D"/>
    </a:custClr>
    <a:custClr name="Background gray">
      <a:srgbClr val="F0F0F0"/>
    </a:custClr>
  </a:custClrLst>
  <a:extLst>
    <a:ext uri="{05A4C25C-085E-4340-85A3-A5531E510DB2}">
      <thm15:themeFamily xmlns:thm15="http://schemas.microsoft.com/office/thememl/2012/main" name="MMA 2021.potm" id="{B7448AD2-FB59-451D-B13D-D6288C0EE23D}" vid="{CA111BE9-ED52-42AE-A244-E436156FB141}"/>
    </a:ext>
  </a:extLst>
</a:theme>
</file>

<file path=ppt/theme/theme4.xml><?xml version="1.0" encoding="utf-8"?>
<a:theme xmlns:a="http://schemas.openxmlformats.org/drawingml/2006/main" name="blank">
  <a:themeElements>
    <a:clrScheme name="MMA">
      <a:dk1>
        <a:srgbClr val="565656"/>
      </a:dk1>
      <a:lt1>
        <a:srgbClr val="FFFFFF"/>
      </a:lt1>
      <a:dk2>
        <a:srgbClr val="009DE0"/>
      </a:dk2>
      <a:lt2>
        <a:srgbClr val="FFFFFF"/>
      </a:lt2>
      <a:accent1>
        <a:srgbClr val="009DE0"/>
      </a:accent1>
      <a:accent2>
        <a:srgbClr val="76D3FF"/>
      </a:accent2>
      <a:accent3>
        <a:srgbClr val="FF8C00"/>
      </a:accent3>
      <a:accent4>
        <a:srgbClr val="EE3C8E"/>
      </a:accent4>
      <a:accent5>
        <a:srgbClr val="8246AF"/>
      </a:accent5>
      <a:accent6>
        <a:srgbClr val="00968F"/>
      </a:accent6>
      <a:hlink>
        <a:srgbClr val="2C6EF2"/>
      </a:hlink>
      <a:folHlink>
        <a:srgbClr val="0065AC"/>
      </a:folHlink>
    </a:clrScheme>
    <a:fontScheme name="M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spAutoFit/>
      </a:bodyPr>
      <a:lstStyle>
        <a:defPPr algn="l">
          <a:defRPr sz="1500" dirty="0" smtClean="0"/>
        </a:defPPr>
      </a:lst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91440" tIns="91440" rIns="91440" bIns="91440" rtlCol="0" anchor="ctr">
        <a:noAutofit/>
      </a:bodyPr>
      <a:lstStyle>
        <a:defPPr algn="ctr">
          <a:defRPr sz="1400" dirty="0" smtClean="0">
            <a:solidFill>
              <a:schemeClr val="tx1"/>
            </a:solidFill>
          </a:defRPr>
        </a:defPPr>
      </a:lstStyle>
      <a:style>
        <a:lnRef idx="0">
          <a:scrgbClr r="0" g="0" b="0"/>
        </a:lnRef>
        <a:fillRef idx="0">
          <a:scrgbClr r="0" g="0" b="0"/>
        </a:fillRef>
        <a:effectRef idx="0">
          <a:scrgbClr r="0" g="0" b="0"/>
        </a:effectRef>
        <a:fontRef idx="minor">
          <a:schemeClr val="dk1"/>
        </a:fontRef>
      </a:style>
    </a:txDef>
  </a:objectDefaults>
  <a:extraClrSchemeLst/>
  <a:custClrLst>
    <a:custClr name="Dark blue">
      <a:srgbClr val="002C77"/>
    </a:custClr>
    <a:custClr name="Blue">
      <a:srgbClr val="009DE0"/>
    </a:custClr>
    <a:custClr name="Light blue">
      <a:srgbClr val="76D3FF"/>
    </a:custClr>
    <a:custClr name="Dark orange">
      <a:srgbClr val="A32E00"/>
    </a:custClr>
    <a:custClr name="Orange">
      <a:srgbClr val="FF8C00"/>
    </a:custClr>
    <a:custClr name="Light orange">
      <a:srgbClr val="FFCA94"/>
    </a:custClr>
    <a:custClr name="Dark pink">
      <a:srgbClr val="B2025B"/>
    </a:custClr>
    <a:custClr name="Pink">
      <a:srgbClr val="EE3D8B"/>
    </a:custClr>
    <a:custClr name="Light pink">
      <a:srgbClr val="F8ACBE"/>
    </a:custClr>
    <a:custClr name="Dark purple">
      <a:srgbClr val="463282"/>
    </a:custClr>
    <a:custClr name="Purple">
      <a:srgbClr val="8246AF"/>
    </a:custClr>
    <a:custClr name="Light purple">
      <a:srgbClr val="CCB3E0"/>
    </a:custClr>
    <a:custClr name="Dark yellow">
      <a:srgbClr val="965D00"/>
    </a:custClr>
    <a:custClr name="Yellow">
      <a:srgbClr val="FFBE00"/>
    </a:custClr>
    <a:custClr name="Light yellow">
      <a:srgbClr val="FFE580"/>
    </a:custClr>
    <a:custClr name="Dark turquoise">
      <a:srgbClr val="005E5D"/>
    </a:custClr>
    <a:custClr name="Turquoise">
      <a:srgbClr val="00968F"/>
    </a:custClr>
    <a:custClr name="Light turquoise">
      <a:srgbClr val="98DBCE"/>
    </a:custClr>
    <a:custClr name="Dark crimson">
      <a:srgbClr val="9A1C1F"/>
    </a:custClr>
    <a:custClr name="Crimson">
      <a:srgbClr val="EF4E45"/>
    </a:custClr>
    <a:custClr name="Light crimson">
      <a:srgbClr val="FFAEA6"/>
    </a:custClr>
    <a:custClr name="Dark teal">
      <a:srgbClr val="004C6C"/>
    </a:custClr>
    <a:custClr name="Teal">
      <a:srgbClr val="0077A0"/>
    </a:custClr>
    <a:custClr name="Light teal">
      <a:srgbClr val="9CD9E4"/>
    </a:custClr>
    <a:custClr name="Dark green">
      <a:srgbClr val="275D38"/>
    </a:custClr>
    <a:custClr name="Green">
      <a:srgbClr val="00AC41"/>
    </a:custClr>
    <a:custClr name="Light green">
      <a:srgbClr val="ADDFB3"/>
    </a:custClr>
    <a:custClr name="Dark blue gray">
      <a:srgbClr val="4E6287"/>
    </a:custClr>
    <a:custClr name="Blue gray">
      <a:srgbClr val="8096B2"/>
    </a:custClr>
    <a:custClr name="Light blue gray">
      <a:srgbClr val="BED3E4"/>
    </a:custClr>
    <a:custClr name="Danger crimson">
      <a:srgbClr val="C53532"/>
    </a:custClr>
    <a:custClr name="Warning yellow">
      <a:srgbClr val="FFBE00"/>
    </a:custClr>
    <a:custClr name="Success green">
      <a:srgbClr val="14853D"/>
    </a:custClr>
    <a:custClr name="Background gray">
      <a:srgbClr val="F0F0F0"/>
    </a:custClr>
  </a:custClrLst>
  <a:extLst>
    <a:ext uri="{05A4C25C-085E-4340-85A3-A5531E510DB2}">
      <thm15:themeFamily xmlns:thm15="http://schemas.microsoft.com/office/thememl/2012/main" name="Presentation1" id="{39E6063E-6B40-3347-AC87-F9F0666429DF}" vid="{2C2A2569-AA2C-B94D-B9DA-CDB22CFE903C}"/>
    </a:ext>
  </a:extLst>
</a:theme>
</file>

<file path=ppt/theme/theme5.xml><?xml version="1.0" encoding="utf-8"?>
<a:theme xmlns:a="http://schemas.openxmlformats.org/drawingml/2006/main" name="1_blank">
  <a:themeElements>
    <a:clrScheme name="MMA">
      <a:dk1>
        <a:srgbClr val="565656"/>
      </a:dk1>
      <a:lt1>
        <a:srgbClr val="FFFFFF"/>
      </a:lt1>
      <a:dk2>
        <a:srgbClr val="009DE0"/>
      </a:dk2>
      <a:lt2>
        <a:srgbClr val="FFFFFF"/>
      </a:lt2>
      <a:accent1>
        <a:srgbClr val="009DE0"/>
      </a:accent1>
      <a:accent2>
        <a:srgbClr val="76D3FF"/>
      </a:accent2>
      <a:accent3>
        <a:srgbClr val="FF8C00"/>
      </a:accent3>
      <a:accent4>
        <a:srgbClr val="EE3C8E"/>
      </a:accent4>
      <a:accent5>
        <a:srgbClr val="8246AF"/>
      </a:accent5>
      <a:accent6>
        <a:srgbClr val="00968F"/>
      </a:accent6>
      <a:hlink>
        <a:srgbClr val="2C6EF2"/>
      </a:hlink>
      <a:folHlink>
        <a:srgbClr val="0065AC"/>
      </a:folHlink>
    </a:clrScheme>
    <a:fontScheme name="MM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spAutoFit/>
      </a:bodyPr>
      <a:lstStyle>
        <a:defPPr algn="l">
          <a:defRPr sz="1500" dirty="0" smtClean="0"/>
        </a:defPPr>
      </a:lst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91440" tIns="91440" rIns="91440" bIns="91440" rtlCol="0" anchor="ctr">
        <a:noAutofit/>
      </a:bodyPr>
      <a:lstStyle>
        <a:defPPr algn="ctr">
          <a:defRPr sz="1400" dirty="0" smtClean="0">
            <a:solidFill>
              <a:schemeClr val="tx1"/>
            </a:solidFill>
          </a:defRPr>
        </a:defPPr>
      </a:lstStyle>
      <a:style>
        <a:lnRef idx="0">
          <a:scrgbClr r="0" g="0" b="0"/>
        </a:lnRef>
        <a:fillRef idx="0">
          <a:scrgbClr r="0" g="0" b="0"/>
        </a:fillRef>
        <a:effectRef idx="0">
          <a:scrgbClr r="0" g="0" b="0"/>
        </a:effectRef>
        <a:fontRef idx="minor">
          <a:schemeClr val="dk1"/>
        </a:fontRef>
      </a:style>
    </a:txDef>
  </a:objectDefaults>
  <a:extraClrSchemeLst/>
  <a:custClrLst>
    <a:custClr name="Dark blue">
      <a:srgbClr val="002C77"/>
    </a:custClr>
    <a:custClr name="Blue">
      <a:srgbClr val="009DE0"/>
    </a:custClr>
    <a:custClr name="Light blue">
      <a:srgbClr val="76D3FF"/>
    </a:custClr>
    <a:custClr name="Dark orange">
      <a:srgbClr val="A32E00"/>
    </a:custClr>
    <a:custClr name="Orange">
      <a:srgbClr val="FF8C00"/>
    </a:custClr>
    <a:custClr name="Light orange">
      <a:srgbClr val="FFCA94"/>
    </a:custClr>
    <a:custClr name="Dark pink">
      <a:srgbClr val="B2025B"/>
    </a:custClr>
    <a:custClr name="Pink">
      <a:srgbClr val="EE3D8B"/>
    </a:custClr>
    <a:custClr name="Light pink">
      <a:srgbClr val="F8ACBE"/>
    </a:custClr>
    <a:custClr name="Dark purple">
      <a:srgbClr val="463282"/>
    </a:custClr>
    <a:custClr name="Purple">
      <a:srgbClr val="8246AF"/>
    </a:custClr>
    <a:custClr name="Light purple">
      <a:srgbClr val="CCB3E0"/>
    </a:custClr>
    <a:custClr name="Dark yellow">
      <a:srgbClr val="965D00"/>
    </a:custClr>
    <a:custClr name="Yellow">
      <a:srgbClr val="FFBE00"/>
    </a:custClr>
    <a:custClr name="Light yellow">
      <a:srgbClr val="FFE580"/>
    </a:custClr>
    <a:custClr name="Dark turquoise">
      <a:srgbClr val="005E5D"/>
    </a:custClr>
    <a:custClr name="Turquoise">
      <a:srgbClr val="00968F"/>
    </a:custClr>
    <a:custClr name="Light turquoise">
      <a:srgbClr val="98DBCE"/>
    </a:custClr>
    <a:custClr name="Dark crimson">
      <a:srgbClr val="9A1C1F"/>
    </a:custClr>
    <a:custClr name="Crimson">
      <a:srgbClr val="EF4E45"/>
    </a:custClr>
    <a:custClr name="Light crimson">
      <a:srgbClr val="FFAEA6"/>
    </a:custClr>
    <a:custClr name="Dark teal">
      <a:srgbClr val="004C6C"/>
    </a:custClr>
    <a:custClr name="Teal">
      <a:srgbClr val="0077A0"/>
    </a:custClr>
    <a:custClr name="Light teal">
      <a:srgbClr val="9CD9E4"/>
    </a:custClr>
    <a:custClr name="Dark green">
      <a:srgbClr val="275D38"/>
    </a:custClr>
    <a:custClr name="Green">
      <a:srgbClr val="00AC41"/>
    </a:custClr>
    <a:custClr name="Light green">
      <a:srgbClr val="ADDFB3"/>
    </a:custClr>
    <a:custClr name="Dark blue gray">
      <a:srgbClr val="4E6287"/>
    </a:custClr>
    <a:custClr name="Blue gray">
      <a:srgbClr val="8096B2"/>
    </a:custClr>
    <a:custClr name="Light blue gray">
      <a:srgbClr val="BED3E4"/>
    </a:custClr>
    <a:custClr name="Danger crimson">
      <a:srgbClr val="C53532"/>
    </a:custClr>
    <a:custClr name="Warning yellow">
      <a:srgbClr val="FFBE00"/>
    </a:custClr>
    <a:custClr name="Success green">
      <a:srgbClr val="14853D"/>
    </a:custClr>
    <a:custClr name="Background gray">
      <a:srgbClr val="F0F0F0"/>
    </a:custClr>
  </a:custClrLst>
  <a:extLst>
    <a:ext uri="{05A4C25C-085E-4340-85A3-A5531E510DB2}">
      <thm15:themeFamily xmlns:thm15="http://schemas.microsoft.com/office/thememl/2012/main" name="Presentation1" id="{39E6063E-6B40-3347-AC87-F9F0666429DF}" vid="{2C2A2569-AA2C-B94D-B9DA-CDB22CFE903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3275E8ED9ED1408330D9719D08F5F5" ma:contentTypeVersion="12" ma:contentTypeDescription="Create a new document." ma:contentTypeScope="" ma:versionID="33e3562e349002b4e887a1b1a600b502">
  <xsd:schema xmlns:xsd="http://www.w3.org/2001/XMLSchema" xmlns:xs="http://www.w3.org/2001/XMLSchema" xmlns:p="http://schemas.microsoft.com/office/2006/metadata/properties" xmlns:ns2="37b66e81-9f02-4ca2-9b1b-3bff3179a4d3" xmlns:ns3="ed46c018-320c-458e-b7a0-53d043bd7b7a" targetNamespace="http://schemas.microsoft.com/office/2006/metadata/properties" ma:root="true" ma:fieldsID="b0a1adec7ba5b8942e2f22310384d9c4" ns2:_="" ns3:_="">
    <xsd:import namespace="37b66e81-9f02-4ca2-9b1b-3bff3179a4d3"/>
    <xsd:import namespace="ed46c018-320c-458e-b7a0-53d043bd7b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66e81-9f02-4ca2-9b1b-3bff3179a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8f9e939-d534-4f71-907e-9b2d3f0ad47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46c018-320c-458e-b7a0-53d043bd7b7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887500b-2882-4256-87a0-2acc362c28ad}" ma:internalName="TaxCatchAll" ma:showField="CatchAllData" ma:web="ed46c018-320c-458e-b7a0-53d043bd7b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7b66e81-9f02-4ca2-9b1b-3bff3179a4d3">
      <Terms xmlns="http://schemas.microsoft.com/office/infopath/2007/PartnerControls"/>
    </lcf76f155ced4ddcb4097134ff3c332f>
    <TaxCatchAll xmlns="ed46c018-320c-458e-b7a0-53d043bd7b7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53189A-1F5E-40CD-BAD5-6B543F9ABFF4}">
  <ds:schemaRefs>
    <ds:schemaRef ds:uri="37b66e81-9f02-4ca2-9b1b-3bff3179a4d3"/>
    <ds:schemaRef ds:uri="ed46c018-320c-458e-b7a0-53d043bd7b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C8290C6-FB38-4062-9E75-1EC888C3C913}">
  <ds:schemaRefs>
    <ds:schemaRef ds:uri="37b66e81-9f02-4ca2-9b1b-3bff3179a4d3"/>
    <ds:schemaRef ds:uri="ed46c018-320c-458e-b7a0-53d043bd7b7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F99F12A-10FD-417A-B2B8-6661C2ED8E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3465</Words>
  <Application>Microsoft Office PowerPoint</Application>
  <PresentationFormat>Widescreen</PresentationFormat>
  <Paragraphs>356</Paragraphs>
  <Slides>27</Slides>
  <Notes>16</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27</vt:i4>
      </vt:variant>
    </vt:vector>
  </HeadingPairs>
  <TitlesOfParts>
    <vt:vector size="42" baseType="lpstr">
      <vt:lpstr>Arial</vt:lpstr>
      <vt:lpstr>Arial Unicode MS</vt:lpstr>
      <vt:lpstr>Calibri</vt:lpstr>
      <vt:lpstr>Courier New</vt:lpstr>
      <vt:lpstr>Franklin Gothic Medium</vt:lpstr>
      <vt:lpstr>Lato</vt:lpstr>
      <vt:lpstr>Proxima Nova</vt:lpstr>
      <vt:lpstr>System Font Regular</vt:lpstr>
      <vt:lpstr>Wingdings</vt:lpstr>
      <vt:lpstr>2_blank</vt:lpstr>
      <vt:lpstr>6_Default Design</vt:lpstr>
      <vt:lpstr>3_blank</vt:lpstr>
      <vt:lpstr>blank</vt:lpstr>
      <vt:lpstr>1_blank</vt:lpstr>
      <vt:lpstr>think-cell Slide</vt:lpstr>
      <vt:lpstr>VBA Benefits Corp 2024 Well-being Summit   </vt:lpstr>
      <vt:lpstr>Agenda</vt:lpstr>
      <vt:lpstr>PowerPoint Presentation</vt:lpstr>
      <vt:lpstr>As we continue to figure out post-pandemic work life, care and well-being take center stage </vt:lpstr>
      <vt:lpstr>PowerPoint Presentation</vt:lpstr>
      <vt:lpstr>PowerPoint Presentation</vt:lpstr>
      <vt:lpstr>PowerPoint Presentation</vt:lpstr>
      <vt:lpstr>PowerPoint Presentation</vt:lpstr>
      <vt:lpstr>PowerPoint Presentation</vt:lpstr>
      <vt:lpstr>Preferred benefits at a glance</vt:lpstr>
      <vt:lpstr>Key themes emerged across generations, shaping their work and benefit needs.</vt:lpstr>
      <vt:lpstr>Comprehensive health coverage is expected, with varying additional benefits by generation</vt:lpstr>
      <vt:lpstr>Employers are looking beyond Mental Health to consider all the factors influencing their employees’ well-being</vt:lpstr>
      <vt:lpstr>Mental health condition prevalence by generation</vt:lpstr>
      <vt:lpstr>Building a Well-being Strategy</vt:lpstr>
      <vt:lpstr>Culture &amp; Well-being Strategy</vt:lpstr>
      <vt:lpstr>Strategy considerations to drive actionable outcomes  Goal: Transform health care data into prescriptive strategies that help each employer offer competitive, cost-effective programs and resources while engaging employees to optimize their health</vt:lpstr>
      <vt:lpstr>Developing A Successful Wellbeing Program</vt:lpstr>
      <vt:lpstr>Proposed Wellbeing Strategy</vt:lpstr>
      <vt:lpstr>Proposed Wellbeing Strategy Three Year Timeline</vt:lpstr>
      <vt:lpstr>Health &amp; Well-being Current State Analysis  VBA Benefits Corp- 2024 sample discussion document  </vt:lpstr>
      <vt:lpstr> What’s next? </vt:lpstr>
      <vt:lpstr> Communication toolkits</vt:lpstr>
      <vt:lpstr>Introducing </vt:lpstr>
      <vt:lpstr>PowerPoint Presentation</vt:lpstr>
      <vt:lpstr>PowerPoint Presentation</vt:lpstr>
      <vt:lpstr>PowerPoint Presentation</vt:lpstr>
    </vt:vector>
  </TitlesOfParts>
  <Company>MMC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Moore, Laura M (MMA)</dc:creator>
  <cp:lastModifiedBy>Gabriella Bond</cp:lastModifiedBy>
  <cp:revision>2</cp:revision>
  <dcterms:created xsi:type="dcterms:W3CDTF">2023-11-05T14:51:45Z</dcterms:created>
  <dcterms:modified xsi:type="dcterms:W3CDTF">2024-02-21T18:28:44Z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f1469a-2c2a-4aee-b92b-090d4c5468ff_Enabled">
    <vt:lpwstr>true</vt:lpwstr>
  </property>
  <property fmtid="{D5CDD505-2E9C-101B-9397-08002B2CF9AE}" pid="3" name="MSIP_Label_38f1469a-2c2a-4aee-b92b-090d4c5468ff_SetDate">
    <vt:lpwstr>2023-11-05T14:55:51Z</vt:lpwstr>
  </property>
  <property fmtid="{D5CDD505-2E9C-101B-9397-08002B2CF9AE}" pid="4" name="MSIP_Label_38f1469a-2c2a-4aee-b92b-090d4c5468ff_Method">
    <vt:lpwstr>Standard</vt:lpwstr>
  </property>
  <property fmtid="{D5CDD505-2E9C-101B-9397-08002B2CF9AE}" pid="5" name="MSIP_Label_38f1469a-2c2a-4aee-b92b-090d4c5468ff_Name">
    <vt:lpwstr>Confidential - Unmarked</vt:lpwstr>
  </property>
  <property fmtid="{D5CDD505-2E9C-101B-9397-08002B2CF9AE}" pid="6" name="MSIP_Label_38f1469a-2c2a-4aee-b92b-090d4c5468ff_SiteId">
    <vt:lpwstr>2a6e6092-73e4-4752-b1a5-477a17f5056d</vt:lpwstr>
  </property>
  <property fmtid="{D5CDD505-2E9C-101B-9397-08002B2CF9AE}" pid="7" name="MSIP_Label_38f1469a-2c2a-4aee-b92b-090d4c5468ff_ActionId">
    <vt:lpwstr>53dd4b67-e673-4dc5-9259-da70a3e77477</vt:lpwstr>
  </property>
  <property fmtid="{D5CDD505-2E9C-101B-9397-08002B2CF9AE}" pid="8" name="MSIP_Label_38f1469a-2c2a-4aee-b92b-090d4c5468ff_ContentBits">
    <vt:lpwstr>0</vt:lpwstr>
  </property>
  <property fmtid="{D5CDD505-2E9C-101B-9397-08002B2CF9AE}" pid="9" name="ContentTypeId">
    <vt:lpwstr>0x010100ED3275E8ED9ED1408330D9719D08F5F5</vt:lpwstr>
  </property>
  <property fmtid="{D5CDD505-2E9C-101B-9397-08002B2CF9AE}" pid="10" name="MediaServiceImageTags">
    <vt:lpwstr/>
  </property>
</Properties>
</file>