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1"/>
  </p:notesMasterIdLst>
  <p:sldIdLst>
    <p:sldId id="659" r:id="rId5"/>
    <p:sldId id="632" r:id="rId6"/>
    <p:sldId id="655" r:id="rId7"/>
    <p:sldId id="657" r:id="rId8"/>
    <p:sldId id="658" r:id="rId9"/>
    <p:sldId id="65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AAC4E9"/>
    <a:srgbClr val="F5CDCE"/>
    <a:srgbClr val="FDFBF6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1C22D-08E3-4B3D-8129-62DDB87FD791}" v="314" vWet="316" dt="2024-02-06T20:15:54.143"/>
    <p1510:client id="{92443CFD-AC22-440F-84CF-4E424D1DC146}" v="63" dt="2024-02-06T20:56:59.01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85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Milligan" userId="235a771b-9e73-4875-afa1-2cfe9bacc45a" providerId="ADAL" clId="{72C1C22D-08E3-4B3D-8129-62DDB87FD791}"/>
    <pc:docChg chg="undo custSel addSld delSld modSld">
      <pc:chgData name="Laurie Milligan" userId="235a771b-9e73-4875-afa1-2cfe9bacc45a" providerId="ADAL" clId="{72C1C22D-08E3-4B3D-8129-62DDB87FD791}" dt="2024-02-06T19:58:30.821" v="440" actId="26606"/>
      <pc:docMkLst>
        <pc:docMk/>
      </pc:docMkLst>
      <pc:sldChg chg="del">
        <pc:chgData name="Laurie Milligan" userId="235a771b-9e73-4875-afa1-2cfe9bacc45a" providerId="ADAL" clId="{72C1C22D-08E3-4B3D-8129-62DDB87FD791}" dt="2024-02-06T19:47:17.029" v="0" actId="47"/>
        <pc:sldMkLst>
          <pc:docMk/>
          <pc:sldMk cId="2131568492" sldId="278"/>
        </pc:sldMkLst>
      </pc:sldChg>
      <pc:sldChg chg="modSp mod">
        <pc:chgData name="Laurie Milligan" userId="235a771b-9e73-4875-afa1-2cfe9bacc45a" providerId="ADAL" clId="{72C1C22D-08E3-4B3D-8129-62DDB87FD791}" dt="2024-02-06T19:47:24.362" v="20" actId="20577"/>
        <pc:sldMkLst>
          <pc:docMk/>
          <pc:sldMk cId="979622006" sldId="280"/>
        </pc:sldMkLst>
        <pc:spChg chg="mod">
          <ac:chgData name="Laurie Milligan" userId="235a771b-9e73-4875-afa1-2cfe9bacc45a" providerId="ADAL" clId="{72C1C22D-08E3-4B3D-8129-62DDB87FD791}" dt="2024-02-06T19:47:24.362" v="20" actId="20577"/>
          <ac:spMkLst>
            <pc:docMk/>
            <pc:sldMk cId="979622006" sldId="280"/>
            <ac:spMk id="2" creationId="{4A940BC6-9DA0-FB4D-8879-DC8B3958C07C}"/>
          </ac:spMkLst>
        </pc:spChg>
      </pc:sldChg>
      <pc:sldChg chg="del">
        <pc:chgData name="Laurie Milligan" userId="235a771b-9e73-4875-afa1-2cfe9bacc45a" providerId="ADAL" clId="{72C1C22D-08E3-4B3D-8129-62DDB87FD791}" dt="2024-02-06T19:47:33.216" v="21" actId="47"/>
        <pc:sldMkLst>
          <pc:docMk/>
          <pc:sldMk cId="3500438907" sldId="284"/>
        </pc:sldMkLst>
      </pc:sldChg>
      <pc:sldChg chg="del">
        <pc:chgData name="Laurie Milligan" userId="235a771b-9e73-4875-afa1-2cfe9bacc45a" providerId="ADAL" clId="{72C1C22D-08E3-4B3D-8129-62DDB87FD791}" dt="2024-02-06T19:47:55.038" v="24" actId="47"/>
        <pc:sldMkLst>
          <pc:docMk/>
          <pc:sldMk cId="1138222901" sldId="610"/>
        </pc:sldMkLst>
      </pc:sldChg>
      <pc:sldChg chg="del">
        <pc:chgData name="Laurie Milligan" userId="235a771b-9e73-4875-afa1-2cfe9bacc45a" providerId="ADAL" clId="{72C1C22D-08E3-4B3D-8129-62DDB87FD791}" dt="2024-02-06T19:47:56.224" v="25" actId="47"/>
        <pc:sldMkLst>
          <pc:docMk/>
          <pc:sldMk cId="708813719" sldId="625"/>
        </pc:sldMkLst>
      </pc:sldChg>
      <pc:sldChg chg="addSp delSp modSp mod">
        <pc:chgData name="Laurie Milligan" userId="235a771b-9e73-4875-afa1-2cfe9bacc45a" providerId="ADAL" clId="{72C1C22D-08E3-4B3D-8129-62DDB87FD791}" dt="2024-02-06T19:53:00.748" v="109" actId="22"/>
        <pc:sldMkLst>
          <pc:docMk/>
          <pc:sldMk cId="3890115503" sldId="632"/>
        </pc:sldMkLst>
        <pc:spChg chg="add mod">
          <ac:chgData name="Laurie Milligan" userId="235a771b-9e73-4875-afa1-2cfe9bacc45a" providerId="ADAL" clId="{72C1C22D-08E3-4B3D-8129-62DDB87FD791}" dt="2024-02-06T19:48:51.190" v="32" actId="208"/>
          <ac:spMkLst>
            <pc:docMk/>
            <pc:sldMk cId="3890115503" sldId="632"/>
            <ac:spMk id="2" creationId="{2286637F-E7CE-A7B6-F6CF-B53EB49764C2}"/>
          </ac:spMkLst>
        </pc:spChg>
        <pc:spChg chg="mod">
          <ac:chgData name="Laurie Milligan" userId="235a771b-9e73-4875-afa1-2cfe9bacc45a" providerId="ADAL" clId="{72C1C22D-08E3-4B3D-8129-62DDB87FD791}" dt="2024-02-06T19:49:09.021" v="33" actId="6549"/>
          <ac:spMkLst>
            <pc:docMk/>
            <pc:sldMk cId="3890115503" sldId="632"/>
            <ac:spMk id="3" creationId="{00000000-0000-0000-0000-000000000000}"/>
          </ac:spMkLst>
        </pc:spChg>
        <pc:spChg chg="add mod">
          <ac:chgData name="Laurie Milligan" userId="235a771b-9e73-4875-afa1-2cfe9bacc45a" providerId="ADAL" clId="{72C1C22D-08E3-4B3D-8129-62DDB87FD791}" dt="2024-02-06T19:51:21.364" v="105" actId="208"/>
          <ac:spMkLst>
            <pc:docMk/>
            <pc:sldMk cId="3890115503" sldId="632"/>
            <ac:spMk id="4" creationId="{04A66E80-DD34-2D42-44DF-25C06900BD26}"/>
          </ac:spMkLst>
        </pc:spChg>
        <pc:spChg chg="del">
          <ac:chgData name="Laurie Milligan" userId="235a771b-9e73-4875-afa1-2cfe9bacc45a" providerId="ADAL" clId="{72C1C22D-08E3-4B3D-8129-62DDB87FD791}" dt="2024-02-06T19:49:20.245" v="34" actId="478"/>
          <ac:spMkLst>
            <pc:docMk/>
            <pc:sldMk cId="3890115503" sldId="632"/>
            <ac:spMk id="11" creationId="{00000000-0000-0000-0000-000000000000}"/>
          </ac:spMkLst>
        </pc:spChg>
        <pc:picChg chg="add del">
          <ac:chgData name="Laurie Milligan" userId="235a771b-9e73-4875-afa1-2cfe9bacc45a" providerId="ADAL" clId="{72C1C22D-08E3-4B3D-8129-62DDB87FD791}" dt="2024-02-06T19:53:00.748" v="109" actId="22"/>
          <ac:picMkLst>
            <pc:docMk/>
            <pc:sldMk cId="3890115503" sldId="632"/>
            <ac:picMk id="15" creationId="{338FA82C-BCF4-C78F-93F1-B2B462FB72BF}"/>
          </ac:picMkLst>
        </pc:picChg>
        <pc:cxnChg chg="add mod">
          <ac:chgData name="Laurie Milligan" userId="235a771b-9e73-4875-afa1-2cfe9bacc45a" providerId="ADAL" clId="{72C1C22D-08E3-4B3D-8129-62DDB87FD791}" dt="2024-02-06T19:51:34.738" v="107" actId="13822"/>
          <ac:cxnSpMkLst>
            <pc:docMk/>
            <pc:sldMk cId="3890115503" sldId="632"/>
            <ac:cxnSpMk id="12" creationId="{A028432E-9EB2-A6D9-4699-4DD2A9131F90}"/>
          </ac:cxnSpMkLst>
        </pc:cxnChg>
      </pc:sldChg>
      <pc:sldChg chg="del">
        <pc:chgData name="Laurie Milligan" userId="235a771b-9e73-4875-afa1-2cfe9bacc45a" providerId="ADAL" clId="{72C1C22D-08E3-4B3D-8129-62DDB87FD791}" dt="2024-02-06T19:47:36.543" v="23" actId="47"/>
        <pc:sldMkLst>
          <pc:docMk/>
          <pc:sldMk cId="4176103888" sldId="648"/>
        </pc:sldMkLst>
      </pc:sldChg>
      <pc:sldChg chg="del">
        <pc:chgData name="Laurie Milligan" userId="235a771b-9e73-4875-afa1-2cfe9bacc45a" providerId="ADAL" clId="{72C1C22D-08E3-4B3D-8129-62DDB87FD791}" dt="2024-02-06T19:47:33.975" v="22" actId="47"/>
        <pc:sldMkLst>
          <pc:docMk/>
          <pc:sldMk cId="471151416" sldId="649"/>
        </pc:sldMkLst>
      </pc:sldChg>
      <pc:sldChg chg="del">
        <pc:chgData name="Laurie Milligan" userId="235a771b-9e73-4875-afa1-2cfe9bacc45a" providerId="ADAL" clId="{72C1C22D-08E3-4B3D-8129-62DDB87FD791}" dt="2024-02-06T19:49:29.742" v="36" actId="47"/>
        <pc:sldMkLst>
          <pc:docMk/>
          <pc:sldMk cId="109981426" sldId="652"/>
        </pc:sldMkLst>
      </pc:sldChg>
      <pc:sldChg chg="del">
        <pc:chgData name="Laurie Milligan" userId="235a771b-9e73-4875-afa1-2cfe9bacc45a" providerId="ADAL" clId="{72C1C22D-08E3-4B3D-8129-62DDB87FD791}" dt="2024-02-06T19:49:27.682" v="35" actId="47"/>
        <pc:sldMkLst>
          <pc:docMk/>
          <pc:sldMk cId="3870740659" sldId="653"/>
        </pc:sldMkLst>
      </pc:sldChg>
      <pc:sldChg chg="addSp delSp modSp mod modClrScheme chgLayout">
        <pc:chgData name="Laurie Milligan" userId="235a771b-9e73-4875-afa1-2cfe9bacc45a" providerId="ADAL" clId="{72C1C22D-08E3-4B3D-8129-62DDB87FD791}" dt="2024-02-06T19:58:30.821" v="440" actId="26606"/>
        <pc:sldMkLst>
          <pc:docMk/>
          <pc:sldMk cId="1431451383" sldId="654"/>
        </pc:sldMkLst>
        <pc:spChg chg="mod">
          <ac:chgData name="Laurie Milligan" userId="235a771b-9e73-4875-afa1-2cfe9bacc45a" providerId="ADAL" clId="{72C1C22D-08E3-4B3D-8129-62DDB87FD791}" dt="2024-02-06T19:58:30.821" v="440" actId="26606"/>
          <ac:spMkLst>
            <pc:docMk/>
            <pc:sldMk cId="1431451383" sldId="654"/>
            <ac:spMk id="11" creationId="{9C96795A-ADC6-A4A7-F3E0-255452915CBB}"/>
          </ac:spMkLst>
        </pc:spChg>
        <pc:spChg chg="mod">
          <ac:chgData name="Laurie Milligan" userId="235a771b-9e73-4875-afa1-2cfe9bacc45a" providerId="ADAL" clId="{72C1C22D-08E3-4B3D-8129-62DDB87FD791}" dt="2024-02-06T19:58:30.821" v="440" actId="26606"/>
          <ac:spMkLst>
            <pc:docMk/>
            <pc:sldMk cId="1431451383" sldId="654"/>
            <ac:spMk id="17" creationId="{9FFAEDFD-F561-8C1E-C4A5-A59D29BA0A81}"/>
          </ac:spMkLst>
        </pc:spChg>
        <pc:spChg chg="add del mod">
          <ac:chgData name="Laurie Milligan" userId="235a771b-9e73-4875-afa1-2cfe9bacc45a" providerId="ADAL" clId="{72C1C22D-08E3-4B3D-8129-62DDB87FD791}" dt="2024-02-06T19:58:22.540" v="437" actId="26606"/>
          <ac:spMkLst>
            <pc:docMk/>
            <pc:sldMk cId="1431451383" sldId="654"/>
            <ac:spMk id="22" creationId="{56901330-45D5-D5B2-B4C3-C51F4D702F8D}"/>
          </ac:spMkLst>
        </pc:spChg>
        <pc:spChg chg="add del">
          <ac:chgData name="Laurie Milligan" userId="235a771b-9e73-4875-afa1-2cfe9bacc45a" providerId="ADAL" clId="{72C1C22D-08E3-4B3D-8129-62DDB87FD791}" dt="2024-02-06T19:58:30.789" v="439" actId="26606"/>
          <ac:spMkLst>
            <pc:docMk/>
            <pc:sldMk cId="1431451383" sldId="654"/>
            <ac:spMk id="24" creationId="{B2D6364F-600C-DE56-E28B-6B4DE7082AD2}"/>
          </ac:spMkLst>
        </pc:spChg>
        <pc:spChg chg="add mod">
          <ac:chgData name="Laurie Milligan" userId="235a771b-9e73-4875-afa1-2cfe9bacc45a" providerId="ADAL" clId="{72C1C22D-08E3-4B3D-8129-62DDB87FD791}" dt="2024-02-06T19:58:30.821" v="440" actId="26606"/>
          <ac:spMkLst>
            <pc:docMk/>
            <pc:sldMk cId="1431451383" sldId="654"/>
            <ac:spMk id="26" creationId="{56901330-45D5-D5B2-B4C3-C51F4D702F8D}"/>
          </ac:spMkLst>
        </pc:spChg>
        <pc:graphicFrameChg chg="mod modGraphic">
          <ac:chgData name="Laurie Milligan" userId="235a771b-9e73-4875-afa1-2cfe9bacc45a" providerId="ADAL" clId="{72C1C22D-08E3-4B3D-8129-62DDB87FD791}" dt="2024-02-06T19:58:30.821" v="440" actId="26606"/>
          <ac:graphicFrameMkLst>
            <pc:docMk/>
            <pc:sldMk cId="1431451383" sldId="654"/>
            <ac:graphicFrameMk id="14" creationId="{4C14D847-CA51-411D-9EB4-47C850EF174B}"/>
          </ac:graphicFrameMkLst>
        </pc:graphicFrameChg>
      </pc:sldChg>
      <pc:sldChg chg="del">
        <pc:chgData name="Laurie Milligan" userId="235a771b-9e73-4875-afa1-2cfe9bacc45a" providerId="ADAL" clId="{72C1C22D-08E3-4B3D-8129-62DDB87FD791}" dt="2024-02-06T19:49:31.603" v="37" actId="47"/>
        <pc:sldMkLst>
          <pc:docMk/>
          <pc:sldMk cId="1347041164" sldId="655"/>
        </pc:sldMkLst>
      </pc:sldChg>
      <pc:sldChg chg="addSp delSp modSp new mod modClrScheme chgLayout">
        <pc:chgData name="Laurie Milligan" userId="235a771b-9e73-4875-afa1-2cfe9bacc45a" providerId="ADAL" clId="{72C1C22D-08E3-4B3D-8129-62DDB87FD791}" dt="2024-02-06T19:54:18.724" v="117" actId="22"/>
        <pc:sldMkLst>
          <pc:docMk/>
          <pc:sldMk cId="1787486861" sldId="655"/>
        </pc:sldMkLst>
        <pc:spChg chg="del">
          <ac:chgData name="Laurie Milligan" userId="235a771b-9e73-4875-afa1-2cfe9bacc45a" providerId="ADAL" clId="{72C1C22D-08E3-4B3D-8129-62DDB87FD791}" dt="2024-02-06T19:53:10.698" v="112" actId="26606"/>
          <ac:spMkLst>
            <pc:docMk/>
            <pc:sldMk cId="1787486861" sldId="655"/>
            <ac:spMk id="2" creationId="{8594FBA6-7F2C-C0B2-712A-E05593425F45}"/>
          </ac:spMkLst>
        </pc:spChg>
        <pc:spChg chg="del">
          <ac:chgData name="Laurie Milligan" userId="235a771b-9e73-4875-afa1-2cfe9bacc45a" providerId="ADAL" clId="{72C1C22D-08E3-4B3D-8129-62DDB87FD791}" dt="2024-02-06T19:53:10.698" v="112" actId="26606"/>
          <ac:spMkLst>
            <pc:docMk/>
            <pc:sldMk cId="1787486861" sldId="655"/>
            <ac:spMk id="3" creationId="{072A257E-0488-3BE7-155C-71916CB5A3C2}"/>
          </ac:spMkLst>
        </pc:spChg>
        <pc:spChg chg="del">
          <ac:chgData name="Laurie Milligan" userId="235a771b-9e73-4875-afa1-2cfe9bacc45a" providerId="ADAL" clId="{72C1C22D-08E3-4B3D-8129-62DDB87FD791}" dt="2024-02-06T19:53:10.698" v="112" actId="26606"/>
          <ac:spMkLst>
            <pc:docMk/>
            <pc:sldMk cId="1787486861" sldId="655"/>
            <ac:spMk id="4" creationId="{0396F98F-7DCD-CB57-93CE-334522CEA9AD}"/>
          </ac:spMkLst>
        </pc:spChg>
        <pc:picChg chg="add mod">
          <ac:chgData name="Laurie Milligan" userId="235a771b-9e73-4875-afa1-2cfe9bacc45a" providerId="ADAL" clId="{72C1C22D-08E3-4B3D-8129-62DDB87FD791}" dt="2024-02-06T19:54:04.249" v="113" actId="27614"/>
          <ac:picMkLst>
            <pc:docMk/>
            <pc:sldMk cId="1787486861" sldId="655"/>
            <ac:picMk id="6" creationId="{A7758AE3-FD0D-E54A-4D8D-65A05141C423}"/>
          </ac:picMkLst>
        </pc:picChg>
        <pc:picChg chg="add del">
          <ac:chgData name="Laurie Milligan" userId="235a771b-9e73-4875-afa1-2cfe9bacc45a" providerId="ADAL" clId="{72C1C22D-08E3-4B3D-8129-62DDB87FD791}" dt="2024-02-06T19:54:10.609" v="115" actId="22"/>
          <ac:picMkLst>
            <pc:docMk/>
            <pc:sldMk cId="1787486861" sldId="655"/>
            <ac:picMk id="8" creationId="{DF976256-D2D6-68E8-8258-8070ADF4C79B}"/>
          </ac:picMkLst>
        </pc:picChg>
        <pc:picChg chg="add del">
          <ac:chgData name="Laurie Milligan" userId="235a771b-9e73-4875-afa1-2cfe9bacc45a" providerId="ADAL" clId="{72C1C22D-08E3-4B3D-8129-62DDB87FD791}" dt="2024-02-06T19:54:18.724" v="117" actId="22"/>
          <ac:picMkLst>
            <pc:docMk/>
            <pc:sldMk cId="1787486861" sldId="655"/>
            <ac:picMk id="10" creationId="{2209723A-1317-6775-DD39-F08263EE6018}"/>
          </ac:picMkLst>
        </pc:picChg>
      </pc:sldChg>
      <pc:sldChg chg="addSp delSp modSp new mod modClrScheme chgLayout">
        <pc:chgData name="Laurie Milligan" userId="235a771b-9e73-4875-afa1-2cfe9bacc45a" providerId="ADAL" clId="{72C1C22D-08E3-4B3D-8129-62DDB87FD791}" dt="2024-02-06T19:54:50.595" v="123" actId="1076"/>
        <pc:sldMkLst>
          <pc:docMk/>
          <pc:sldMk cId="3173831548" sldId="656"/>
        </pc:sldMkLst>
        <pc:spChg chg="del mod ord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" creationId="{02292EAE-7FA6-1C71-16C6-D3AD01FB106F}"/>
          </ac:spMkLst>
        </pc:spChg>
        <pc:spChg chg="mod ord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3" creationId="{4F7A560D-C9D6-5944-CE6C-D9A577302751}"/>
          </ac:spMkLst>
        </pc:spChg>
        <pc:spChg chg="mod ord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4" creationId="{49E3CC04-A282-55E3-DEDE-F27E5DB10EA6}"/>
          </ac:spMkLst>
        </pc:spChg>
        <pc:spChg chg="del mod ord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5" creationId="{9D4E63B8-E545-FB04-DCBD-374431DA3864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6" creationId="{66B2CDD1-ADC7-2D90-E3D1-3578E76E1685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7" creationId="{081790D9-893C-DF1F-EFA0-BDF2E7EC77F4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8" creationId="{2CE4C812-41C4-5322-F306-3747CAAF5093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9" creationId="{A9DE9165-1E99-DAB4-A946-D5D2D5C89528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0" creationId="{25D2E116-DD12-8AFF-7122-CC768C317ACA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1" creationId="{98012BA8-FCEC-C460-74D4-0D5432B74AD9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2" creationId="{E28203BF-05EE-830E-1173-E808189C0E0D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3" creationId="{56B707AE-D126-DCE0-FA4E-123C4645F60D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4" creationId="{F57A27EC-7CF3-0C9F-5B9C-E0797815840C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5" creationId="{C673B226-FD30-DE93-34A5-0D34463CC67C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6" creationId="{30D354B5-878F-7A5B-D4CF-75D46370F268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7" creationId="{0C4A94A9-7346-FCF4-5BB7-9A72440380BE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8" creationId="{6C748B04-3A3E-0EB6-A804-2E2099932938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19" creationId="{E40EACAE-46B3-EB17-1AC4-E7A67B653481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0" creationId="{BB1049AE-6EBB-69F9-6474-47D1FB0D9977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1" creationId="{37272DCB-8875-84AD-2043-74CBDF30ECC9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2" creationId="{667AF4B6-A312-C67B-FF92-1E1D6F20BD74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3" creationId="{28EFCB69-6529-C9D4-F56C-33E41B6C2571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4" creationId="{E17E179E-F4A7-C06A-E02C-AEC2C7E796E2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5" creationId="{3BDEFB9E-718D-65F7-5C77-FE6CA43801B5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6" creationId="{49279BA3-367C-BB5E-9A04-1C0C2E2FAC0B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7" creationId="{64232055-45A5-5F03-ADB2-F8256BB58580}"/>
          </ac:spMkLst>
        </pc:spChg>
        <pc:spChg chg="del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8" creationId="{86666E1D-903A-FBD8-7E29-03932EE70D74}"/>
          </ac:spMkLst>
        </pc:spChg>
        <pc:spChg chg="add mod ord">
          <ac:chgData name="Laurie Milligan" userId="235a771b-9e73-4875-afa1-2cfe9bacc45a" providerId="ADAL" clId="{72C1C22D-08E3-4B3D-8129-62DDB87FD791}" dt="2024-02-06T19:54:35.884" v="119" actId="700"/>
          <ac:spMkLst>
            <pc:docMk/>
            <pc:sldMk cId="3173831548" sldId="656"/>
            <ac:spMk id="29" creationId="{9F4BEF5F-BC0F-9104-D202-2C0A5E0CED6E}"/>
          </ac:spMkLst>
        </pc:spChg>
        <pc:spChg chg="add del mod ord">
          <ac:chgData name="Laurie Milligan" userId="235a771b-9e73-4875-afa1-2cfe9bacc45a" providerId="ADAL" clId="{72C1C22D-08E3-4B3D-8129-62DDB87FD791}" dt="2024-02-06T19:54:40.425" v="120" actId="22"/>
          <ac:spMkLst>
            <pc:docMk/>
            <pc:sldMk cId="3173831548" sldId="656"/>
            <ac:spMk id="30" creationId="{5B279AB5-DEC7-2C19-583D-BC73E921906B}"/>
          </ac:spMkLst>
        </pc:spChg>
        <pc:picChg chg="add mod ord">
          <ac:chgData name="Laurie Milligan" userId="235a771b-9e73-4875-afa1-2cfe9bacc45a" providerId="ADAL" clId="{72C1C22D-08E3-4B3D-8129-62DDB87FD791}" dt="2024-02-06T19:54:50.595" v="123" actId="1076"/>
          <ac:picMkLst>
            <pc:docMk/>
            <pc:sldMk cId="3173831548" sldId="656"/>
            <ac:picMk id="32" creationId="{4D51D1A2-2DD7-ED87-DF0C-5AED3D9489BA}"/>
          </ac:picMkLst>
        </pc:picChg>
      </pc:sldChg>
    </pc:docChg>
  </pc:docChgLst>
  <pc:docChgLst>
    <pc:chgData name="Gabriella Bond" userId="bd2126e2-26e7-4d8c-ad2c-b4ecead7dce0" providerId="ADAL" clId="{92443CFD-AC22-440F-84CF-4E424D1DC146}"/>
    <pc:docChg chg="undo custSel addSld delSld modSld">
      <pc:chgData name="Gabriella Bond" userId="bd2126e2-26e7-4d8c-ad2c-b4ecead7dce0" providerId="ADAL" clId="{92443CFD-AC22-440F-84CF-4E424D1DC146}" dt="2024-02-06T20:56:53.461" v="332" actId="26606"/>
      <pc:docMkLst>
        <pc:docMk/>
      </pc:docMkLst>
      <pc:sldChg chg="addSp delSp modSp del mod">
        <pc:chgData name="Gabriella Bond" userId="bd2126e2-26e7-4d8c-ad2c-b4ecead7dce0" providerId="ADAL" clId="{92443CFD-AC22-440F-84CF-4E424D1DC146}" dt="2024-02-06T20:49:16.019" v="265" actId="2696"/>
        <pc:sldMkLst>
          <pc:docMk/>
          <pc:sldMk cId="979622006" sldId="280"/>
        </pc:sldMkLst>
        <pc:spChg chg="mod">
          <ac:chgData name="Gabriella Bond" userId="bd2126e2-26e7-4d8c-ad2c-b4ecead7dce0" providerId="ADAL" clId="{92443CFD-AC22-440F-84CF-4E424D1DC146}" dt="2024-02-06T20:14:02.963" v="53" actId="6549"/>
          <ac:spMkLst>
            <pc:docMk/>
            <pc:sldMk cId="979622006" sldId="280"/>
            <ac:spMk id="2" creationId="{4A940BC6-9DA0-FB4D-8879-DC8B3958C07C}"/>
          </ac:spMkLst>
        </pc:spChg>
        <pc:picChg chg="add mod modCrop">
          <ac:chgData name="Gabriella Bond" userId="bd2126e2-26e7-4d8c-ad2c-b4ecead7dce0" providerId="ADAL" clId="{92443CFD-AC22-440F-84CF-4E424D1DC146}" dt="2024-02-06T20:48:23.342" v="227" actId="1076"/>
          <ac:picMkLst>
            <pc:docMk/>
            <pc:sldMk cId="979622006" sldId="280"/>
            <ac:picMk id="4" creationId="{A85147D8-2188-ACFB-2925-3156C18CA881}"/>
          </ac:picMkLst>
        </pc:picChg>
        <pc:picChg chg="add mod">
          <ac:chgData name="Gabriella Bond" userId="bd2126e2-26e7-4d8c-ad2c-b4ecead7dce0" providerId="ADAL" clId="{92443CFD-AC22-440F-84CF-4E424D1DC146}" dt="2024-02-06T20:11:33.160" v="39" actId="14100"/>
          <ac:picMkLst>
            <pc:docMk/>
            <pc:sldMk cId="979622006" sldId="280"/>
            <ac:picMk id="1026" creationId="{46289546-F6D4-4B33-0A3F-5C250B3D8F97}"/>
          </ac:picMkLst>
        </pc:picChg>
        <pc:picChg chg="add del mod">
          <ac:chgData name="Gabriella Bond" userId="bd2126e2-26e7-4d8c-ad2c-b4ecead7dce0" providerId="ADAL" clId="{92443CFD-AC22-440F-84CF-4E424D1DC146}" dt="2024-02-06T20:13:41.112" v="43" actId="478"/>
          <ac:picMkLst>
            <pc:docMk/>
            <pc:sldMk cId="979622006" sldId="280"/>
            <ac:picMk id="1028" creationId="{50EFA5D0-2B31-AF3D-CABD-4FB2E7E2B0E7}"/>
          </ac:picMkLst>
        </pc:picChg>
      </pc:sldChg>
      <pc:sldChg chg="delSp modSp mod">
        <pc:chgData name="Gabriella Bond" userId="bd2126e2-26e7-4d8c-ad2c-b4ecead7dce0" providerId="ADAL" clId="{92443CFD-AC22-440F-84CF-4E424D1DC146}" dt="2024-02-06T20:45:52.626" v="221" actId="14861"/>
        <pc:sldMkLst>
          <pc:docMk/>
          <pc:sldMk cId="3890115503" sldId="632"/>
        </pc:sldMkLst>
        <pc:spChg chg="mod">
          <ac:chgData name="Gabriella Bond" userId="bd2126e2-26e7-4d8c-ad2c-b4ecead7dce0" providerId="ADAL" clId="{92443CFD-AC22-440F-84CF-4E424D1DC146}" dt="2024-02-06T20:36:00.023" v="211" actId="1035"/>
          <ac:spMkLst>
            <pc:docMk/>
            <pc:sldMk cId="3890115503" sldId="632"/>
            <ac:spMk id="2" creationId="{2286637F-E7CE-A7B6-F6CF-B53EB49764C2}"/>
          </ac:spMkLst>
        </pc:spChg>
        <pc:spChg chg="mod">
          <ac:chgData name="Gabriella Bond" userId="bd2126e2-26e7-4d8c-ad2c-b4ecead7dce0" providerId="ADAL" clId="{92443CFD-AC22-440F-84CF-4E424D1DC146}" dt="2024-02-06T20:26:23.658" v="164" actId="1035"/>
          <ac:spMkLst>
            <pc:docMk/>
            <pc:sldMk cId="3890115503" sldId="632"/>
            <ac:spMk id="3" creationId="{00000000-0000-0000-0000-000000000000}"/>
          </ac:spMkLst>
        </pc:spChg>
        <pc:spChg chg="mod">
          <ac:chgData name="Gabriella Bond" userId="bd2126e2-26e7-4d8c-ad2c-b4ecead7dce0" providerId="ADAL" clId="{92443CFD-AC22-440F-84CF-4E424D1DC146}" dt="2024-02-06T20:45:25.794" v="220" actId="14861"/>
          <ac:spMkLst>
            <pc:docMk/>
            <pc:sldMk cId="3890115503" sldId="632"/>
            <ac:spMk id="4" creationId="{04A66E80-DD34-2D42-44DF-25C06900BD26}"/>
          </ac:spMkLst>
        </pc:spChg>
        <pc:spChg chg="del mod">
          <ac:chgData name="Gabriella Bond" userId="bd2126e2-26e7-4d8c-ad2c-b4ecead7dce0" providerId="ADAL" clId="{92443CFD-AC22-440F-84CF-4E424D1DC146}" dt="2024-02-06T20:35:03.046" v="198" actId="478"/>
          <ac:spMkLst>
            <pc:docMk/>
            <pc:sldMk cId="3890115503" sldId="632"/>
            <ac:spMk id="19" creationId="{D9819376-0717-30D6-0AB0-6979CA205EAD}"/>
          </ac:spMkLst>
        </pc:spChg>
        <pc:grpChg chg="mod">
          <ac:chgData name="Gabriella Bond" userId="bd2126e2-26e7-4d8c-ad2c-b4ecead7dce0" providerId="ADAL" clId="{92443CFD-AC22-440F-84CF-4E424D1DC146}" dt="2024-02-06T20:44:57.910" v="219" actId="14861"/>
          <ac:grpSpMkLst>
            <pc:docMk/>
            <pc:sldMk cId="3890115503" sldId="632"/>
            <ac:grpSpMk id="14" creationId="{00000000-0000-0000-0000-000000000000}"/>
          </ac:grpSpMkLst>
        </pc:grpChg>
        <pc:graphicFrameChg chg="mod">
          <ac:chgData name="Gabriella Bond" userId="bd2126e2-26e7-4d8c-ad2c-b4ecead7dce0" providerId="ADAL" clId="{92443CFD-AC22-440F-84CF-4E424D1DC146}" dt="2024-02-06T20:45:52.626" v="221" actId="14861"/>
          <ac:graphicFrameMkLst>
            <pc:docMk/>
            <pc:sldMk cId="3890115503" sldId="632"/>
            <ac:graphicFrameMk id="7" creationId="{00000000-0000-0000-0000-000000000000}"/>
          </ac:graphicFrameMkLst>
        </pc:graphicFrameChg>
        <pc:picChg chg="mod">
          <ac:chgData name="Gabriella Bond" userId="bd2126e2-26e7-4d8c-ad2c-b4ecead7dce0" providerId="ADAL" clId="{92443CFD-AC22-440F-84CF-4E424D1DC146}" dt="2024-02-06T20:34:57.186" v="196" actId="1076"/>
          <ac:picMkLst>
            <pc:docMk/>
            <pc:sldMk cId="3890115503" sldId="632"/>
            <ac:picMk id="6" creationId="{DE54D260-D5BA-D983-C406-43766A9BC211}"/>
          </ac:picMkLst>
        </pc:picChg>
        <pc:cxnChg chg="mod">
          <ac:chgData name="Gabriella Bond" userId="bd2126e2-26e7-4d8c-ad2c-b4ecead7dce0" providerId="ADAL" clId="{92443CFD-AC22-440F-84CF-4E424D1DC146}" dt="2024-02-06T20:36:00.023" v="211" actId="1035"/>
          <ac:cxnSpMkLst>
            <pc:docMk/>
            <pc:sldMk cId="3890115503" sldId="632"/>
            <ac:cxnSpMk id="12" creationId="{A028432E-9EB2-A6D9-4699-4DD2A9131F90}"/>
          </ac:cxnSpMkLst>
        </pc:cxnChg>
      </pc:sldChg>
      <pc:sldChg chg="addSp delSp modSp mod modClrScheme chgLayout">
        <pc:chgData name="Gabriella Bond" userId="bd2126e2-26e7-4d8c-ad2c-b4ecead7dce0" providerId="ADAL" clId="{92443CFD-AC22-440F-84CF-4E424D1DC146}" dt="2024-02-06T20:56:16.368" v="310" actId="20577"/>
        <pc:sldMkLst>
          <pc:docMk/>
          <pc:sldMk cId="1431451383" sldId="654"/>
        </pc:sldMkLst>
        <pc:spChg chg="mod">
          <ac:chgData name="Gabriella Bond" userId="bd2126e2-26e7-4d8c-ad2c-b4ecead7dce0" providerId="ADAL" clId="{92443CFD-AC22-440F-84CF-4E424D1DC146}" dt="2024-02-06T20:24:04.189" v="143" actId="113"/>
          <ac:spMkLst>
            <pc:docMk/>
            <pc:sldMk cId="1431451383" sldId="654"/>
            <ac:spMk id="11" creationId="{9C96795A-ADC6-A4A7-F3E0-255452915CBB}"/>
          </ac:spMkLst>
        </pc:spChg>
        <pc:spChg chg="mod">
          <ac:chgData name="Gabriella Bond" userId="bd2126e2-26e7-4d8c-ad2c-b4ecead7dce0" providerId="ADAL" clId="{92443CFD-AC22-440F-84CF-4E424D1DC146}" dt="2024-02-06T20:34:47.890" v="195" actId="1076"/>
          <ac:spMkLst>
            <pc:docMk/>
            <pc:sldMk cId="1431451383" sldId="654"/>
            <ac:spMk id="17" creationId="{9FFAEDFD-F561-8C1E-C4A5-A59D29BA0A81}"/>
          </ac:spMkLst>
        </pc:spChg>
        <pc:spChg chg="add del mod">
          <ac:chgData name="Gabriella Bond" userId="bd2126e2-26e7-4d8c-ad2c-b4ecead7dce0" providerId="ADAL" clId="{92443CFD-AC22-440F-84CF-4E424D1DC146}" dt="2024-02-06T20:21:44.926" v="126" actId="478"/>
          <ac:spMkLst>
            <pc:docMk/>
            <pc:sldMk cId="1431451383" sldId="654"/>
            <ac:spMk id="19" creationId="{A7B95BE1-4165-C5C8-89C0-15A8413409F1}"/>
          </ac:spMkLst>
        </pc:spChg>
        <pc:spChg chg="del">
          <ac:chgData name="Gabriella Bond" userId="bd2126e2-26e7-4d8c-ad2c-b4ecead7dce0" providerId="ADAL" clId="{92443CFD-AC22-440F-84CF-4E424D1DC146}" dt="2024-02-06T20:21:30.731" v="124" actId="478"/>
          <ac:spMkLst>
            <pc:docMk/>
            <pc:sldMk cId="1431451383" sldId="654"/>
            <ac:spMk id="26" creationId="{56901330-45D5-D5B2-B4C3-C51F4D702F8D}"/>
          </ac:spMkLst>
        </pc:spChg>
        <pc:graphicFrameChg chg="mod modGraphic">
          <ac:chgData name="Gabriella Bond" userId="bd2126e2-26e7-4d8c-ad2c-b4ecead7dce0" providerId="ADAL" clId="{92443CFD-AC22-440F-84CF-4E424D1DC146}" dt="2024-02-06T20:56:16.368" v="310" actId="20577"/>
          <ac:graphicFrameMkLst>
            <pc:docMk/>
            <pc:sldMk cId="1431451383" sldId="654"/>
            <ac:graphicFrameMk id="14" creationId="{4C14D847-CA51-411D-9EB4-47C850EF174B}"/>
          </ac:graphicFrameMkLst>
        </pc:graphicFrameChg>
      </pc:sldChg>
      <pc:sldChg chg="modSp mod">
        <pc:chgData name="Gabriella Bond" userId="bd2126e2-26e7-4d8c-ad2c-b4ecead7dce0" providerId="ADAL" clId="{92443CFD-AC22-440F-84CF-4E424D1DC146}" dt="2024-02-06T20:21:06.720" v="122" actId="26606"/>
        <pc:sldMkLst>
          <pc:docMk/>
          <pc:sldMk cId="1787486861" sldId="655"/>
        </pc:sldMkLst>
        <pc:picChg chg="mod">
          <ac:chgData name="Gabriella Bond" userId="bd2126e2-26e7-4d8c-ad2c-b4ecead7dce0" providerId="ADAL" clId="{92443CFD-AC22-440F-84CF-4E424D1DC146}" dt="2024-02-06T20:21:06.720" v="122" actId="26606"/>
          <ac:picMkLst>
            <pc:docMk/>
            <pc:sldMk cId="1787486861" sldId="655"/>
            <ac:picMk id="6" creationId="{A7758AE3-FD0D-E54A-4D8D-65A05141C423}"/>
          </ac:picMkLst>
        </pc:picChg>
      </pc:sldChg>
      <pc:sldChg chg="delSp modSp del mod">
        <pc:chgData name="Gabriella Bond" userId="bd2126e2-26e7-4d8c-ad2c-b4ecead7dce0" providerId="ADAL" clId="{92443CFD-AC22-440F-84CF-4E424D1DC146}" dt="2024-02-06T20:09:34.124" v="19" actId="2696"/>
        <pc:sldMkLst>
          <pc:docMk/>
          <pc:sldMk cId="3173831548" sldId="656"/>
        </pc:sldMkLst>
        <pc:spChg chg="del">
          <ac:chgData name="Gabriella Bond" userId="bd2126e2-26e7-4d8c-ad2c-b4ecead7dce0" providerId="ADAL" clId="{92443CFD-AC22-440F-84CF-4E424D1DC146}" dt="2024-02-06T20:08:36.378" v="0" actId="478"/>
          <ac:spMkLst>
            <pc:docMk/>
            <pc:sldMk cId="3173831548" sldId="656"/>
            <ac:spMk id="3" creationId="{4F7A560D-C9D6-5944-CE6C-D9A577302751}"/>
          </ac:spMkLst>
        </pc:spChg>
        <pc:spChg chg="del">
          <ac:chgData name="Gabriella Bond" userId="bd2126e2-26e7-4d8c-ad2c-b4ecead7dce0" providerId="ADAL" clId="{92443CFD-AC22-440F-84CF-4E424D1DC146}" dt="2024-02-06T20:08:37.264" v="1" actId="478"/>
          <ac:spMkLst>
            <pc:docMk/>
            <pc:sldMk cId="3173831548" sldId="656"/>
            <ac:spMk id="29" creationId="{9F4BEF5F-BC0F-9104-D202-2C0A5E0CED6E}"/>
          </ac:spMkLst>
        </pc:spChg>
        <pc:picChg chg="mod">
          <ac:chgData name="Gabriella Bond" userId="bd2126e2-26e7-4d8c-ad2c-b4ecead7dce0" providerId="ADAL" clId="{92443CFD-AC22-440F-84CF-4E424D1DC146}" dt="2024-02-06T20:08:42.229" v="2" actId="1076"/>
          <ac:picMkLst>
            <pc:docMk/>
            <pc:sldMk cId="3173831548" sldId="656"/>
            <ac:picMk id="32" creationId="{4D51D1A2-2DD7-ED87-DF0C-5AED3D9489BA}"/>
          </ac:picMkLst>
        </pc:picChg>
      </pc:sldChg>
      <pc:sldChg chg="addSp delSp modSp new mod modClrScheme chgLayout">
        <pc:chgData name="Gabriella Bond" userId="bd2126e2-26e7-4d8c-ad2c-b4ecead7dce0" providerId="ADAL" clId="{92443CFD-AC22-440F-84CF-4E424D1DC146}" dt="2024-02-06T20:56:53.461" v="332" actId="26606"/>
        <pc:sldMkLst>
          <pc:docMk/>
          <pc:sldMk cId="2019943494" sldId="657"/>
        </pc:sldMkLst>
        <pc:spChg chg="del">
          <ac:chgData name="Gabriella Bond" userId="bd2126e2-26e7-4d8c-ad2c-b4ecead7dce0" providerId="ADAL" clId="{92443CFD-AC22-440F-84CF-4E424D1DC146}" dt="2024-02-06T20:09:16.080" v="9" actId="478"/>
          <ac:spMkLst>
            <pc:docMk/>
            <pc:sldMk cId="2019943494" sldId="657"/>
            <ac:spMk id="2" creationId="{B419A67C-4845-E00B-7D07-9937797ABA88}"/>
          </ac:spMkLst>
        </pc:spChg>
        <pc:spChg chg="mod ord modVis">
          <ac:chgData name="Gabriella Bond" userId="bd2126e2-26e7-4d8c-ad2c-b4ecead7dce0" providerId="ADAL" clId="{92443CFD-AC22-440F-84CF-4E424D1DC146}" dt="2024-02-06T20:56:46.379" v="324" actId="26606"/>
          <ac:spMkLst>
            <pc:docMk/>
            <pc:sldMk cId="2019943494" sldId="657"/>
            <ac:spMk id="3" creationId="{28E7A555-F1F2-B27D-E74C-408863380BF7}"/>
          </ac:spMkLst>
        </pc:spChg>
        <pc:spChg chg="del mod">
          <ac:chgData name="Gabriella Bond" userId="bd2126e2-26e7-4d8c-ad2c-b4ecead7dce0" providerId="ADAL" clId="{92443CFD-AC22-440F-84CF-4E424D1DC146}" dt="2024-02-06T20:09:08.259" v="6" actId="478"/>
          <ac:spMkLst>
            <pc:docMk/>
            <pc:sldMk cId="2019943494" sldId="657"/>
            <ac:spMk id="4" creationId="{F0FD75DD-1566-DEA9-3A28-2617B7143424}"/>
          </ac:spMkLst>
        </pc:spChg>
        <pc:spChg chg="del">
          <ac:chgData name="Gabriella Bond" userId="bd2126e2-26e7-4d8c-ad2c-b4ecead7dce0" providerId="ADAL" clId="{92443CFD-AC22-440F-84CF-4E424D1DC146}" dt="2024-02-06T20:09:06.264" v="4" actId="478"/>
          <ac:spMkLst>
            <pc:docMk/>
            <pc:sldMk cId="2019943494" sldId="657"/>
            <ac:spMk id="5" creationId="{50B24FA5-1208-19F6-636C-6640BF91BEF9}"/>
          </ac:spMkLst>
        </pc:spChg>
        <pc:spChg chg="del">
          <ac:chgData name="Gabriella Bond" userId="bd2126e2-26e7-4d8c-ad2c-b4ecead7dce0" providerId="ADAL" clId="{92443CFD-AC22-440F-84CF-4E424D1DC146}" dt="2024-02-06T20:09:09.641" v="7" actId="478"/>
          <ac:spMkLst>
            <pc:docMk/>
            <pc:sldMk cId="2019943494" sldId="657"/>
            <ac:spMk id="6" creationId="{F74B8683-64D1-B082-EA49-24E881975C49}"/>
          </ac:spMkLst>
        </pc:spChg>
        <pc:spChg chg="add del mod">
          <ac:chgData name="Gabriella Bond" userId="bd2126e2-26e7-4d8c-ad2c-b4ecead7dce0" providerId="ADAL" clId="{92443CFD-AC22-440F-84CF-4E424D1DC146}" dt="2024-02-06T20:56:46.379" v="324" actId="26606"/>
          <ac:spMkLst>
            <pc:docMk/>
            <pc:sldMk cId="2019943494" sldId="657"/>
            <ac:spMk id="9" creationId="{F970B7D3-F664-2A8A-169A-9AA449E53428}"/>
          </ac:spMkLst>
        </pc:spChg>
        <pc:spChg chg="add del mod">
          <ac:chgData name="Gabriella Bond" userId="bd2126e2-26e7-4d8c-ad2c-b4ecead7dce0" providerId="ADAL" clId="{92443CFD-AC22-440F-84CF-4E424D1DC146}" dt="2024-02-06T20:56:46.379" v="324" actId="26606"/>
          <ac:spMkLst>
            <pc:docMk/>
            <pc:sldMk cId="2019943494" sldId="657"/>
            <ac:spMk id="10" creationId="{2ED20BED-65E0-1F7A-B258-CB56E65FBE86}"/>
          </ac:spMkLst>
        </pc:spChg>
        <pc:spChg chg="add del mod">
          <ac:chgData name="Gabriella Bond" userId="bd2126e2-26e7-4d8c-ad2c-b4ecead7dce0" providerId="ADAL" clId="{92443CFD-AC22-440F-84CF-4E424D1DC146}" dt="2024-02-06T20:56:46.379" v="324" actId="26606"/>
          <ac:spMkLst>
            <pc:docMk/>
            <pc:sldMk cId="2019943494" sldId="657"/>
            <ac:spMk id="11" creationId="{41C638F5-5EC5-8625-002C-3B568EFF42DF}"/>
          </ac:spMkLst>
        </pc:spChg>
        <pc:spChg chg="add del mod">
          <ac:chgData name="Gabriella Bond" userId="bd2126e2-26e7-4d8c-ad2c-b4ecead7dce0" providerId="ADAL" clId="{92443CFD-AC22-440F-84CF-4E424D1DC146}" dt="2024-02-06T20:56:43.214" v="316" actId="26606"/>
          <ac:spMkLst>
            <pc:docMk/>
            <pc:sldMk cId="2019943494" sldId="657"/>
            <ac:spMk id="12" creationId="{8425E895-40AB-9638-17CD-D98103DC6E5C}"/>
          </ac:spMkLst>
        </pc:spChg>
        <pc:spChg chg="add del mod">
          <ac:chgData name="Gabriella Bond" userId="bd2126e2-26e7-4d8c-ad2c-b4ecead7dce0" providerId="ADAL" clId="{92443CFD-AC22-440F-84CF-4E424D1DC146}" dt="2024-02-06T20:56:43.214" v="316" actId="26606"/>
          <ac:spMkLst>
            <pc:docMk/>
            <pc:sldMk cId="2019943494" sldId="657"/>
            <ac:spMk id="14" creationId="{90E34CFC-5604-AD3E-D159-BF1A7164DC67}"/>
          </ac:spMkLst>
        </pc:spChg>
        <pc:spChg chg="add del mod">
          <ac:chgData name="Gabriella Bond" userId="bd2126e2-26e7-4d8c-ad2c-b4ecead7dce0" providerId="ADAL" clId="{92443CFD-AC22-440F-84CF-4E424D1DC146}" dt="2024-02-06T20:56:43.214" v="316" actId="26606"/>
          <ac:spMkLst>
            <pc:docMk/>
            <pc:sldMk cId="2019943494" sldId="657"/>
            <ac:spMk id="16" creationId="{C09DE116-CD83-B6B2-3FB2-ADD8B1A38243}"/>
          </ac:spMkLst>
        </pc:spChg>
        <pc:spChg chg="add del mod">
          <ac:chgData name="Gabriella Bond" userId="bd2126e2-26e7-4d8c-ad2c-b4ecead7dce0" providerId="ADAL" clId="{92443CFD-AC22-440F-84CF-4E424D1DC146}" dt="2024-02-06T20:56:43.800" v="318" actId="26606"/>
          <ac:spMkLst>
            <pc:docMk/>
            <pc:sldMk cId="2019943494" sldId="657"/>
            <ac:spMk id="18" creationId="{1CA06DD2-0E86-99DD-7B0D-1BB69754343F}"/>
          </ac:spMkLst>
        </pc:spChg>
        <pc:spChg chg="add del mod">
          <ac:chgData name="Gabriella Bond" userId="bd2126e2-26e7-4d8c-ad2c-b4ecead7dce0" providerId="ADAL" clId="{92443CFD-AC22-440F-84CF-4E424D1DC146}" dt="2024-02-06T20:56:43.800" v="318" actId="26606"/>
          <ac:spMkLst>
            <pc:docMk/>
            <pc:sldMk cId="2019943494" sldId="657"/>
            <ac:spMk id="19" creationId="{3BF73C79-681F-5D64-4207-E1D34FAB413D}"/>
          </ac:spMkLst>
        </pc:spChg>
        <pc:spChg chg="add del mod">
          <ac:chgData name="Gabriella Bond" userId="bd2126e2-26e7-4d8c-ad2c-b4ecead7dce0" providerId="ADAL" clId="{92443CFD-AC22-440F-84CF-4E424D1DC146}" dt="2024-02-06T20:56:43.800" v="318" actId="26606"/>
          <ac:spMkLst>
            <pc:docMk/>
            <pc:sldMk cId="2019943494" sldId="657"/>
            <ac:spMk id="20" creationId="{5B316171-1147-9DE0-8265-6029144E2E9A}"/>
          </ac:spMkLst>
        </pc:spChg>
        <pc:picChg chg="add mod">
          <ac:chgData name="Gabriella Bond" userId="bd2126e2-26e7-4d8c-ad2c-b4ecead7dce0" providerId="ADAL" clId="{92443CFD-AC22-440F-84CF-4E424D1DC146}" dt="2024-02-06T20:56:53.461" v="332" actId="26606"/>
          <ac:picMkLst>
            <pc:docMk/>
            <pc:sldMk cId="2019943494" sldId="657"/>
            <ac:picMk id="7" creationId="{39C9E96B-5400-9133-0AA6-BE43D0E909E5}"/>
          </ac:picMkLst>
        </pc:picChg>
      </pc:sldChg>
      <pc:sldChg chg="addSp delSp modSp new mod modClrScheme modAnim chgLayout">
        <pc:chgData name="Gabriella Bond" userId="bd2126e2-26e7-4d8c-ad2c-b4ecead7dce0" providerId="ADAL" clId="{92443CFD-AC22-440F-84CF-4E424D1DC146}" dt="2024-02-06T20:46:45.855" v="222" actId="1440"/>
        <pc:sldMkLst>
          <pc:docMk/>
          <pc:sldMk cId="318568488" sldId="658"/>
        </pc:sldMkLst>
        <pc:spChg chg="del">
          <ac:chgData name="Gabriella Bond" userId="bd2126e2-26e7-4d8c-ad2c-b4ecead7dce0" providerId="ADAL" clId="{92443CFD-AC22-440F-84CF-4E424D1DC146}" dt="2024-02-06T20:25:53.766" v="153" actId="478"/>
          <ac:spMkLst>
            <pc:docMk/>
            <pc:sldMk cId="318568488" sldId="658"/>
            <ac:spMk id="2" creationId="{85D7F92F-5F40-7A9C-6B39-432D7AA52847}"/>
          </ac:spMkLst>
        </pc:spChg>
        <pc:spChg chg="mod ord">
          <ac:chgData name="Gabriella Bond" userId="bd2126e2-26e7-4d8c-ad2c-b4ecead7dce0" providerId="ADAL" clId="{92443CFD-AC22-440F-84CF-4E424D1DC146}" dt="2024-02-06T20:34:09.248" v="173" actId="26606"/>
          <ac:spMkLst>
            <pc:docMk/>
            <pc:sldMk cId="318568488" sldId="658"/>
            <ac:spMk id="3" creationId="{17B11777-1483-1D2C-90C0-BB3DBE6615E3}"/>
          </ac:spMkLst>
        </pc:spChg>
        <pc:spChg chg="add mod">
          <ac:chgData name="Gabriella Bond" userId="bd2126e2-26e7-4d8c-ad2c-b4ecead7dce0" providerId="ADAL" clId="{92443CFD-AC22-440F-84CF-4E424D1DC146}" dt="2024-02-06T20:34:43.210" v="194" actId="1076"/>
          <ac:spMkLst>
            <pc:docMk/>
            <pc:sldMk cId="318568488" sldId="658"/>
            <ac:spMk id="9" creationId="{697CE2CA-49F4-9F76-FEFB-51D0A89D8427}"/>
          </ac:spMkLst>
        </pc:spChg>
        <pc:spChg chg="add del mod">
          <ac:chgData name="Gabriella Bond" userId="bd2126e2-26e7-4d8c-ad2c-b4ecead7dce0" providerId="ADAL" clId="{92443CFD-AC22-440F-84CF-4E424D1DC146}" dt="2024-02-06T20:34:12.860" v="175" actId="478"/>
          <ac:spMkLst>
            <pc:docMk/>
            <pc:sldMk cId="318568488" sldId="658"/>
            <ac:spMk id="11" creationId="{0CDF3BAB-366F-B25E-342E-8164C668943D}"/>
          </ac:spMkLst>
        </pc:spChg>
        <pc:picChg chg="add mod">
          <ac:chgData name="Gabriella Bond" userId="bd2126e2-26e7-4d8c-ad2c-b4ecead7dce0" providerId="ADAL" clId="{92443CFD-AC22-440F-84CF-4E424D1DC146}" dt="2024-02-06T20:46:45.855" v="222" actId="1440"/>
          <ac:picMkLst>
            <pc:docMk/>
            <pc:sldMk cId="318568488" sldId="658"/>
            <ac:picMk id="4" creationId="{4622511B-D309-B913-57E5-DD00ABF3BEFE}"/>
          </ac:picMkLst>
        </pc:picChg>
      </pc:sldChg>
      <pc:sldChg chg="addSp delSp modSp new del mod">
        <pc:chgData name="Gabriella Bond" userId="bd2126e2-26e7-4d8c-ad2c-b4ecead7dce0" providerId="ADAL" clId="{92443CFD-AC22-440F-84CF-4E424D1DC146}" dt="2024-02-06T20:21:20.124" v="123" actId="2696"/>
        <pc:sldMkLst>
          <pc:docMk/>
          <pc:sldMk cId="1764232215" sldId="658"/>
        </pc:sldMkLst>
        <pc:spChg chg="mod">
          <ac:chgData name="Gabriella Bond" userId="bd2126e2-26e7-4d8c-ad2c-b4ecead7dce0" providerId="ADAL" clId="{92443CFD-AC22-440F-84CF-4E424D1DC146}" dt="2024-02-06T20:15:27.990" v="112" actId="14100"/>
          <ac:spMkLst>
            <pc:docMk/>
            <pc:sldMk cId="1764232215" sldId="658"/>
            <ac:spMk id="2" creationId="{137CA184-37D4-01D0-3A57-5621F8F8E849}"/>
          </ac:spMkLst>
        </pc:spChg>
        <pc:spChg chg="del">
          <ac:chgData name="Gabriella Bond" userId="bd2126e2-26e7-4d8c-ad2c-b4ecead7dce0" providerId="ADAL" clId="{92443CFD-AC22-440F-84CF-4E424D1DC146}" dt="2024-02-06T20:15:07.392" v="76" actId="478"/>
          <ac:spMkLst>
            <pc:docMk/>
            <pc:sldMk cId="1764232215" sldId="658"/>
            <ac:spMk id="3" creationId="{26EA7271-B137-1890-D799-152FA1805B12}"/>
          </ac:spMkLst>
        </pc:spChg>
        <pc:picChg chg="add mod">
          <ac:chgData name="Gabriella Bond" userId="bd2126e2-26e7-4d8c-ad2c-b4ecead7dce0" providerId="ADAL" clId="{92443CFD-AC22-440F-84CF-4E424D1DC146}" dt="2024-02-06T20:21:04.504" v="120" actId="1076"/>
          <ac:picMkLst>
            <pc:docMk/>
            <pc:sldMk cId="1764232215" sldId="658"/>
            <ac:picMk id="4" creationId="{14FE5D7B-5582-C4D2-55D3-93F66FC86CE8}"/>
          </ac:picMkLst>
        </pc:picChg>
      </pc:sldChg>
      <pc:sldChg chg="delSp new del mod">
        <pc:chgData name="Gabriella Bond" userId="bd2126e2-26e7-4d8c-ad2c-b4ecead7dce0" providerId="ADAL" clId="{92443CFD-AC22-440F-84CF-4E424D1DC146}" dt="2024-02-06T20:25:45.976" v="152" actId="2696"/>
        <pc:sldMkLst>
          <pc:docMk/>
          <pc:sldMk cId="451652073" sldId="659"/>
        </pc:sldMkLst>
        <pc:spChg chg="del">
          <ac:chgData name="Gabriella Bond" userId="bd2126e2-26e7-4d8c-ad2c-b4ecead7dce0" providerId="ADAL" clId="{92443CFD-AC22-440F-84CF-4E424D1DC146}" dt="2024-02-06T20:25:40.681" v="151" actId="478"/>
          <ac:spMkLst>
            <pc:docMk/>
            <pc:sldMk cId="451652073" sldId="659"/>
            <ac:spMk id="2" creationId="{46E637FE-5D92-7BF3-2F85-761790AAAE17}"/>
          </ac:spMkLst>
        </pc:spChg>
      </pc:sldChg>
      <pc:sldChg chg="addSp delSp modSp new mod">
        <pc:chgData name="Gabriella Bond" userId="bd2126e2-26e7-4d8c-ad2c-b4ecead7dce0" providerId="ADAL" clId="{92443CFD-AC22-440F-84CF-4E424D1DC146}" dt="2024-02-06T20:49:45.351" v="301" actId="1076"/>
        <pc:sldMkLst>
          <pc:docMk/>
          <pc:sldMk cId="1960999124" sldId="659"/>
        </pc:sldMkLst>
        <pc:spChg chg="mod">
          <ac:chgData name="Gabriella Bond" userId="bd2126e2-26e7-4d8c-ad2c-b4ecead7dce0" providerId="ADAL" clId="{92443CFD-AC22-440F-84CF-4E424D1DC146}" dt="2024-02-06T20:49:01.379" v="263" actId="1076"/>
          <ac:spMkLst>
            <pc:docMk/>
            <pc:sldMk cId="1960999124" sldId="659"/>
            <ac:spMk id="2" creationId="{F194183A-91B3-CE33-2E58-146B5020FF36}"/>
          </ac:spMkLst>
        </pc:spChg>
        <pc:spChg chg="del">
          <ac:chgData name="Gabriella Bond" userId="bd2126e2-26e7-4d8c-ad2c-b4ecead7dce0" providerId="ADAL" clId="{92443CFD-AC22-440F-84CF-4E424D1DC146}" dt="2024-02-06T20:48:55.611" v="261" actId="478"/>
          <ac:spMkLst>
            <pc:docMk/>
            <pc:sldMk cId="1960999124" sldId="659"/>
            <ac:spMk id="3" creationId="{3FE2A095-C304-9205-EC3A-ED0E6DF44CAF}"/>
          </ac:spMkLst>
        </pc:spChg>
        <pc:picChg chg="add mod modCrop">
          <ac:chgData name="Gabriella Bond" userId="bd2126e2-26e7-4d8c-ad2c-b4ecead7dce0" providerId="ADAL" clId="{92443CFD-AC22-440F-84CF-4E424D1DC146}" dt="2024-02-06T20:49:45.351" v="301" actId="1076"/>
          <ac:picMkLst>
            <pc:docMk/>
            <pc:sldMk cId="1960999124" sldId="659"/>
            <ac:picMk id="4" creationId="{909DE10D-B77C-BDA9-C064-477F62283D77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5B795-6B8A-41B2-B128-B837CB6240F3}" type="doc">
      <dgm:prSet loTypeId="urn:microsoft.com/office/officeart/2005/8/layout/targe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CFE588D-CC28-4E7C-8917-33C7A181F1AA}">
      <dgm:prSet phldrT="[Text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 and 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Hypertension/Blood Pressure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Management</a:t>
          </a:r>
        </a:p>
      </dgm:t>
    </dgm:pt>
    <dgm:pt modelId="{5B8BC08A-C39E-4FE5-AFCE-AA24872CC9CC}" type="parTrans" cxnId="{654DED76-4B17-45E0-8ACF-AA2185821CCF}">
      <dgm:prSet/>
      <dgm:spPr/>
      <dgm:t>
        <a:bodyPr/>
        <a:lstStyle/>
        <a:p>
          <a:endParaRPr lang="en-US"/>
        </a:p>
      </dgm:t>
    </dgm:pt>
    <dgm:pt modelId="{EEE4C6DB-7647-4127-9F2F-B31576DC61DA}" type="sibTrans" cxnId="{654DED76-4B17-45E0-8ACF-AA2185821CCF}">
      <dgm:prSet/>
      <dgm:spPr/>
      <dgm:t>
        <a:bodyPr/>
        <a:lstStyle/>
        <a:p>
          <a:endParaRPr lang="en-US"/>
        </a:p>
      </dgm:t>
    </dgm:pt>
    <dgm:pt modelId="{0DC7094B-5AEB-4D2D-B909-7E7A5457D7C2}">
      <dgm:prSet phldrT="[Text]" custT="1"/>
      <dgm:spPr/>
      <dgm:t>
        <a:bodyPr/>
        <a:lstStyle/>
        <a:p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Weight: </a:t>
          </a:r>
          <a:r>
            <a:rPr lang="en-US" sz="16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WW</a:t>
          </a:r>
          <a:r>
            <a:rPr lang="en-US" sz="1600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en-US" sz="1600" b="1" dirty="0" err="1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Noom</a:t>
          </a:r>
          <a:endParaRPr lang="en-US" sz="1600" b="1" dirty="0">
            <a:ln>
              <a:solidFill>
                <a:srgbClr val="202C8F"/>
              </a:solidFill>
            </a:ln>
            <a:solidFill>
              <a:schemeClr val="tx1"/>
            </a:solidFill>
            <a:highlight>
              <a:srgbClr val="AAC4E9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3EAB25-3714-4DF0-8DA6-A0735349BA6C}" type="parTrans" cxnId="{F3A6A5D9-A046-4C82-8E02-E32BA41A692F}">
      <dgm:prSet/>
      <dgm:spPr/>
      <dgm:t>
        <a:bodyPr/>
        <a:lstStyle/>
        <a:p>
          <a:endParaRPr lang="en-US"/>
        </a:p>
      </dgm:t>
    </dgm:pt>
    <dgm:pt modelId="{C6205350-E7C2-461A-A347-B94A1B869019}" type="sibTrans" cxnId="{F3A6A5D9-A046-4C82-8E02-E32BA41A692F}">
      <dgm:prSet/>
      <dgm:spPr/>
      <dgm:t>
        <a:bodyPr/>
        <a:lstStyle/>
        <a:p>
          <a:endParaRPr lang="en-US"/>
        </a:p>
      </dgm:t>
    </dgm:pt>
    <dgm:pt modelId="{4E89510C-AE4F-4C63-8428-7948AE598608}">
      <dgm:prSet phldrT="[Text]" custT="1"/>
      <dgm:spPr/>
      <dgm:t>
        <a:bodyPr/>
        <a:lstStyle/>
        <a:p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BP: </a:t>
          </a:r>
          <a:r>
            <a:rPr lang="en-US" sz="16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</a:t>
          </a:r>
          <a:r>
            <a:rPr lang="en-US" sz="1600" b="1" dirty="0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Hello Heart </a:t>
          </a:r>
        </a:p>
      </dgm:t>
    </dgm:pt>
    <dgm:pt modelId="{4A05081B-47E8-4E35-96CB-E625A3C9B9CC}" type="parTrans" cxnId="{55AB5D69-081F-4E47-AFDE-41622DEA30B4}">
      <dgm:prSet/>
      <dgm:spPr/>
      <dgm:t>
        <a:bodyPr/>
        <a:lstStyle/>
        <a:p>
          <a:endParaRPr lang="en-US"/>
        </a:p>
      </dgm:t>
    </dgm:pt>
    <dgm:pt modelId="{B6E5C40C-2780-4C2D-8E4A-4C5C646F0908}" type="sibTrans" cxnId="{55AB5D69-081F-4E47-AFDE-41622DEA30B4}">
      <dgm:prSet/>
      <dgm:spPr/>
      <dgm:t>
        <a:bodyPr/>
        <a:lstStyle/>
        <a:p>
          <a:endParaRPr lang="en-US"/>
        </a:p>
      </dgm:t>
    </dgm:pt>
    <dgm:pt modelId="{202E5BB8-6FB8-4535-BFA0-477E6E5963F8}">
      <dgm:prSet phldrT="[Text]" custT="1"/>
      <dgm:spPr/>
      <dgm:t>
        <a:bodyPr/>
        <a:lstStyle/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Fertility 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Health</a:t>
          </a:r>
        </a:p>
      </dgm:t>
    </dgm:pt>
    <dgm:pt modelId="{4762C698-E6B6-4A9A-8C62-ED10C881F1AE}" type="parTrans" cxnId="{83E836EB-92CC-4399-B6F8-2B9D74BFA4F9}">
      <dgm:prSet/>
      <dgm:spPr/>
      <dgm:t>
        <a:bodyPr/>
        <a:lstStyle/>
        <a:p>
          <a:endParaRPr lang="en-US"/>
        </a:p>
      </dgm:t>
    </dgm:pt>
    <dgm:pt modelId="{752E8FDE-C45D-4BBE-AA25-19C7B2C8D039}" type="sibTrans" cxnId="{83E836EB-92CC-4399-B6F8-2B9D74BFA4F9}">
      <dgm:prSet/>
      <dgm:spPr/>
      <dgm:t>
        <a:bodyPr/>
        <a:lstStyle/>
        <a:p>
          <a:endParaRPr lang="en-US"/>
        </a:p>
      </dgm:t>
    </dgm:pt>
    <dgm:pt modelId="{7AF23533-9487-44EF-96D1-A354A7EA98E5}">
      <dgm:prSet phldrT="[Text]" custT="1"/>
      <dgm:spPr/>
      <dgm:t>
        <a:bodyPr/>
        <a:lstStyle/>
        <a:p>
          <a:r>
            <a:rPr lang="en-US" sz="1600" b="1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Maven</a:t>
          </a:r>
          <a:r>
            <a:rPr lang="en-US" sz="1600" b="1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 Anthem</a:t>
          </a:r>
        </a:p>
      </dgm:t>
    </dgm:pt>
    <dgm:pt modelId="{C5C88FB1-7F1C-42B4-B84A-91780FE37E3B}" type="parTrans" cxnId="{261039FD-C5EE-4B49-8A51-4EF1230928AA}">
      <dgm:prSet/>
      <dgm:spPr/>
      <dgm:t>
        <a:bodyPr/>
        <a:lstStyle/>
        <a:p>
          <a:endParaRPr lang="en-US"/>
        </a:p>
      </dgm:t>
    </dgm:pt>
    <dgm:pt modelId="{0E43EBFB-5E05-49BF-96BF-4DA7574639F0}" type="sibTrans" cxnId="{261039FD-C5EE-4B49-8A51-4EF1230928AA}">
      <dgm:prSet/>
      <dgm:spPr/>
      <dgm:t>
        <a:bodyPr/>
        <a:lstStyle/>
        <a:p>
          <a:endParaRPr lang="en-US"/>
        </a:p>
      </dgm:t>
    </dgm:pt>
    <dgm:pt modelId="{A49F241E-FAD8-45B8-BB10-478187BB8CB5}">
      <dgm:prSet phldrT="[Text]" custT="1"/>
      <dgm:spPr/>
      <dgm:t>
        <a:bodyPr/>
        <a:lstStyle/>
        <a:p>
          <a:r>
            <a:rPr lang="en-US" sz="1600" b="1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Hinge Health 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Floor program via Anthem</a:t>
          </a:r>
        </a:p>
      </dgm:t>
    </dgm:pt>
    <dgm:pt modelId="{0A1C7278-1A5D-4EBC-B748-767AC8563A1C}" type="parTrans" cxnId="{AC3F77C1-540F-47D0-8D12-35FADEEC5D6E}">
      <dgm:prSet/>
      <dgm:spPr/>
      <dgm:t>
        <a:bodyPr/>
        <a:lstStyle/>
        <a:p>
          <a:endParaRPr lang="en-US"/>
        </a:p>
      </dgm:t>
    </dgm:pt>
    <dgm:pt modelId="{1F895C93-BAA3-4263-A45F-409BD983588F}" type="sibTrans" cxnId="{AC3F77C1-540F-47D0-8D12-35FADEEC5D6E}">
      <dgm:prSet/>
      <dgm:spPr/>
      <dgm:t>
        <a:bodyPr/>
        <a:lstStyle/>
        <a:p>
          <a:endParaRPr lang="en-US"/>
        </a:p>
      </dgm:t>
    </dgm:pt>
    <dgm:pt modelId="{25534ECC-97FB-4942-9408-4BD9F4BB6D9B}">
      <dgm:prSet phldrT="[Text]" custT="1"/>
      <dgm:spPr/>
      <dgm:t>
        <a:bodyPr/>
        <a:lstStyle/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Cancer Support Services</a:t>
          </a:r>
        </a:p>
      </dgm:t>
    </dgm:pt>
    <dgm:pt modelId="{B40F7C13-AF1B-4E3F-98A0-69EBE561B2BB}" type="parTrans" cxnId="{4B5A20F5-F504-4380-9F18-4C44CF0E7A55}">
      <dgm:prSet/>
      <dgm:spPr/>
      <dgm:t>
        <a:bodyPr/>
        <a:lstStyle/>
        <a:p>
          <a:endParaRPr lang="en-US"/>
        </a:p>
      </dgm:t>
    </dgm:pt>
    <dgm:pt modelId="{1B530993-27A9-4C76-9C25-3E9B12640E61}" type="sibTrans" cxnId="{4B5A20F5-F504-4380-9F18-4C44CF0E7A55}">
      <dgm:prSet/>
      <dgm:spPr/>
      <dgm:t>
        <a:bodyPr/>
        <a:lstStyle/>
        <a:p>
          <a:endParaRPr lang="en-US"/>
        </a:p>
      </dgm:t>
    </dgm:pt>
    <dgm:pt modelId="{6F3167E5-379E-4C90-A293-EA44FF3D7352}">
      <dgm:prSet phldrT="[Text]" custT="1"/>
      <dgm:spPr/>
      <dgm:t>
        <a:bodyPr/>
        <a:lstStyle/>
        <a:p>
          <a:pPr algn="l"/>
          <a:r>
            <a:rPr lang="en-US" sz="1600" b="1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Anthem Cancer Concierge program</a:t>
          </a:r>
        </a:p>
      </dgm:t>
    </dgm:pt>
    <dgm:pt modelId="{7E1D1D45-2D7B-4CE9-A1BC-5ACA681AD0A4}" type="parTrans" cxnId="{F974DC38-F4FF-4377-ABE4-89516C659E4F}">
      <dgm:prSet/>
      <dgm:spPr/>
      <dgm:t>
        <a:bodyPr/>
        <a:lstStyle/>
        <a:p>
          <a:endParaRPr lang="en-US"/>
        </a:p>
      </dgm:t>
    </dgm:pt>
    <dgm:pt modelId="{B42BABAE-AF23-42A6-A516-49F40C99A97C}" type="sibTrans" cxnId="{F974DC38-F4FF-4377-ABE4-89516C659E4F}">
      <dgm:prSet/>
      <dgm:spPr/>
      <dgm:t>
        <a:bodyPr/>
        <a:lstStyle/>
        <a:p>
          <a:endParaRPr lang="en-US"/>
        </a:p>
      </dgm:t>
    </dgm:pt>
    <dgm:pt modelId="{03C02BEC-407D-4F1B-ADCA-CB1BA768FF84}">
      <dgm:prSet phldrT="[Text]" custT="1"/>
      <dgm:spPr/>
      <dgm:t>
        <a:bodyPr/>
        <a:lstStyle/>
        <a:p>
          <a:pPr algn="l"/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Johns Hopkins’ </a:t>
          </a:r>
          <a:r>
            <a:rPr lang="en-US" sz="16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WorkStrides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program</a:t>
          </a:r>
        </a:p>
      </dgm:t>
    </dgm:pt>
    <dgm:pt modelId="{DBCBA9BC-696D-4A40-9C42-6D54DF8FD38A}" type="parTrans" cxnId="{92AA9851-CC44-4D69-A857-18E17EDAF737}">
      <dgm:prSet/>
      <dgm:spPr/>
      <dgm:t>
        <a:bodyPr/>
        <a:lstStyle/>
        <a:p>
          <a:endParaRPr lang="en-US"/>
        </a:p>
      </dgm:t>
    </dgm:pt>
    <dgm:pt modelId="{4383DB59-3C9B-448C-B97B-8D7668E118E4}" type="sibTrans" cxnId="{92AA9851-CC44-4D69-A857-18E17EDAF737}">
      <dgm:prSet/>
      <dgm:spPr/>
      <dgm:t>
        <a:bodyPr/>
        <a:lstStyle/>
        <a:p>
          <a:endParaRPr lang="en-US"/>
        </a:p>
      </dgm:t>
    </dgm:pt>
    <dgm:pt modelId="{D0EF6E8E-60B4-4173-93A8-4362E088DDC2}" type="pres">
      <dgm:prSet presAssocID="{B865B795-6B8A-41B2-B128-B837CB6240F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EAF75D2-3EE6-42BC-9A7D-D1874C4825E4}" type="pres">
      <dgm:prSet presAssocID="{ACFE588D-CC28-4E7C-8917-33C7A181F1AA}" presName="circle1" presStyleLbl="node1" presStyleIdx="0" presStyleCnt="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37279209-43B7-4866-AFF8-D54271592A70}" type="pres">
      <dgm:prSet presAssocID="{ACFE588D-CC28-4E7C-8917-33C7A181F1AA}" presName="space" presStyleCnt="0"/>
      <dgm:spPr/>
    </dgm:pt>
    <dgm:pt modelId="{B75532CC-376A-4A99-ADE6-73118CB0AB22}" type="pres">
      <dgm:prSet presAssocID="{ACFE588D-CC28-4E7C-8917-33C7A181F1AA}" presName="rect1" presStyleLbl="alignAcc1" presStyleIdx="0" presStyleCnt="3"/>
      <dgm:spPr/>
    </dgm:pt>
    <dgm:pt modelId="{093847D8-84EC-473B-B088-B2C758852EA6}" type="pres">
      <dgm:prSet presAssocID="{202E5BB8-6FB8-4535-BFA0-477E6E5963F8}" presName="vertSpace2" presStyleLbl="node1" presStyleIdx="0" presStyleCnt="3"/>
      <dgm:spPr/>
    </dgm:pt>
    <dgm:pt modelId="{F74DE641-136A-48A5-983B-1C03B78BA450}" type="pres">
      <dgm:prSet presAssocID="{202E5BB8-6FB8-4535-BFA0-477E6E5963F8}" presName="circle2" presStyleLbl="node1" presStyleIdx="1" presStyleCnt="3"/>
      <dgm:spPr/>
    </dgm:pt>
    <dgm:pt modelId="{A1B47F59-E37E-4F94-914B-0FDF1D4E5CB1}" type="pres">
      <dgm:prSet presAssocID="{202E5BB8-6FB8-4535-BFA0-477E6E5963F8}" presName="rect2" presStyleLbl="alignAcc1" presStyleIdx="1" presStyleCnt="3"/>
      <dgm:spPr/>
    </dgm:pt>
    <dgm:pt modelId="{0813B392-177F-4324-885A-D8DAA47D981B}" type="pres">
      <dgm:prSet presAssocID="{25534ECC-97FB-4942-9408-4BD9F4BB6D9B}" presName="vertSpace3" presStyleLbl="node1" presStyleIdx="1" presStyleCnt="3"/>
      <dgm:spPr/>
    </dgm:pt>
    <dgm:pt modelId="{323B9FE9-7F0F-413B-968D-24AE9E60D432}" type="pres">
      <dgm:prSet presAssocID="{25534ECC-97FB-4942-9408-4BD9F4BB6D9B}" presName="circle3" presStyleLbl="node1" presStyleIdx="2" presStyleCnt="3"/>
      <dgm:spPr/>
    </dgm:pt>
    <dgm:pt modelId="{F1E6888A-D39A-489B-86A4-2DA1E2A246B7}" type="pres">
      <dgm:prSet presAssocID="{25534ECC-97FB-4942-9408-4BD9F4BB6D9B}" presName="rect3" presStyleLbl="alignAcc1" presStyleIdx="2" presStyleCnt="3" custScaleX="100000"/>
      <dgm:spPr/>
    </dgm:pt>
    <dgm:pt modelId="{0E44AFCF-E49C-4240-BE7F-5AE53E4FE78F}" type="pres">
      <dgm:prSet presAssocID="{ACFE588D-CC28-4E7C-8917-33C7A181F1A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597D720-D888-4820-82E9-0B3E4FD84952}" type="pres">
      <dgm:prSet presAssocID="{ACFE588D-CC28-4E7C-8917-33C7A181F1AA}" presName="rect1ChTx" presStyleLbl="alignAcc1" presStyleIdx="2" presStyleCnt="3">
        <dgm:presLayoutVars>
          <dgm:bulletEnabled val="1"/>
        </dgm:presLayoutVars>
      </dgm:prSet>
      <dgm:spPr/>
    </dgm:pt>
    <dgm:pt modelId="{76D58A6A-5422-43FB-84C9-8EAA0779CB4B}" type="pres">
      <dgm:prSet presAssocID="{202E5BB8-6FB8-4535-BFA0-477E6E5963F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F10CF3C-49F5-40FA-874D-C5821096E51C}" type="pres">
      <dgm:prSet presAssocID="{202E5BB8-6FB8-4535-BFA0-477E6E5963F8}" presName="rect2ChTx" presStyleLbl="alignAcc1" presStyleIdx="2" presStyleCnt="3">
        <dgm:presLayoutVars>
          <dgm:bulletEnabled val="1"/>
        </dgm:presLayoutVars>
      </dgm:prSet>
      <dgm:spPr/>
    </dgm:pt>
    <dgm:pt modelId="{215D28A9-5C0D-4B14-AF5B-36E42A1D1FF9}" type="pres">
      <dgm:prSet presAssocID="{25534ECC-97FB-4942-9408-4BD9F4BB6D9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D2BAEE5-E830-4486-B497-724396CABF5A}" type="pres">
      <dgm:prSet presAssocID="{25534ECC-97FB-4942-9408-4BD9F4BB6D9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441A510-54D0-4D8D-9996-C3DB2196512B}" type="presOf" srcId="{ACFE588D-CC28-4E7C-8917-33C7A181F1AA}" destId="{0E44AFCF-E49C-4240-BE7F-5AE53E4FE78F}" srcOrd="1" destOrd="0" presId="urn:microsoft.com/office/officeart/2005/8/layout/target3"/>
    <dgm:cxn modelId="{A71E3B13-6072-41AC-9569-282FDF8EA5D0}" type="presOf" srcId="{202E5BB8-6FB8-4535-BFA0-477E6E5963F8}" destId="{76D58A6A-5422-43FB-84C9-8EAA0779CB4B}" srcOrd="1" destOrd="0" presId="urn:microsoft.com/office/officeart/2005/8/layout/target3"/>
    <dgm:cxn modelId="{93FC9A18-AE57-4338-B88E-6B9D7FDB1A82}" type="presOf" srcId="{6F3167E5-379E-4C90-A293-EA44FF3D7352}" destId="{9D2BAEE5-E830-4486-B497-724396CABF5A}" srcOrd="0" destOrd="0" presId="urn:microsoft.com/office/officeart/2005/8/layout/target3"/>
    <dgm:cxn modelId="{D67AD81A-DDF6-4891-928E-CB216FE7AC4A}" type="presOf" srcId="{A49F241E-FAD8-45B8-BB10-478187BB8CB5}" destId="{1F10CF3C-49F5-40FA-874D-C5821096E51C}" srcOrd="0" destOrd="1" presId="urn:microsoft.com/office/officeart/2005/8/layout/target3"/>
    <dgm:cxn modelId="{F974DC38-F4FF-4377-ABE4-89516C659E4F}" srcId="{25534ECC-97FB-4942-9408-4BD9F4BB6D9B}" destId="{6F3167E5-379E-4C90-A293-EA44FF3D7352}" srcOrd="0" destOrd="0" parTransId="{7E1D1D45-2D7B-4CE9-A1BC-5ACA681AD0A4}" sibTransId="{B42BABAE-AF23-42A6-A516-49F40C99A97C}"/>
    <dgm:cxn modelId="{55AB5D69-081F-4E47-AFDE-41622DEA30B4}" srcId="{ACFE588D-CC28-4E7C-8917-33C7A181F1AA}" destId="{4E89510C-AE4F-4C63-8428-7948AE598608}" srcOrd="1" destOrd="0" parTransId="{4A05081B-47E8-4E35-96CB-E625A3C9B9CC}" sibTransId="{B6E5C40C-2780-4C2D-8E4A-4C5C646F0908}"/>
    <dgm:cxn modelId="{A0D69B69-66C9-4419-B7C0-6AE472553E75}" type="presOf" srcId="{0DC7094B-5AEB-4D2D-B909-7E7A5457D7C2}" destId="{C597D720-D888-4820-82E9-0B3E4FD84952}" srcOrd="0" destOrd="0" presId="urn:microsoft.com/office/officeart/2005/8/layout/target3"/>
    <dgm:cxn modelId="{1BA6366D-D2FD-4A9E-9809-F3F912C23927}" type="presOf" srcId="{25534ECC-97FB-4942-9408-4BD9F4BB6D9B}" destId="{F1E6888A-D39A-489B-86A4-2DA1E2A246B7}" srcOrd="0" destOrd="0" presId="urn:microsoft.com/office/officeart/2005/8/layout/target3"/>
    <dgm:cxn modelId="{92AA9851-CC44-4D69-A857-18E17EDAF737}" srcId="{25534ECC-97FB-4942-9408-4BD9F4BB6D9B}" destId="{03C02BEC-407D-4F1B-ADCA-CB1BA768FF84}" srcOrd="1" destOrd="0" parTransId="{DBCBA9BC-696D-4A40-9C42-6D54DF8FD38A}" sibTransId="{4383DB59-3C9B-448C-B97B-8D7668E118E4}"/>
    <dgm:cxn modelId="{17D70A72-9FB4-45A7-A93A-F36111BF22C8}" type="presOf" srcId="{25534ECC-97FB-4942-9408-4BD9F4BB6D9B}" destId="{215D28A9-5C0D-4B14-AF5B-36E42A1D1FF9}" srcOrd="1" destOrd="0" presId="urn:microsoft.com/office/officeart/2005/8/layout/target3"/>
    <dgm:cxn modelId="{654DED76-4B17-45E0-8ACF-AA2185821CCF}" srcId="{B865B795-6B8A-41B2-B128-B837CB6240F3}" destId="{ACFE588D-CC28-4E7C-8917-33C7A181F1AA}" srcOrd="0" destOrd="0" parTransId="{5B8BC08A-C39E-4FE5-AFCE-AA24872CC9CC}" sibTransId="{EEE4C6DB-7647-4127-9F2F-B31576DC61DA}"/>
    <dgm:cxn modelId="{4F84A27C-5A45-46E5-A8E9-410A8874DA78}" type="presOf" srcId="{03C02BEC-407D-4F1B-ADCA-CB1BA768FF84}" destId="{9D2BAEE5-E830-4486-B497-724396CABF5A}" srcOrd="0" destOrd="1" presId="urn:microsoft.com/office/officeart/2005/8/layout/target3"/>
    <dgm:cxn modelId="{9BA11490-8156-4B33-9670-1A85A7DA3C92}" type="presOf" srcId="{B865B795-6B8A-41B2-B128-B837CB6240F3}" destId="{D0EF6E8E-60B4-4173-93A8-4362E088DDC2}" srcOrd="0" destOrd="0" presId="urn:microsoft.com/office/officeart/2005/8/layout/target3"/>
    <dgm:cxn modelId="{DA63799A-C873-447E-94A2-89015F03012A}" type="presOf" srcId="{7AF23533-9487-44EF-96D1-A354A7EA98E5}" destId="{1F10CF3C-49F5-40FA-874D-C5821096E51C}" srcOrd="0" destOrd="0" presId="urn:microsoft.com/office/officeart/2005/8/layout/target3"/>
    <dgm:cxn modelId="{93E207BF-EFF5-4DB9-9C39-E73E4C5D4945}" type="presOf" srcId="{ACFE588D-CC28-4E7C-8917-33C7A181F1AA}" destId="{B75532CC-376A-4A99-ADE6-73118CB0AB22}" srcOrd="0" destOrd="0" presId="urn:microsoft.com/office/officeart/2005/8/layout/target3"/>
    <dgm:cxn modelId="{AC3F77C1-540F-47D0-8D12-35FADEEC5D6E}" srcId="{202E5BB8-6FB8-4535-BFA0-477E6E5963F8}" destId="{A49F241E-FAD8-45B8-BB10-478187BB8CB5}" srcOrd="1" destOrd="0" parTransId="{0A1C7278-1A5D-4EBC-B748-767AC8563A1C}" sibTransId="{1F895C93-BAA3-4263-A45F-409BD983588F}"/>
    <dgm:cxn modelId="{199F7CC1-0E54-46BC-86EB-283CFB918F80}" type="presOf" srcId="{4E89510C-AE4F-4C63-8428-7948AE598608}" destId="{C597D720-D888-4820-82E9-0B3E4FD84952}" srcOrd="0" destOrd="1" presId="urn:microsoft.com/office/officeart/2005/8/layout/target3"/>
    <dgm:cxn modelId="{F3A6A5D9-A046-4C82-8E02-E32BA41A692F}" srcId="{ACFE588D-CC28-4E7C-8917-33C7A181F1AA}" destId="{0DC7094B-5AEB-4D2D-B909-7E7A5457D7C2}" srcOrd="0" destOrd="0" parTransId="{7A3EAB25-3714-4DF0-8DA6-A0735349BA6C}" sibTransId="{C6205350-E7C2-461A-A347-B94A1B869019}"/>
    <dgm:cxn modelId="{83E836EB-92CC-4399-B6F8-2B9D74BFA4F9}" srcId="{B865B795-6B8A-41B2-B128-B837CB6240F3}" destId="{202E5BB8-6FB8-4535-BFA0-477E6E5963F8}" srcOrd="1" destOrd="0" parTransId="{4762C698-E6B6-4A9A-8C62-ED10C881F1AE}" sibTransId="{752E8FDE-C45D-4BBE-AA25-19C7B2C8D039}"/>
    <dgm:cxn modelId="{49AAF0F3-A7D4-4900-9BD3-30BFFD0E2478}" type="presOf" srcId="{202E5BB8-6FB8-4535-BFA0-477E6E5963F8}" destId="{A1B47F59-E37E-4F94-914B-0FDF1D4E5CB1}" srcOrd="0" destOrd="0" presId="urn:microsoft.com/office/officeart/2005/8/layout/target3"/>
    <dgm:cxn modelId="{4B5A20F5-F504-4380-9F18-4C44CF0E7A55}" srcId="{B865B795-6B8A-41B2-B128-B837CB6240F3}" destId="{25534ECC-97FB-4942-9408-4BD9F4BB6D9B}" srcOrd="2" destOrd="0" parTransId="{B40F7C13-AF1B-4E3F-98A0-69EBE561B2BB}" sibTransId="{1B530993-27A9-4C76-9C25-3E9B12640E61}"/>
    <dgm:cxn modelId="{261039FD-C5EE-4B49-8A51-4EF1230928AA}" srcId="{202E5BB8-6FB8-4535-BFA0-477E6E5963F8}" destId="{7AF23533-9487-44EF-96D1-A354A7EA98E5}" srcOrd="0" destOrd="0" parTransId="{C5C88FB1-7F1C-42B4-B84A-91780FE37E3B}" sibTransId="{0E43EBFB-5E05-49BF-96BF-4DA7574639F0}"/>
    <dgm:cxn modelId="{CB7C8EC6-9824-4A6D-A852-7C5D1A61DBB9}" type="presParOf" srcId="{D0EF6E8E-60B4-4173-93A8-4362E088DDC2}" destId="{8EAF75D2-3EE6-42BC-9A7D-D1874C4825E4}" srcOrd="0" destOrd="0" presId="urn:microsoft.com/office/officeart/2005/8/layout/target3"/>
    <dgm:cxn modelId="{B23C134D-789D-4E94-876B-7D0704750758}" type="presParOf" srcId="{D0EF6E8E-60B4-4173-93A8-4362E088DDC2}" destId="{37279209-43B7-4866-AFF8-D54271592A70}" srcOrd="1" destOrd="0" presId="urn:microsoft.com/office/officeart/2005/8/layout/target3"/>
    <dgm:cxn modelId="{88A3EE95-1081-4B38-A86F-D051E19169DB}" type="presParOf" srcId="{D0EF6E8E-60B4-4173-93A8-4362E088DDC2}" destId="{B75532CC-376A-4A99-ADE6-73118CB0AB22}" srcOrd="2" destOrd="0" presId="urn:microsoft.com/office/officeart/2005/8/layout/target3"/>
    <dgm:cxn modelId="{8D96DDC0-1879-4D17-B72E-249EA38EB2D0}" type="presParOf" srcId="{D0EF6E8E-60B4-4173-93A8-4362E088DDC2}" destId="{093847D8-84EC-473B-B088-B2C758852EA6}" srcOrd="3" destOrd="0" presId="urn:microsoft.com/office/officeart/2005/8/layout/target3"/>
    <dgm:cxn modelId="{C87450D1-9B4C-41FF-BC4B-3117E87CDA4C}" type="presParOf" srcId="{D0EF6E8E-60B4-4173-93A8-4362E088DDC2}" destId="{F74DE641-136A-48A5-983B-1C03B78BA450}" srcOrd="4" destOrd="0" presId="urn:microsoft.com/office/officeart/2005/8/layout/target3"/>
    <dgm:cxn modelId="{B29FAC14-8A3B-4898-A05F-D0901B484045}" type="presParOf" srcId="{D0EF6E8E-60B4-4173-93A8-4362E088DDC2}" destId="{A1B47F59-E37E-4F94-914B-0FDF1D4E5CB1}" srcOrd="5" destOrd="0" presId="urn:microsoft.com/office/officeart/2005/8/layout/target3"/>
    <dgm:cxn modelId="{6F7BFDF6-B32D-4D6D-AF64-A15A6A7CBE3F}" type="presParOf" srcId="{D0EF6E8E-60B4-4173-93A8-4362E088DDC2}" destId="{0813B392-177F-4324-885A-D8DAA47D981B}" srcOrd="6" destOrd="0" presId="urn:microsoft.com/office/officeart/2005/8/layout/target3"/>
    <dgm:cxn modelId="{B3E34964-7BF1-4C70-80CF-0A52E5134282}" type="presParOf" srcId="{D0EF6E8E-60B4-4173-93A8-4362E088DDC2}" destId="{323B9FE9-7F0F-413B-968D-24AE9E60D432}" srcOrd="7" destOrd="0" presId="urn:microsoft.com/office/officeart/2005/8/layout/target3"/>
    <dgm:cxn modelId="{B0BF4384-7FA8-4814-92C0-9DACDC96F9B2}" type="presParOf" srcId="{D0EF6E8E-60B4-4173-93A8-4362E088DDC2}" destId="{F1E6888A-D39A-489B-86A4-2DA1E2A246B7}" srcOrd="8" destOrd="0" presId="urn:microsoft.com/office/officeart/2005/8/layout/target3"/>
    <dgm:cxn modelId="{4C97A235-8C08-4DC2-B437-3960D9922326}" type="presParOf" srcId="{D0EF6E8E-60B4-4173-93A8-4362E088DDC2}" destId="{0E44AFCF-E49C-4240-BE7F-5AE53E4FE78F}" srcOrd="9" destOrd="0" presId="urn:microsoft.com/office/officeart/2005/8/layout/target3"/>
    <dgm:cxn modelId="{92DA92A2-3447-4AC2-8D89-8FC5D26022E4}" type="presParOf" srcId="{D0EF6E8E-60B4-4173-93A8-4362E088DDC2}" destId="{C597D720-D888-4820-82E9-0B3E4FD84952}" srcOrd="10" destOrd="0" presId="urn:microsoft.com/office/officeart/2005/8/layout/target3"/>
    <dgm:cxn modelId="{A52A3065-CA84-4235-9702-449D3DB19F3C}" type="presParOf" srcId="{D0EF6E8E-60B4-4173-93A8-4362E088DDC2}" destId="{76D58A6A-5422-43FB-84C9-8EAA0779CB4B}" srcOrd="11" destOrd="0" presId="urn:microsoft.com/office/officeart/2005/8/layout/target3"/>
    <dgm:cxn modelId="{2F1A8C18-E546-4118-A6EF-623FAFB3C105}" type="presParOf" srcId="{D0EF6E8E-60B4-4173-93A8-4362E088DDC2}" destId="{1F10CF3C-49F5-40FA-874D-C5821096E51C}" srcOrd="12" destOrd="0" presId="urn:microsoft.com/office/officeart/2005/8/layout/target3"/>
    <dgm:cxn modelId="{2869B6C3-0309-472F-A9EC-C539B5CD9FDF}" type="presParOf" srcId="{D0EF6E8E-60B4-4173-93A8-4362E088DDC2}" destId="{215D28A9-5C0D-4B14-AF5B-36E42A1D1FF9}" srcOrd="13" destOrd="0" presId="urn:microsoft.com/office/officeart/2005/8/layout/target3"/>
    <dgm:cxn modelId="{77CE6098-BECC-4CB9-AF16-911C22345A22}" type="presParOf" srcId="{D0EF6E8E-60B4-4173-93A8-4362E088DDC2}" destId="{9D2BAEE5-E830-4486-B497-724396CABF5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67AE7-B06F-42DD-9738-279E438DE5C4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DD4921-512E-4873-8DBA-DECD7974AC1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Present to VBA Benefits Corp. Board on February 23</a:t>
          </a:r>
          <a:r>
            <a:rPr lang="en-US" sz="18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rd</a:t>
          </a: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4D8A9F1-71C7-4480-BC03-5878EB21C446}" type="parTrans" cxnId="{495815D5-F852-44EF-A859-1CA7B91425B8}">
      <dgm:prSet/>
      <dgm:spPr/>
      <dgm:t>
        <a:bodyPr/>
        <a:lstStyle/>
        <a:p>
          <a:endParaRPr lang="en-US"/>
        </a:p>
      </dgm:t>
    </dgm:pt>
    <dgm:pt modelId="{D39410FA-6112-4133-8BD9-F5CA773585ED}" type="sibTrans" cxnId="{495815D5-F852-44EF-A859-1CA7B91425B8}">
      <dgm:prSet phldrT="1"/>
      <dgm:spPr/>
      <dgm:t>
        <a:bodyPr/>
        <a:lstStyle/>
        <a:p>
          <a:endParaRPr lang="en-US"/>
        </a:p>
      </dgm:t>
    </dgm:pt>
    <dgm:pt modelId="{3C76EC89-AD9D-42D6-A495-F9AD17907A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Launch a pilot program with 100 licenses available to Benefits Corp. population.</a:t>
          </a:r>
        </a:p>
      </dgm:t>
    </dgm:pt>
    <dgm:pt modelId="{4E85608B-05F5-4C88-A26A-4DF7F0233FAB}" type="parTrans" cxnId="{2539C263-73A3-49BD-993C-BA316BDCE275}">
      <dgm:prSet/>
      <dgm:spPr/>
      <dgm:t>
        <a:bodyPr/>
        <a:lstStyle/>
        <a:p>
          <a:endParaRPr lang="en-US"/>
        </a:p>
      </dgm:t>
    </dgm:pt>
    <dgm:pt modelId="{18EEA256-C53F-4D1D-95C6-3F0516AD6A17}" type="sibTrans" cxnId="{2539C263-73A3-49BD-993C-BA316BDCE275}">
      <dgm:prSet phldrT="2"/>
      <dgm:spPr/>
      <dgm:t>
        <a:bodyPr/>
        <a:lstStyle/>
        <a:p>
          <a:endParaRPr lang="en-US"/>
        </a:p>
      </dgm:t>
    </dgm:pt>
    <dgm:pt modelId="{F82B4ABF-4D1F-4BC1-B1E5-26987C4708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pilot successful, roll out to population in 1/1/2025, building cost into renewal.  </a:t>
          </a:r>
        </a:p>
      </dgm:t>
    </dgm:pt>
    <dgm:pt modelId="{6E9572EA-572D-4D98-9C0F-50A3E41EA510}" type="parTrans" cxnId="{9C96D4DE-E34A-46A2-901F-37CC2F50BF05}">
      <dgm:prSet/>
      <dgm:spPr/>
      <dgm:t>
        <a:bodyPr/>
        <a:lstStyle/>
        <a:p>
          <a:endParaRPr lang="en-US"/>
        </a:p>
      </dgm:t>
    </dgm:pt>
    <dgm:pt modelId="{13BE9743-DC85-4170-90AA-BAB4E5048BA8}" type="sibTrans" cxnId="{9C96D4DE-E34A-46A2-901F-37CC2F50BF05}">
      <dgm:prSet phldrT="3"/>
      <dgm:spPr/>
      <dgm:t>
        <a:bodyPr/>
        <a:lstStyle/>
        <a:p>
          <a:endParaRPr lang="en-US"/>
        </a:p>
      </dgm:t>
    </dgm:pt>
    <dgm:pt modelId="{0E085819-E5AE-43C3-B31D-6F8B21A57435}" type="pres">
      <dgm:prSet presAssocID="{C5967AE7-B06F-42DD-9738-279E438DE5C4}" presName="root" presStyleCnt="0">
        <dgm:presLayoutVars>
          <dgm:dir/>
          <dgm:resizeHandles val="exact"/>
        </dgm:presLayoutVars>
      </dgm:prSet>
      <dgm:spPr/>
    </dgm:pt>
    <dgm:pt modelId="{E08A0304-0877-499B-843E-4E4CA113FDE9}" type="pres">
      <dgm:prSet presAssocID="{91DD4921-512E-4873-8DBA-DECD7974AC19}" presName="compNode" presStyleCnt="0"/>
      <dgm:spPr/>
    </dgm:pt>
    <dgm:pt modelId="{C470C996-03CA-4C20-88C2-C1CA292B71BE}" type="pres">
      <dgm:prSet presAssocID="{91DD4921-512E-4873-8DBA-DECD7974AC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4D74406-EF26-48A1-80A5-3D68AE66FA4B}" type="pres">
      <dgm:prSet presAssocID="{91DD4921-512E-4873-8DBA-DECD7974AC19}" presName="spaceRect" presStyleCnt="0"/>
      <dgm:spPr/>
    </dgm:pt>
    <dgm:pt modelId="{F532E7DA-D722-4958-A1A5-3480CAFF515E}" type="pres">
      <dgm:prSet presAssocID="{91DD4921-512E-4873-8DBA-DECD7974AC19}" presName="textRect" presStyleLbl="revTx" presStyleIdx="0" presStyleCnt="3">
        <dgm:presLayoutVars>
          <dgm:chMax val="1"/>
          <dgm:chPref val="1"/>
        </dgm:presLayoutVars>
      </dgm:prSet>
      <dgm:spPr/>
    </dgm:pt>
    <dgm:pt modelId="{44488528-54E7-4C81-9B15-6F580986C547}" type="pres">
      <dgm:prSet presAssocID="{D39410FA-6112-4133-8BD9-F5CA773585ED}" presName="sibTrans" presStyleCnt="0"/>
      <dgm:spPr/>
    </dgm:pt>
    <dgm:pt modelId="{15B81E4D-002C-4BDA-8EB5-8113F8A889F4}" type="pres">
      <dgm:prSet presAssocID="{3C76EC89-AD9D-42D6-A495-F9AD17907A78}" presName="compNode" presStyleCnt="0"/>
      <dgm:spPr/>
    </dgm:pt>
    <dgm:pt modelId="{12E05DDB-37D2-4080-A16F-3DAF7C8F172C}" type="pres">
      <dgm:prSet presAssocID="{3C76EC89-AD9D-42D6-A495-F9AD17907A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3780425-094E-4587-946A-BB6C85BD46FD}" type="pres">
      <dgm:prSet presAssocID="{3C76EC89-AD9D-42D6-A495-F9AD17907A78}" presName="spaceRect" presStyleCnt="0"/>
      <dgm:spPr/>
    </dgm:pt>
    <dgm:pt modelId="{CFDC80F8-DEE9-4C5C-B553-5B4C2321EA84}" type="pres">
      <dgm:prSet presAssocID="{3C76EC89-AD9D-42D6-A495-F9AD17907A78}" presName="textRect" presStyleLbl="revTx" presStyleIdx="1" presStyleCnt="3">
        <dgm:presLayoutVars>
          <dgm:chMax val="1"/>
          <dgm:chPref val="1"/>
        </dgm:presLayoutVars>
      </dgm:prSet>
      <dgm:spPr/>
    </dgm:pt>
    <dgm:pt modelId="{C2F243F3-1F90-45F9-951F-E2E76008EE91}" type="pres">
      <dgm:prSet presAssocID="{18EEA256-C53F-4D1D-95C6-3F0516AD6A17}" presName="sibTrans" presStyleCnt="0"/>
      <dgm:spPr/>
    </dgm:pt>
    <dgm:pt modelId="{977E2FFB-CD75-4217-9FAC-6AAFD4027DAB}" type="pres">
      <dgm:prSet presAssocID="{F82B4ABF-4D1F-4BC1-B1E5-26987C47087F}" presName="compNode" presStyleCnt="0"/>
      <dgm:spPr/>
    </dgm:pt>
    <dgm:pt modelId="{1DE16BE2-4B31-4045-9D02-537256E2679B}" type="pres">
      <dgm:prSet presAssocID="{F82B4ABF-4D1F-4BC1-B1E5-26987C47087F}" presName="iconRect" presStyleLbl="node1" presStyleIdx="2" presStyleCnt="3" custLinFactNeighborX="9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2C7FDCDE-B720-4EC7-A7DC-668BACB04709}" type="pres">
      <dgm:prSet presAssocID="{F82B4ABF-4D1F-4BC1-B1E5-26987C47087F}" presName="spaceRect" presStyleCnt="0"/>
      <dgm:spPr/>
    </dgm:pt>
    <dgm:pt modelId="{BD972A41-A409-494B-B3F8-FE7A368D1829}" type="pres">
      <dgm:prSet presAssocID="{F82B4ABF-4D1F-4BC1-B1E5-26987C47087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39C263-73A3-49BD-993C-BA316BDCE275}" srcId="{C5967AE7-B06F-42DD-9738-279E438DE5C4}" destId="{3C76EC89-AD9D-42D6-A495-F9AD17907A78}" srcOrd="1" destOrd="0" parTransId="{4E85608B-05F5-4C88-A26A-4DF7F0233FAB}" sibTransId="{18EEA256-C53F-4D1D-95C6-3F0516AD6A17}"/>
    <dgm:cxn modelId="{38867C51-2791-44A5-A795-0FCC8B12D3EA}" type="presOf" srcId="{91DD4921-512E-4873-8DBA-DECD7974AC19}" destId="{F532E7DA-D722-4958-A1A5-3480CAFF515E}" srcOrd="0" destOrd="0" presId="urn:microsoft.com/office/officeart/2018/2/layout/IconLabelList"/>
    <dgm:cxn modelId="{00FF23AF-195B-47E4-9F60-AC8C8E6E8067}" type="presOf" srcId="{C5967AE7-B06F-42DD-9738-279E438DE5C4}" destId="{0E085819-E5AE-43C3-B31D-6F8B21A57435}" srcOrd="0" destOrd="0" presId="urn:microsoft.com/office/officeart/2018/2/layout/IconLabelList"/>
    <dgm:cxn modelId="{495815D5-F852-44EF-A859-1CA7B91425B8}" srcId="{C5967AE7-B06F-42DD-9738-279E438DE5C4}" destId="{91DD4921-512E-4873-8DBA-DECD7974AC19}" srcOrd="0" destOrd="0" parTransId="{A4D8A9F1-71C7-4480-BC03-5878EB21C446}" sibTransId="{D39410FA-6112-4133-8BD9-F5CA773585ED}"/>
    <dgm:cxn modelId="{240F99D9-6162-46B8-9D33-907F240CA608}" type="presOf" srcId="{F82B4ABF-4D1F-4BC1-B1E5-26987C47087F}" destId="{BD972A41-A409-494B-B3F8-FE7A368D1829}" srcOrd="0" destOrd="0" presId="urn:microsoft.com/office/officeart/2018/2/layout/IconLabelList"/>
    <dgm:cxn modelId="{9C96D4DE-E34A-46A2-901F-37CC2F50BF05}" srcId="{C5967AE7-B06F-42DD-9738-279E438DE5C4}" destId="{F82B4ABF-4D1F-4BC1-B1E5-26987C47087F}" srcOrd="2" destOrd="0" parTransId="{6E9572EA-572D-4D98-9C0F-50A3E41EA510}" sibTransId="{13BE9743-DC85-4170-90AA-BAB4E5048BA8}"/>
    <dgm:cxn modelId="{E86161E3-5DDA-4656-9F0F-CC2E42BDE9BF}" type="presOf" srcId="{3C76EC89-AD9D-42D6-A495-F9AD17907A78}" destId="{CFDC80F8-DEE9-4C5C-B553-5B4C2321EA84}" srcOrd="0" destOrd="0" presId="urn:microsoft.com/office/officeart/2018/2/layout/IconLabelList"/>
    <dgm:cxn modelId="{F0B57BFE-973A-4777-8BDB-826B52A26F9F}" type="presParOf" srcId="{0E085819-E5AE-43C3-B31D-6F8B21A57435}" destId="{E08A0304-0877-499B-843E-4E4CA113FDE9}" srcOrd="0" destOrd="0" presId="urn:microsoft.com/office/officeart/2018/2/layout/IconLabelList"/>
    <dgm:cxn modelId="{9A1456AF-B4EE-4D8E-9172-AA2D05B3B3B1}" type="presParOf" srcId="{E08A0304-0877-499B-843E-4E4CA113FDE9}" destId="{C470C996-03CA-4C20-88C2-C1CA292B71BE}" srcOrd="0" destOrd="0" presId="urn:microsoft.com/office/officeart/2018/2/layout/IconLabelList"/>
    <dgm:cxn modelId="{E1BA840B-E2C9-4824-BF00-5AC2695EED96}" type="presParOf" srcId="{E08A0304-0877-499B-843E-4E4CA113FDE9}" destId="{B4D74406-EF26-48A1-80A5-3D68AE66FA4B}" srcOrd="1" destOrd="0" presId="urn:microsoft.com/office/officeart/2018/2/layout/IconLabelList"/>
    <dgm:cxn modelId="{B0EC51A2-0048-49FA-A7E6-59D8DC32E627}" type="presParOf" srcId="{E08A0304-0877-499B-843E-4E4CA113FDE9}" destId="{F532E7DA-D722-4958-A1A5-3480CAFF515E}" srcOrd="2" destOrd="0" presId="urn:microsoft.com/office/officeart/2018/2/layout/IconLabelList"/>
    <dgm:cxn modelId="{41CF04AC-D5A7-453F-9D3D-1CB028CADA67}" type="presParOf" srcId="{0E085819-E5AE-43C3-B31D-6F8B21A57435}" destId="{44488528-54E7-4C81-9B15-6F580986C547}" srcOrd="1" destOrd="0" presId="urn:microsoft.com/office/officeart/2018/2/layout/IconLabelList"/>
    <dgm:cxn modelId="{014EC622-A5A2-4034-9447-DDF13DD4BDF0}" type="presParOf" srcId="{0E085819-E5AE-43C3-B31D-6F8B21A57435}" destId="{15B81E4D-002C-4BDA-8EB5-8113F8A889F4}" srcOrd="2" destOrd="0" presId="urn:microsoft.com/office/officeart/2018/2/layout/IconLabelList"/>
    <dgm:cxn modelId="{9B7C4A4B-E66D-46B0-B45C-E49D6A4CAE61}" type="presParOf" srcId="{15B81E4D-002C-4BDA-8EB5-8113F8A889F4}" destId="{12E05DDB-37D2-4080-A16F-3DAF7C8F172C}" srcOrd="0" destOrd="0" presId="urn:microsoft.com/office/officeart/2018/2/layout/IconLabelList"/>
    <dgm:cxn modelId="{2C86D5E0-1160-46C6-8EBF-EB8608375457}" type="presParOf" srcId="{15B81E4D-002C-4BDA-8EB5-8113F8A889F4}" destId="{53780425-094E-4587-946A-BB6C85BD46FD}" srcOrd="1" destOrd="0" presId="urn:microsoft.com/office/officeart/2018/2/layout/IconLabelList"/>
    <dgm:cxn modelId="{35BEA5B1-A10B-42DE-B776-32313A6AEEC2}" type="presParOf" srcId="{15B81E4D-002C-4BDA-8EB5-8113F8A889F4}" destId="{CFDC80F8-DEE9-4C5C-B553-5B4C2321EA84}" srcOrd="2" destOrd="0" presId="urn:microsoft.com/office/officeart/2018/2/layout/IconLabelList"/>
    <dgm:cxn modelId="{B84E6810-8F29-42FF-868F-D803104F5017}" type="presParOf" srcId="{0E085819-E5AE-43C3-B31D-6F8B21A57435}" destId="{C2F243F3-1F90-45F9-951F-E2E76008EE91}" srcOrd="3" destOrd="0" presId="urn:microsoft.com/office/officeart/2018/2/layout/IconLabelList"/>
    <dgm:cxn modelId="{F6727D5E-49CF-45A1-A49D-9E29893AEE73}" type="presParOf" srcId="{0E085819-E5AE-43C3-B31D-6F8B21A57435}" destId="{977E2FFB-CD75-4217-9FAC-6AAFD4027DAB}" srcOrd="4" destOrd="0" presId="urn:microsoft.com/office/officeart/2018/2/layout/IconLabelList"/>
    <dgm:cxn modelId="{D2DF6AC3-F469-4D5D-A539-E6453C45841A}" type="presParOf" srcId="{977E2FFB-CD75-4217-9FAC-6AAFD4027DAB}" destId="{1DE16BE2-4B31-4045-9D02-537256E2679B}" srcOrd="0" destOrd="0" presId="urn:microsoft.com/office/officeart/2018/2/layout/IconLabelList"/>
    <dgm:cxn modelId="{3D03FFD8-2F8D-49E3-925C-8310445F6D6E}" type="presParOf" srcId="{977E2FFB-CD75-4217-9FAC-6AAFD4027DAB}" destId="{2C7FDCDE-B720-4EC7-A7DC-668BACB04709}" srcOrd="1" destOrd="0" presId="urn:microsoft.com/office/officeart/2018/2/layout/IconLabelList"/>
    <dgm:cxn modelId="{FE041494-F66E-467C-A1CB-BB50555A5622}" type="presParOf" srcId="{977E2FFB-CD75-4217-9FAC-6AAFD4027DAB}" destId="{BD972A41-A409-494B-B3F8-FE7A368D18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75D2-3EE6-42BC-9A7D-D1874C4825E4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532CC-376A-4A99-ADE6-73118CB0AB22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 and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Hypertension/Blood Pressure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Management</a:t>
          </a:r>
        </a:p>
      </dsp:txBody>
      <dsp:txXfrm>
        <a:off x="2438400" y="270933"/>
        <a:ext cx="2844799" cy="1463043"/>
      </dsp:txXfrm>
    </dsp:sp>
    <dsp:sp modelId="{F74DE641-136A-48A5-983B-1C03B78BA450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69001"/>
            <a:satOff val="21678"/>
            <a:lumOff val="212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47F59-E37E-4F94-914B-0FDF1D4E5CB1}">
      <dsp:nvSpPr>
        <dsp:cNvPr id="0" name=""/>
        <dsp:cNvSpPr/>
      </dsp:nvSpPr>
      <dsp:spPr>
        <a:xfrm>
          <a:off x="2438400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69001"/>
              <a:satOff val="21678"/>
              <a:lumOff val="212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Fertility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Health</a:t>
          </a:r>
        </a:p>
      </dsp:txBody>
      <dsp:txXfrm>
        <a:off x="2438400" y="1733976"/>
        <a:ext cx="2844799" cy="1463038"/>
      </dsp:txXfrm>
    </dsp:sp>
    <dsp:sp modelId="{323B9FE9-7F0F-413B-968D-24AE9E60D432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69001"/>
            <a:satOff val="21678"/>
            <a:lumOff val="212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6888A-D39A-489B-86A4-2DA1E2A246B7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69001"/>
              <a:satOff val="21678"/>
              <a:lumOff val="212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Cancer Support Services</a:t>
          </a:r>
        </a:p>
      </dsp:txBody>
      <dsp:txXfrm>
        <a:off x="2438400" y="3197014"/>
        <a:ext cx="2844799" cy="1463038"/>
      </dsp:txXfrm>
    </dsp:sp>
    <dsp:sp modelId="{C597D720-D888-4820-82E9-0B3E4FD84952}">
      <dsp:nvSpPr>
        <dsp:cNvPr id="0" name=""/>
        <dsp:cNvSpPr/>
      </dsp:nvSpPr>
      <dsp:spPr>
        <a:xfrm>
          <a:off x="5283200" y="270933"/>
          <a:ext cx="2844799" cy="14630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Weight: </a:t>
          </a:r>
          <a:r>
            <a:rPr lang="en-US" sz="1600" kern="12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WW</a:t>
          </a:r>
          <a:r>
            <a:rPr lang="en-US" sz="1600" kern="1200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en-US" sz="1600" b="1" kern="1200" dirty="0" err="1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Noom</a:t>
          </a:r>
          <a:endParaRPr lang="en-US" sz="1600" b="1" kern="1200" dirty="0">
            <a:ln>
              <a:solidFill>
                <a:srgbClr val="202C8F"/>
              </a:solidFill>
            </a:ln>
            <a:solidFill>
              <a:schemeClr val="tx1"/>
            </a:solidFill>
            <a:highlight>
              <a:srgbClr val="AAC4E9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BP: </a:t>
          </a:r>
          <a:r>
            <a:rPr lang="en-US" sz="1600" kern="12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</a:t>
          </a:r>
          <a:r>
            <a:rPr lang="en-US" sz="1600" b="1" kern="1200" dirty="0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Hello Heart </a:t>
          </a:r>
        </a:p>
      </dsp:txBody>
      <dsp:txXfrm>
        <a:off x="5283200" y="270933"/>
        <a:ext cx="2844799" cy="1463043"/>
      </dsp:txXfrm>
    </dsp:sp>
    <dsp:sp modelId="{1F10CF3C-49F5-40FA-874D-C5821096E51C}">
      <dsp:nvSpPr>
        <dsp:cNvPr id="0" name=""/>
        <dsp:cNvSpPr/>
      </dsp:nvSpPr>
      <dsp:spPr>
        <a:xfrm>
          <a:off x="5283200" y="1733976"/>
          <a:ext cx="2844799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Maven</a:t>
          </a:r>
          <a:r>
            <a:rPr lang="en-US" sz="1600" b="1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 Anthem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Hinge Health 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Floor program via Anthem</a:t>
          </a:r>
        </a:p>
      </dsp:txBody>
      <dsp:txXfrm>
        <a:off x="5283200" y="1733976"/>
        <a:ext cx="2844799" cy="1463038"/>
      </dsp:txXfrm>
    </dsp:sp>
    <dsp:sp modelId="{9D2BAEE5-E830-4486-B497-724396CABF5A}">
      <dsp:nvSpPr>
        <dsp:cNvPr id="0" name=""/>
        <dsp:cNvSpPr/>
      </dsp:nvSpPr>
      <dsp:spPr>
        <a:xfrm>
          <a:off x="5283200" y="3197014"/>
          <a:ext cx="2844799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Anthem Cancer Concierge 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Johns Hopkins’ </a:t>
          </a:r>
          <a:r>
            <a:rPr lang="en-US" sz="1600" kern="12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WorkStrides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program</a:t>
          </a:r>
        </a:p>
      </dsp:txBody>
      <dsp:txXfrm>
        <a:off x="5283200" y="3197014"/>
        <a:ext cx="2844799" cy="1463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C996-03CA-4C20-88C2-C1CA292B71BE}">
      <dsp:nvSpPr>
        <dsp:cNvPr id="0" name=""/>
        <dsp:cNvSpPr/>
      </dsp:nvSpPr>
      <dsp:spPr>
        <a:xfrm>
          <a:off x="1000997" y="852462"/>
          <a:ext cx="1465249" cy="1465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2E7DA-D722-4958-A1A5-3480CAFF515E}">
      <dsp:nvSpPr>
        <dsp:cNvPr id="0" name=""/>
        <dsp:cNvSpPr/>
      </dsp:nvSpPr>
      <dsp:spPr>
        <a:xfrm>
          <a:off x="105567" y="2727377"/>
          <a:ext cx="32561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Present to VBA Benefits Corp. Board on February 23</a:t>
          </a:r>
          <a:r>
            <a:rPr lang="en-US" sz="1800" b="1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rd</a:t>
          </a: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05567" y="2727377"/>
        <a:ext cx="3256110" cy="855000"/>
      </dsp:txXfrm>
    </dsp:sp>
    <dsp:sp modelId="{12E05DDB-37D2-4080-A16F-3DAF7C8F172C}">
      <dsp:nvSpPr>
        <dsp:cNvPr id="0" name=""/>
        <dsp:cNvSpPr/>
      </dsp:nvSpPr>
      <dsp:spPr>
        <a:xfrm>
          <a:off x="4826927" y="852462"/>
          <a:ext cx="1465249" cy="1465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80F8-DEE9-4C5C-B553-5B4C2321EA84}">
      <dsp:nvSpPr>
        <dsp:cNvPr id="0" name=""/>
        <dsp:cNvSpPr/>
      </dsp:nvSpPr>
      <dsp:spPr>
        <a:xfrm>
          <a:off x="3931496" y="2727377"/>
          <a:ext cx="32561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Launch a pilot program with 100 licenses available to Benefits Corp. population.</a:t>
          </a:r>
        </a:p>
      </dsp:txBody>
      <dsp:txXfrm>
        <a:off x="3931496" y="2727377"/>
        <a:ext cx="3256110" cy="855000"/>
      </dsp:txXfrm>
    </dsp:sp>
    <dsp:sp modelId="{1DE16BE2-4B31-4045-9D02-537256E2679B}">
      <dsp:nvSpPr>
        <dsp:cNvPr id="0" name=""/>
        <dsp:cNvSpPr/>
      </dsp:nvSpPr>
      <dsp:spPr>
        <a:xfrm>
          <a:off x="8666307" y="852462"/>
          <a:ext cx="1465249" cy="1465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72A41-A409-494B-B3F8-FE7A368D1829}">
      <dsp:nvSpPr>
        <dsp:cNvPr id="0" name=""/>
        <dsp:cNvSpPr/>
      </dsp:nvSpPr>
      <dsp:spPr>
        <a:xfrm>
          <a:off x="7757426" y="2727377"/>
          <a:ext cx="32561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pilot successful, roll out to population in 1/1/2025, building cost into renewal.  </a:t>
          </a:r>
        </a:p>
      </dsp:txBody>
      <dsp:txXfrm>
        <a:off x="7757426" y="2727377"/>
        <a:ext cx="325611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 sz="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39136" tIns="19568" rIns="39136" bIns="19568"/>
          <a:lstStyle/>
          <a:p>
            <a:pPr algn="r" defTabSz="391363" fontAlgn="base">
              <a:spcBef>
                <a:spcPct val="0"/>
              </a:spcBef>
              <a:spcAft>
                <a:spcPct val="0"/>
              </a:spcAft>
              <a:defRPr/>
            </a:pPr>
            <a:fld id="{E355A910-AA44-4D3C-A382-8AE18FBAF9E0}" type="slidenum">
              <a:rPr lang="en-US" sz="600">
                <a:solidFill>
                  <a:srgbClr val="000000"/>
                </a:solidFill>
                <a:latin typeface="Arial" charset="0"/>
              </a:rPr>
              <a:pPr algn="r" defTabSz="3913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8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253142"/>
            <a:ext cx="11338560" cy="16594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800" i="1"/>
            </a:lvl1pPr>
          </a:lstStyle>
          <a:p>
            <a:pPr lvl="0"/>
            <a:r>
              <a:rPr lang="en-US"/>
              <a:t>Insert source or footer information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8640"/>
            <a:ext cx="11282361" cy="4541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05840"/>
            <a:ext cx="11283696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7806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77" r:id="rId21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wbHDdSl3o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183A-91B3-CE33-2E58-146B5020F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470640"/>
            <a:ext cx="5385816" cy="195836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weight management Solution</a:t>
            </a:r>
            <a:endParaRPr lang="en-US" dirty="0"/>
          </a:p>
        </p:txBody>
      </p:sp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909DE10D-B77C-BDA9-C064-477F62283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5" t="43761" r="18612" b="41324"/>
          <a:stretch/>
        </p:blipFill>
        <p:spPr>
          <a:xfrm>
            <a:off x="4274949" y="3429000"/>
            <a:ext cx="3642102" cy="93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99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304" y="292986"/>
            <a:ext cx="11899392" cy="44370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data-driven Recommendations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41012" y="954493"/>
            <a:ext cx="8128000" cy="5418667"/>
            <a:chOff x="2032000" y="719666"/>
            <a:chExt cx="8128000" cy="54186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021263689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069080" y="3725457"/>
              <a:ext cx="529590" cy="18202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wordArtVert" wrap="square" lIns="91440" tIns="91440" rIns="91440" bIns="9144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CANCER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0081" y="2858141"/>
              <a:ext cx="1354299" cy="7808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91440" rIns="91440" bIns="9144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WOMEN’S HEALTH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3720" y="1383084"/>
              <a:ext cx="1380969" cy="6903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91440" rIns="91440" bIns="9144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METABOLIC SYNDROME</a:t>
              </a:r>
            </a:p>
          </p:txBody>
        </p:sp>
      </p:grpSp>
      <p:pic>
        <p:nvPicPr>
          <p:cNvPr id="6" name="Picture 5" descr="A black background with text and numbers&#10;&#10;Description automatically generated">
            <a:extLst>
              <a:ext uri="{FF2B5EF4-FFF2-40B4-BE49-F238E27FC236}">
                <a16:creationId xmlns:a16="http://schemas.microsoft.com/office/drawing/2014/main" id="{DE54D260-D5BA-D983-C406-43766A9BC2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3466" b="42820"/>
          <a:stretch/>
        </p:blipFill>
        <p:spPr>
          <a:xfrm>
            <a:off x="7882854" y="6398512"/>
            <a:ext cx="3730782" cy="5116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286637F-E7CE-A7B6-F6CF-B53EB49764C2}"/>
              </a:ext>
            </a:extLst>
          </p:cNvPr>
          <p:cNvSpPr/>
          <p:nvPr/>
        </p:nvSpPr>
        <p:spPr>
          <a:xfrm>
            <a:off x="7086600" y="1300228"/>
            <a:ext cx="2982412" cy="690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66E80-DD34-2D42-44DF-25C06900BD26}"/>
              </a:ext>
            </a:extLst>
          </p:cNvPr>
          <p:cNvSpPr txBox="1"/>
          <p:nvPr/>
        </p:nvSpPr>
        <p:spPr>
          <a:xfrm>
            <a:off x="10415016" y="1316736"/>
            <a:ext cx="1515158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Hypertension: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1452</a:t>
            </a: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Hyperlipidemia: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425</a:t>
            </a: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Diabetes: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28432E-9EB2-A6D9-4699-4DD2A9131F90}"/>
              </a:ext>
            </a:extLst>
          </p:cNvPr>
          <p:cNvCxnSpPr>
            <a:stCxn id="4" idx="1"/>
            <a:endCxn id="2" idx="6"/>
          </p:cNvCxnSpPr>
          <p:nvPr/>
        </p:nvCxnSpPr>
        <p:spPr>
          <a:xfrm flipH="1">
            <a:off x="10069012" y="1639902"/>
            <a:ext cx="346004" cy="5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1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7758AE3-FD0D-E54A-4D8D-65A05141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68263"/>
            <a:ext cx="11949290" cy="672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48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1">
            <a:extLst>
              <a:ext uri="{FF2B5EF4-FFF2-40B4-BE49-F238E27FC236}">
                <a16:creationId xmlns:a16="http://schemas.microsoft.com/office/drawing/2014/main" id="{39C9E96B-5400-9133-0AA6-BE43D0E90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8E7A555-F1F2-B27D-E74C-40886338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7CE2CA-49F4-9F76-FEFB-51D0A89D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731520"/>
            <a:ext cx="10671048" cy="768096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Noom’s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622511B-D309-B913-57E5-DD00ABF3BE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2640280" y="1773936"/>
            <a:ext cx="6911439" cy="4647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11777-1483-1D2C-90C0-BB3DBE66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FFAEDFD-F561-8C1E-C4A5-A59D29BA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31520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C96795A-ADC6-A4A7-F3E0-2554529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C14D847-CA51-411D-9EB4-47C850EF17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3298765"/>
              </p:ext>
            </p:extLst>
          </p:nvPr>
        </p:nvGraphicFramePr>
        <p:xfrm>
          <a:off x="536448" y="1499616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45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46c018-320c-458e-b7a0-53d043bd7b7a" xsi:nil="true"/>
    <lcf76f155ced4ddcb4097134ff3c332f xmlns="37b66e81-9f02-4ca2-9b1b-3bff3179a4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275E8ED9ED1408330D9719D08F5F5" ma:contentTypeVersion="12" ma:contentTypeDescription="Create a new document." ma:contentTypeScope="" ma:versionID="33e3562e349002b4e887a1b1a600b502">
  <xsd:schema xmlns:xsd="http://www.w3.org/2001/XMLSchema" xmlns:xs="http://www.w3.org/2001/XMLSchema" xmlns:p="http://schemas.microsoft.com/office/2006/metadata/properties" xmlns:ns2="37b66e81-9f02-4ca2-9b1b-3bff3179a4d3" xmlns:ns3="ed46c018-320c-458e-b7a0-53d043bd7b7a" targetNamespace="http://schemas.microsoft.com/office/2006/metadata/properties" ma:root="true" ma:fieldsID="b0a1adec7ba5b8942e2f22310384d9c4" ns2:_="" ns3:_="">
    <xsd:import namespace="37b66e81-9f02-4ca2-9b1b-3bff3179a4d3"/>
    <xsd:import namespace="ed46c018-320c-458e-b7a0-53d043bd7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66e81-9f02-4ca2-9b1b-3bff3179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c018-320c-458e-b7a0-53d043bd7b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87500b-2882-4256-87a0-2acc362c28ad}" ma:internalName="TaxCatchAll" ma:showField="CatchAllData" ma:web="ed46c018-320c-458e-b7a0-53d043bd7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5FEF8-1733-4347-95CE-3BB62B2B8DD7}">
  <ds:schemaRefs>
    <ds:schemaRef ds:uri="http://purl.org/dc/elements/1.1/"/>
    <ds:schemaRef ds:uri="http://schemas.microsoft.com/office/2006/metadata/properties"/>
    <ds:schemaRef ds:uri="ed46c018-320c-458e-b7a0-53d043bd7b7a"/>
    <ds:schemaRef ds:uri="http://purl.org/dc/terms/"/>
    <ds:schemaRef ds:uri="37b66e81-9f02-4ca2-9b1b-3bff3179a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C893-019E-4056-8ACF-2611A8C14E81}">
  <ds:schemaRefs>
    <ds:schemaRef ds:uri="37b66e81-9f02-4ca2-9b1b-3bff3179a4d3"/>
    <ds:schemaRef ds:uri="ed46c018-320c-458e-b7a0-53d043bd7b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{18CF9C36-59FA-45F4-946C-17DE1F17B3AD}tf78438558_win32</Template>
  <TotalTime>62</TotalTime>
  <Words>120</Words>
  <Application>Microsoft Office PowerPoint</Application>
  <PresentationFormat>Widescreen</PresentationFormat>
  <Paragraphs>30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Sabon Next LT</vt:lpstr>
      <vt:lpstr>Office Theme</vt:lpstr>
      <vt:lpstr>Proposed weight management Solution</vt:lpstr>
      <vt:lpstr>2024 data-driven Recommendations</vt:lpstr>
      <vt:lpstr>PowerPoint Presentation</vt:lpstr>
      <vt:lpstr>PowerPoint Presentation</vt:lpstr>
      <vt:lpstr>Noom’s story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Pamela Connelly</dc:creator>
  <cp:lastModifiedBy>Gabriella Bond</cp:lastModifiedBy>
  <cp:revision>2</cp:revision>
  <cp:lastPrinted>2024-01-23T13:24:38Z</cp:lastPrinted>
  <dcterms:created xsi:type="dcterms:W3CDTF">2024-01-16T20:32:59Z</dcterms:created>
  <dcterms:modified xsi:type="dcterms:W3CDTF">2024-02-06T20:57:03Z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0x010100ED3275E8ED9ED1408330D9719D08F5F5</vt:lpwstr>
  </property>
  <property fmtid="{D5CDD505-2E9C-101B-9397-08002B2CF9AE}" pid="3" name="MediaServiceImageTags">
    <vt:lpwstr/>
  </property>
</Properties>
</file>