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62.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43" r:id="rId1"/>
    <p:sldMasterId id="2147483844" r:id="rId2"/>
    <p:sldMasterId id="2147483845" r:id="rId3"/>
    <p:sldMasterId id="2147483846" r:id="rId4"/>
    <p:sldMasterId id="2147483847" r:id="rId5"/>
  </p:sldMasterIdLst>
  <p:notesMasterIdLst>
    <p:notesMasterId r:id="rId2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2192000" cy="6858000"/>
  <p:notesSz cx="6858000" cy="9144000"/>
  <p:embeddedFontLst>
    <p:embeddedFont>
      <p:font typeface="Lato" panose="020F0502020204030203" pitchFamily="34" charset="0"/>
      <p:regular r:id="rId28"/>
      <p:bold r:id="rId29"/>
      <p:italic r:id="rId30"/>
      <p:boldItalic r:id="rId31"/>
    </p:embeddedFont>
    <p:embeddedFont>
      <p:font typeface="Lato Black" panose="020F0502020204030203" pitchFamily="34" charset="0"/>
      <p:bold r:id="rId32"/>
      <p:italic r:id="rId33"/>
      <p:boldItalic r:id="rId34"/>
    </p:embeddedFont>
    <p:embeddedFont>
      <p:font typeface="Lato Light" panose="020F0502020204030203" pitchFamily="34" charset="0"/>
      <p:regular r:id="rId35"/>
      <p:bold r:id="rId36"/>
      <p:italic r:id="rId37"/>
      <p:boldItalic r:id="rId38"/>
    </p:embeddedFont>
    <p:embeddedFont>
      <p:font typeface="Mulish" panose="020B0604020202020204"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646">
          <p15:clr>
            <a:srgbClr val="A4A3A4"/>
          </p15:clr>
        </p15:guide>
        <p15:guide id="2" orient="horz" pos="4173">
          <p15:clr>
            <a:srgbClr val="A4A3A4"/>
          </p15:clr>
        </p15:guide>
        <p15:guide id="3" orient="horz" pos="983">
          <p15:clr>
            <a:srgbClr val="9AA0A6"/>
          </p15:clr>
        </p15:guide>
        <p15:guide id="4" pos="384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85"/>
  </p:normalViewPr>
  <p:slideViewPr>
    <p:cSldViewPr snapToGrid="0">
      <p:cViewPr varScale="1">
        <p:scale>
          <a:sx n="81" d="100"/>
          <a:sy n="81" d="100"/>
        </p:scale>
        <p:origin x="96" y="456"/>
      </p:cViewPr>
      <p:guideLst>
        <p:guide orient="horz" pos="3646"/>
        <p:guide orient="horz" pos="4173"/>
        <p:guide orient="horz" pos="983"/>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2.fntdata"/><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2.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customXml" Target="../customXml/item3.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5.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0"/>
        <p:cNvGrpSpPr/>
        <p:nvPr/>
      </p:nvGrpSpPr>
      <p:grpSpPr>
        <a:xfrm>
          <a:off x="0" y="0"/>
          <a:ext cx="0" cy="0"/>
          <a:chOff x="0" y="0"/>
          <a:chExt cx="0" cy="0"/>
        </a:xfrm>
      </p:grpSpPr>
      <p:sp>
        <p:nvSpPr>
          <p:cNvPr id="2561" name="Google Shape;2561;g2a7209c62d1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2" name="Google Shape;2562;g2a7209c62d1_0_6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g2a7209c62d1_0_22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4" name="Google Shape;2874;g2a7209c62d1_0_222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200" b="1">
                <a:solidFill>
                  <a:schemeClr val="dk1"/>
                </a:solidFill>
                <a:latin typeface="Roboto"/>
                <a:ea typeface="Roboto"/>
                <a:cs typeface="Roboto"/>
                <a:sym typeface="Roboto"/>
              </a:rPr>
              <a:t>Purpose: Describe Differentiator: </a:t>
            </a:r>
            <a:r>
              <a:rPr lang="en-US" sz="1200" b="1" u="sng">
                <a:solidFill>
                  <a:schemeClr val="dk1"/>
                </a:solidFill>
                <a:latin typeface="Roboto"/>
                <a:ea typeface="Roboto"/>
                <a:cs typeface="Roboto"/>
                <a:sym typeface="Roboto"/>
              </a:rPr>
              <a:t>3rd-Party Validated</a:t>
            </a:r>
            <a:r>
              <a:rPr lang="en-US" sz="1200" b="1">
                <a:solidFill>
                  <a:schemeClr val="dk1"/>
                </a:solidFill>
                <a:latin typeface="Roboto"/>
                <a:ea typeface="Roboto"/>
                <a:cs typeface="Roboto"/>
                <a:sym typeface="Roboto"/>
              </a:rPr>
              <a:t> Cost Savings </a:t>
            </a:r>
            <a:endParaRPr sz="12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200" b="1" i="1">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US" sz="1200" b="1">
                <a:solidFill>
                  <a:schemeClr val="dk1"/>
                </a:solidFill>
                <a:latin typeface="Roboto"/>
                <a:ea typeface="Roboto"/>
                <a:cs typeface="Roboto"/>
                <a:sym typeface="Roboto"/>
              </a:rPr>
              <a:t>Talking Points:</a:t>
            </a:r>
            <a:endParaRPr sz="1200" b="1">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Validation Institute is a 3rd party that got its start helping GE and Intel measure ROI for their healthcare programs</a:t>
            </a:r>
            <a:endParaRPr sz="1200">
              <a:solidFill>
                <a:schemeClr val="dk1"/>
              </a:solidFill>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They evaluated Hello Heart in 2021 and we received their highest level of validation for savings</a:t>
            </a:r>
            <a:endParaRPr sz="1200">
              <a:solidFill>
                <a:schemeClr val="dk1"/>
              </a:solidFill>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Savings for Hello Heart were driven by fewer ER visits, 3 fewer days in hospital on average when admitted and fewer orders for high-cost imaging</a:t>
            </a:r>
            <a:endParaRPr sz="1200">
              <a:solidFill>
                <a:schemeClr val="dk1"/>
              </a:solidFill>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A big positive was that primary care and prevention visits increased by 52% for Hello Heart users</a:t>
            </a:r>
            <a:endParaRPr sz="1200">
              <a:solidFill>
                <a:schemeClr val="dk1"/>
              </a:solidFill>
              <a:latin typeface="Roboto"/>
              <a:ea typeface="Roboto"/>
              <a:cs typeface="Roboto"/>
              <a:sym typeface="Roboto"/>
            </a:endParaRPr>
          </a:p>
          <a:p>
            <a:pPr marL="0" lvl="0" indent="0" algn="l" rtl="0">
              <a:lnSpc>
                <a:spcPct val="115000"/>
              </a:lnSpc>
              <a:spcBef>
                <a:spcPts val="300"/>
              </a:spcBef>
              <a:spcAft>
                <a:spcPts val="0"/>
              </a:spcAft>
              <a:buNone/>
            </a:pP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US" sz="1200" b="1">
                <a:solidFill>
                  <a:schemeClr val="dk1"/>
                </a:solidFill>
                <a:latin typeface="Roboto"/>
                <a:ea typeface="Roboto"/>
                <a:cs typeface="Roboto"/>
                <a:sym typeface="Roboto"/>
              </a:rPr>
              <a:t>Extra details for our EHS team:</a:t>
            </a:r>
            <a:endParaRPr sz="1200" b="1">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Matched control study based on self-funded employer client medical claims data from 2017 to 2020</a:t>
            </a:r>
            <a:endParaRPr sz="1200">
              <a:solidFill>
                <a:schemeClr val="dk1"/>
              </a:solidFill>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We achieved a Level 1 validation for Savings</a:t>
            </a:r>
            <a:endParaRPr sz="1200">
              <a:solidFill>
                <a:schemeClr val="dk1"/>
              </a:solidFill>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Certifies that we can reduce healthcare spending per participant and/or for the client overall</a:t>
            </a:r>
            <a:endParaRPr sz="1200">
              <a:solidFill>
                <a:schemeClr val="dk1"/>
              </a:solidFill>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Valid through October 2022</a:t>
            </a:r>
            <a:endParaRPr sz="1200">
              <a:solidFill>
                <a:schemeClr val="dk1"/>
              </a:solidFill>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The certification = our savings are guaranteed</a:t>
            </a:r>
            <a:endParaRPr sz="1200">
              <a:solidFill>
                <a:schemeClr val="dk1"/>
              </a:solidFill>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Other notable results</a:t>
            </a:r>
            <a:endParaRPr sz="1200">
              <a:solidFill>
                <a:schemeClr val="dk1"/>
              </a:solidFill>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Users less likely to be hospitalized</a:t>
            </a:r>
            <a:endParaRPr sz="1200">
              <a:solidFill>
                <a:schemeClr val="dk1"/>
              </a:solidFill>
              <a:latin typeface="Roboto"/>
              <a:ea typeface="Roboto"/>
              <a:cs typeface="Roboto"/>
              <a:sym typeface="Roboto"/>
            </a:endParaRPr>
          </a:p>
          <a:p>
            <a:pPr marL="1371600" lvl="2" indent="-304800" algn="l" rtl="0">
              <a:lnSpc>
                <a:spcPct val="115000"/>
              </a:lnSpc>
              <a:spcBef>
                <a:spcPts val="300"/>
              </a:spcBef>
              <a:spcAft>
                <a:spcPts val="0"/>
              </a:spcAft>
              <a:buClr>
                <a:schemeClr val="dk1"/>
              </a:buClr>
              <a:buSzPts val="1200"/>
              <a:buFont typeface="Roboto"/>
              <a:buAutoNum type="alphaLcPeriod"/>
            </a:pPr>
            <a:r>
              <a:rPr lang="en-US" sz="1200">
                <a:solidFill>
                  <a:schemeClr val="dk1"/>
                </a:solidFill>
                <a:latin typeface="Roboto"/>
                <a:ea typeface="Roboto"/>
                <a:cs typeface="Roboto"/>
                <a:sym typeface="Roboto"/>
              </a:rPr>
              <a:t>Those that were admitted stayed for 3 fewer days on average</a:t>
            </a:r>
            <a:endParaRPr sz="1200">
              <a:solidFill>
                <a:schemeClr val="dk1"/>
              </a:solidFill>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Spending on primary care and prevention visits increased by 52%</a:t>
            </a:r>
            <a:endParaRPr sz="1200">
              <a:solidFill>
                <a:schemeClr val="dk1"/>
              </a:solidFill>
              <a:latin typeface="Roboto"/>
              <a:ea typeface="Roboto"/>
              <a:cs typeface="Roboto"/>
              <a:sym typeface="Roboto"/>
            </a:endParaRPr>
          </a:p>
          <a:p>
            <a:pPr marL="1371600" lvl="2" indent="-304800" algn="l" rtl="0">
              <a:lnSpc>
                <a:spcPct val="115000"/>
              </a:lnSpc>
              <a:spcBef>
                <a:spcPts val="300"/>
              </a:spcBef>
              <a:spcAft>
                <a:spcPts val="0"/>
              </a:spcAft>
              <a:buClr>
                <a:schemeClr val="dk1"/>
              </a:buClr>
              <a:buSzPts val="1200"/>
              <a:buFont typeface="Roboto"/>
              <a:buAutoNum type="alphaLcPeriod"/>
            </a:pPr>
            <a:r>
              <a:rPr lang="en-US" sz="1200">
                <a:solidFill>
                  <a:schemeClr val="dk1"/>
                </a:solidFill>
                <a:latin typeface="Roboto"/>
                <a:ea typeface="Roboto"/>
                <a:cs typeface="Roboto"/>
                <a:sym typeface="Roboto"/>
              </a:rPr>
              <a:t>More proactive partnership with doctors to manage their condition over time</a:t>
            </a:r>
            <a:endParaRPr sz="1200">
              <a:solidFill>
                <a:schemeClr val="dk1"/>
              </a:solidFill>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VALUE PROP RECAP</a:t>
            </a:r>
            <a:endParaRPr sz="1200">
              <a:solidFill>
                <a:schemeClr val="dk1"/>
              </a:solidFill>
              <a:latin typeface="Roboto"/>
              <a:ea typeface="Roboto"/>
              <a:cs typeface="Roboto"/>
              <a:sym typeface="Roboto"/>
            </a:endParaRPr>
          </a:p>
          <a:p>
            <a:pPr marL="914400" lvl="1" indent="-304800" algn="l" rtl="0">
              <a:lnSpc>
                <a:spcPct val="115000"/>
              </a:lnSpc>
              <a:spcBef>
                <a:spcPts val="300"/>
              </a:spcBef>
              <a:spcAft>
                <a:spcPts val="300"/>
              </a:spcAft>
              <a:buClr>
                <a:schemeClr val="dk1"/>
              </a:buClr>
              <a:buSzPts val="1200"/>
              <a:buFont typeface="Roboto"/>
              <a:buChar char="○"/>
            </a:pPr>
            <a:r>
              <a:rPr lang="en-US" sz="1200">
                <a:solidFill>
                  <a:schemeClr val="dk1"/>
                </a:solidFill>
                <a:latin typeface="Roboto"/>
                <a:ea typeface="Roboto"/>
                <a:cs typeface="Roboto"/>
                <a:sym typeface="Roboto"/>
              </a:rPr>
              <a:t>These two studies will help you justify your decision and give you confidence that you are buying the best</a:t>
            </a:r>
            <a:endParaRPr b="1">
              <a:latin typeface="Roboto"/>
              <a:ea typeface="Roboto"/>
              <a:cs typeface="Roboto"/>
              <a:sym typeface="Roboto"/>
            </a:endParaRPr>
          </a:p>
        </p:txBody>
      </p:sp>
      <p:sp>
        <p:nvSpPr>
          <p:cNvPr id="2875" name="Google Shape;2875;g2a7209c62d1_0_222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2b700e8b182_0_5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6" name="Google Shape;2906;g2b700e8b182_0_5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1200" b="1">
                <a:solidFill>
                  <a:schemeClr val="dk1"/>
                </a:solidFill>
                <a:latin typeface="Roboto"/>
                <a:ea typeface="Roboto"/>
                <a:cs typeface="Roboto"/>
                <a:sym typeface="Roboto"/>
              </a:rPr>
              <a:t>Purpose: “Why” Users Love </a:t>
            </a: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a:solidFill>
                <a:schemeClr val="dk1"/>
              </a:solidFill>
              <a:latin typeface="Roboto"/>
              <a:ea typeface="Roboto"/>
              <a:cs typeface="Roboto"/>
              <a:sym typeface="Roboto"/>
            </a:endParaRPr>
          </a:p>
          <a:p>
            <a:pPr marL="0" lvl="0" indent="0" algn="l" rtl="0">
              <a:lnSpc>
                <a:spcPct val="115000"/>
              </a:lnSpc>
              <a:spcBef>
                <a:spcPts val="0"/>
              </a:spcBef>
              <a:spcAft>
                <a:spcPts val="0"/>
              </a:spcAft>
              <a:buSzPts val="1100"/>
              <a:buNone/>
            </a:pPr>
            <a:r>
              <a:rPr lang="en-US" sz="1200" b="1">
                <a:solidFill>
                  <a:schemeClr val="dk1"/>
                </a:solidFill>
                <a:latin typeface="Roboto"/>
                <a:ea typeface="Roboto"/>
                <a:cs typeface="Roboto"/>
                <a:sym typeface="Roboto"/>
              </a:rPr>
              <a:t>Talking Points:</a:t>
            </a:r>
            <a:endParaRPr sz="1200" b="1">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“We ask our users what they love about Hello Heart, and this is what we hear from them…”</a:t>
            </a:r>
            <a:endParaRPr sz="1200" b="1">
              <a:solidFill>
                <a:schemeClr val="dk1"/>
              </a:solidFill>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b="1">
                <a:solidFill>
                  <a:schemeClr val="dk1"/>
                </a:solidFill>
                <a:latin typeface="Roboto"/>
                <a:ea typeface="Roboto"/>
                <a:cs typeface="Roboto"/>
                <a:sym typeface="Roboto"/>
              </a:rPr>
              <a:t>An all-digital solution</a:t>
            </a:r>
            <a:endParaRPr sz="1200" b="1">
              <a:solidFill>
                <a:schemeClr val="dk1"/>
              </a:solidFill>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Available 24/7</a:t>
            </a:r>
            <a:endParaRPr sz="1200">
              <a:solidFill>
                <a:schemeClr val="dk1"/>
              </a:solidFill>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Removes barriers to access/inclusive</a:t>
            </a:r>
            <a:endParaRPr sz="1200">
              <a:solidFill>
                <a:schemeClr val="dk1"/>
              </a:solidFill>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Don’t need to travel to an in-person clinic</a:t>
            </a:r>
            <a:endParaRPr sz="1200">
              <a:solidFill>
                <a:schemeClr val="dk1"/>
              </a:solidFill>
              <a:latin typeface="Roboto"/>
              <a:ea typeface="Roboto"/>
              <a:cs typeface="Roboto"/>
              <a:sym typeface="Roboto"/>
            </a:endParaRPr>
          </a:p>
          <a:p>
            <a:pPr marL="0" lvl="0" indent="209550" algn="l" rtl="0">
              <a:lnSpc>
                <a:spcPct val="115000"/>
              </a:lnSpc>
              <a:spcBef>
                <a:spcPts val="300"/>
              </a:spcBef>
              <a:spcAft>
                <a:spcPts val="0"/>
              </a:spcAft>
              <a:buClr>
                <a:schemeClr val="dk1"/>
              </a:buClr>
              <a:buSzPts val="1200"/>
              <a:buFont typeface="Roboto"/>
              <a:buChar char="●"/>
            </a:pPr>
            <a:r>
              <a:rPr lang="en-US" sz="1200" b="1">
                <a:solidFill>
                  <a:schemeClr val="dk1"/>
                </a:solidFill>
                <a:latin typeface="Roboto"/>
                <a:ea typeface="Roboto"/>
                <a:cs typeface="Roboto"/>
                <a:sym typeface="Roboto"/>
              </a:rPr>
              <a:t>Personalized</a:t>
            </a:r>
            <a:r>
              <a:rPr lang="en-US" sz="1200">
                <a:solidFill>
                  <a:schemeClr val="dk1"/>
                </a:solidFill>
                <a:latin typeface="Roboto"/>
                <a:ea typeface="Roboto"/>
                <a:cs typeface="Roboto"/>
                <a:sym typeface="Roboto"/>
              </a:rPr>
              <a:t> to each member’s needs</a:t>
            </a:r>
            <a:endParaRPr sz="1200">
              <a:solidFill>
                <a:schemeClr val="dk1"/>
              </a:solidFill>
              <a:latin typeface="Roboto"/>
              <a:ea typeface="Roboto"/>
              <a:cs typeface="Roboto"/>
              <a:sym typeface="Roboto"/>
            </a:endParaRPr>
          </a:p>
          <a:p>
            <a:pPr marL="571500" lvl="1" indent="-1905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A simple yet powerful example of personalization is how the product supports women’s needs (heart attack symptoms, as an example)</a:t>
            </a:r>
            <a:endParaRPr sz="1200">
              <a:solidFill>
                <a:schemeClr val="dk1"/>
              </a:solidFill>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b="1">
                <a:solidFill>
                  <a:schemeClr val="dk1"/>
                </a:solidFill>
                <a:latin typeface="Roboto"/>
                <a:ea typeface="Roboto"/>
                <a:cs typeface="Roboto"/>
                <a:sym typeface="Roboto"/>
              </a:rPr>
              <a:t>Private</a:t>
            </a:r>
            <a:r>
              <a:rPr lang="en-US" sz="1200">
                <a:solidFill>
                  <a:schemeClr val="dk1"/>
                </a:solidFill>
                <a:latin typeface="Roboto"/>
                <a:ea typeface="Roboto"/>
                <a:cs typeface="Roboto"/>
                <a:sym typeface="Roboto"/>
              </a:rPr>
              <a:t> </a:t>
            </a:r>
            <a:endParaRPr sz="1200">
              <a:solidFill>
                <a:schemeClr val="dk1"/>
              </a:solidFill>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We assure your employees that their data is theirs alone </a:t>
            </a:r>
            <a:endParaRPr sz="1200">
              <a:solidFill>
                <a:schemeClr val="dk1"/>
              </a:solidFill>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Users have total control over sharing or not</a:t>
            </a:r>
            <a:endParaRPr sz="1200">
              <a:solidFill>
                <a:schemeClr val="dk1"/>
              </a:solidFill>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b="1">
                <a:solidFill>
                  <a:schemeClr val="dk1"/>
                </a:solidFill>
                <a:latin typeface="Roboto"/>
                <a:ea typeface="Roboto"/>
                <a:cs typeface="Roboto"/>
                <a:sym typeface="Roboto"/>
              </a:rPr>
              <a:t>Easy and fun to use</a:t>
            </a:r>
            <a:endParaRPr sz="1200" b="1">
              <a:solidFill>
                <a:schemeClr val="dk1"/>
              </a:solidFill>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Gamification that’s fun even for 50-year olds.  Fun is one of the most frequently used words we hear in user reviews.</a:t>
            </a:r>
            <a:endParaRPr sz="1200">
              <a:solidFill>
                <a:schemeClr val="dk1"/>
              </a:solidFill>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Always uplifting and positive (never judgmental)</a:t>
            </a:r>
            <a:endParaRPr sz="1200">
              <a:solidFill>
                <a:schemeClr val="dk1"/>
              </a:solidFill>
              <a:latin typeface="Roboto"/>
              <a:ea typeface="Roboto"/>
              <a:cs typeface="Roboto"/>
              <a:sym typeface="Roboto"/>
            </a:endParaRPr>
          </a:p>
          <a:p>
            <a:pPr marL="914400" lvl="1" indent="-304800" algn="l" rtl="0">
              <a:lnSpc>
                <a:spcPct val="115000"/>
              </a:lnSpc>
              <a:spcBef>
                <a:spcPts val="300"/>
              </a:spcBef>
              <a:spcAft>
                <a:spcPts val="300"/>
              </a:spcAft>
              <a:buClr>
                <a:schemeClr val="dk1"/>
              </a:buClr>
              <a:buSzPts val="1200"/>
              <a:buFont typeface="Roboto"/>
              <a:buChar char="○"/>
            </a:pPr>
            <a:r>
              <a:rPr lang="en-US" sz="1200">
                <a:solidFill>
                  <a:schemeClr val="dk1"/>
                </a:solidFill>
                <a:latin typeface="Roboto"/>
                <a:ea typeface="Roboto"/>
                <a:cs typeface="Roboto"/>
                <a:sym typeface="Roboto"/>
              </a:rPr>
              <a:t>Creates a habit of taking blood pressure and making behavior change</a:t>
            </a:r>
            <a:endParaRPr b="1">
              <a:latin typeface="Roboto"/>
              <a:ea typeface="Roboto"/>
              <a:cs typeface="Roboto"/>
              <a:sym typeface="Roboto"/>
            </a:endParaRPr>
          </a:p>
        </p:txBody>
      </p:sp>
      <p:sp>
        <p:nvSpPr>
          <p:cNvPr id="2907" name="Google Shape;2907;g2b700e8b182_0_5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4"/>
        <p:cNvGrpSpPr/>
        <p:nvPr/>
      </p:nvGrpSpPr>
      <p:grpSpPr>
        <a:xfrm>
          <a:off x="0" y="0"/>
          <a:ext cx="0" cy="0"/>
          <a:chOff x="0" y="0"/>
          <a:chExt cx="0" cy="0"/>
        </a:xfrm>
      </p:grpSpPr>
      <p:sp>
        <p:nvSpPr>
          <p:cNvPr id="2945" name="Google Shape;2945;g2b700e8b182_0_1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6" name="Google Shape;2946;g2b700e8b182_0_1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Purpose: Reinforce our High Enrollment and Engagement </a:t>
            </a: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b="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Talking Points:</a:t>
            </a:r>
            <a:endParaRPr b="1">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a:latin typeface="Roboto"/>
                <a:ea typeface="Roboto"/>
                <a:cs typeface="Roboto"/>
                <a:sym typeface="Roboto"/>
              </a:rPr>
              <a:t>Our clients are amazed by our enrollment and engagement rates!</a:t>
            </a:r>
            <a:endParaRPr>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a:latin typeface="Roboto"/>
                <a:ea typeface="Roboto"/>
                <a:cs typeface="Roboto"/>
                <a:sym typeface="Roboto"/>
              </a:rPr>
              <a:t>ENROLLMENT</a:t>
            </a:r>
            <a:endParaRPr>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a:latin typeface="Roboto"/>
                <a:ea typeface="Roboto"/>
                <a:cs typeface="Roboto"/>
                <a:sym typeface="Roboto"/>
              </a:rPr>
              <a:t>Our rates are: </a:t>
            </a:r>
            <a:endParaRPr>
              <a:latin typeface="Roboto"/>
              <a:ea typeface="Roboto"/>
              <a:cs typeface="Roboto"/>
              <a:sym typeface="Roboto"/>
            </a:endParaRPr>
          </a:p>
          <a:p>
            <a:pPr marL="1371600" lvl="2" indent="-304800" algn="l" rtl="0">
              <a:spcBef>
                <a:spcPts val="0"/>
              </a:spcBef>
              <a:spcAft>
                <a:spcPts val="0"/>
              </a:spcAft>
              <a:buClr>
                <a:schemeClr val="dk1"/>
              </a:buClr>
              <a:buSzPts val="1200"/>
              <a:buFont typeface="Roboto"/>
              <a:buAutoNum type="alphaLcPeriod"/>
            </a:pPr>
            <a:r>
              <a:rPr lang="en-US">
                <a:latin typeface="Roboto"/>
                <a:ea typeface="Roboto"/>
                <a:cs typeface="Roboto"/>
                <a:sym typeface="Roboto"/>
              </a:rPr>
              <a:t>Approximately 20% enrollment rate after the Year 1</a:t>
            </a:r>
            <a:endParaRPr>
              <a:latin typeface="Roboto"/>
              <a:ea typeface="Roboto"/>
              <a:cs typeface="Roboto"/>
              <a:sym typeface="Roboto"/>
            </a:endParaRPr>
          </a:p>
          <a:p>
            <a:pPr marL="1371600" lvl="2" indent="-304800" algn="l" rtl="0">
              <a:lnSpc>
                <a:spcPct val="115000"/>
              </a:lnSpc>
              <a:spcBef>
                <a:spcPts val="0"/>
              </a:spcBef>
              <a:spcAft>
                <a:spcPts val="0"/>
              </a:spcAft>
              <a:buClr>
                <a:schemeClr val="dk1"/>
              </a:buClr>
              <a:buSzPts val="1200"/>
              <a:buFont typeface="Roboto"/>
              <a:buAutoNum type="alphaLcPeriod"/>
            </a:pPr>
            <a:r>
              <a:rPr lang="en-US">
                <a:latin typeface="Roboto"/>
                <a:ea typeface="Roboto"/>
                <a:cs typeface="Roboto"/>
                <a:sym typeface="Roboto"/>
              </a:rPr>
              <a:t>More than 40% enrollment rate after Year 3(ONLY MENTION IF ASKED)</a:t>
            </a:r>
            <a:endParaRPr>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b="1">
                <a:latin typeface="Roboto"/>
                <a:ea typeface="Roboto"/>
                <a:cs typeface="Roboto"/>
                <a:sym typeface="Roboto"/>
              </a:rPr>
              <a:t>The average traditional blood pressure program’s have low single digit enrollment rates.</a:t>
            </a:r>
            <a:endParaRPr b="1">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a:latin typeface="Roboto"/>
                <a:ea typeface="Roboto"/>
                <a:cs typeface="Roboto"/>
                <a:sym typeface="Roboto"/>
              </a:rPr>
              <a:t>ENGAGEMENT</a:t>
            </a:r>
            <a:endParaRPr>
              <a:latin typeface="Roboto"/>
              <a:ea typeface="Roboto"/>
              <a:cs typeface="Roboto"/>
              <a:sym typeface="Roboto"/>
            </a:endParaRPr>
          </a:p>
          <a:p>
            <a:pPr marL="914400" lvl="1" indent="-317500" algn="l" rtl="0">
              <a:lnSpc>
                <a:spcPct val="115000"/>
              </a:lnSpc>
              <a:spcBef>
                <a:spcPts val="0"/>
              </a:spcBef>
              <a:spcAft>
                <a:spcPts val="0"/>
              </a:spcAft>
              <a:buClr>
                <a:schemeClr val="dk1"/>
              </a:buClr>
              <a:buSzPts val="1400"/>
              <a:buFont typeface="Roboto"/>
              <a:buChar char="○"/>
            </a:pPr>
            <a:r>
              <a:rPr lang="en-US">
                <a:latin typeface="Roboto"/>
                <a:ea typeface="Roboto"/>
                <a:cs typeface="Roboto"/>
                <a:sym typeface="Roboto"/>
              </a:rPr>
              <a:t>Our rates are:</a:t>
            </a:r>
            <a:endParaRPr>
              <a:latin typeface="Roboto"/>
              <a:ea typeface="Roboto"/>
              <a:cs typeface="Roboto"/>
              <a:sym typeface="Roboto"/>
            </a:endParaRPr>
          </a:p>
          <a:p>
            <a:pPr marL="1371600" lvl="2" indent="-304800" algn="l" rtl="0">
              <a:lnSpc>
                <a:spcPct val="115000"/>
              </a:lnSpc>
              <a:spcBef>
                <a:spcPts val="0"/>
              </a:spcBef>
              <a:spcAft>
                <a:spcPts val="0"/>
              </a:spcAft>
              <a:buClr>
                <a:schemeClr val="dk1"/>
              </a:buClr>
              <a:buSzPts val="1200"/>
              <a:buFont typeface="Roboto"/>
              <a:buAutoNum type="alphaLcPeriod"/>
            </a:pPr>
            <a:r>
              <a:rPr lang="en-US">
                <a:latin typeface="Roboto"/>
                <a:ea typeface="Roboto"/>
                <a:cs typeface="Roboto"/>
                <a:sym typeface="Roboto"/>
              </a:rPr>
              <a:t>More than 60% of users continue after the first year (engagement rate)</a:t>
            </a:r>
            <a:endParaRPr>
              <a:latin typeface="Roboto"/>
              <a:ea typeface="Roboto"/>
              <a:cs typeface="Roboto"/>
              <a:sym typeface="Roboto"/>
            </a:endParaRPr>
          </a:p>
          <a:p>
            <a:pPr marL="1371600" lvl="2" indent="-304800" algn="l" rtl="0">
              <a:lnSpc>
                <a:spcPct val="115000"/>
              </a:lnSpc>
              <a:spcBef>
                <a:spcPts val="0"/>
              </a:spcBef>
              <a:spcAft>
                <a:spcPts val="0"/>
              </a:spcAft>
              <a:buClr>
                <a:schemeClr val="dk1"/>
              </a:buClr>
              <a:buSzPts val="1200"/>
              <a:buFont typeface="Roboto"/>
              <a:buAutoNum type="alphaLcPeriod"/>
            </a:pPr>
            <a:r>
              <a:rPr lang="en-US">
                <a:latin typeface="Roboto"/>
                <a:ea typeface="Roboto"/>
                <a:cs typeface="Roboto"/>
                <a:sym typeface="Roboto"/>
              </a:rPr>
              <a:t>Nearly 75% engagement rate after the first 3 years (ONLY MENTION IF ASKED)</a:t>
            </a:r>
            <a:endParaRPr>
              <a:latin typeface="Roboto"/>
              <a:ea typeface="Roboto"/>
              <a:cs typeface="Roboto"/>
              <a:sym typeface="Roboto"/>
            </a:endParaRPr>
          </a:p>
          <a:p>
            <a:pPr marL="914400" lvl="1" indent="-317500" algn="l" rtl="0">
              <a:lnSpc>
                <a:spcPct val="115000"/>
              </a:lnSpc>
              <a:spcBef>
                <a:spcPts val="0"/>
              </a:spcBef>
              <a:spcAft>
                <a:spcPts val="0"/>
              </a:spcAft>
              <a:buClr>
                <a:schemeClr val="dk1"/>
              </a:buClr>
              <a:buSzPts val="1400"/>
              <a:buFont typeface="Roboto"/>
              <a:buChar char="○"/>
            </a:pPr>
            <a:r>
              <a:rPr lang="en-US" b="1">
                <a:latin typeface="Roboto"/>
                <a:ea typeface="Roboto"/>
                <a:cs typeface="Roboto"/>
                <a:sym typeface="Roboto"/>
              </a:rPr>
              <a:t>The average traditional blood pressure programs have </a:t>
            </a:r>
            <a:r>
              <a:rPr lang="en-US" b="1" u="sng">
                <a:latin typeface="Roboto"/>
                <a:ea typeface="Roboto"/>
                <a:cs typeface="Roboto"/>
                <a:sym typeface="Roboto"/>
              </a:rPr>
              <a:t>much lower</a:t>
            </a:r>
            <a:r>
              <a:rPr lang="en-US" b="1">
                <a:latin typeface="Roboto"/>
                <a:ea typeface="Roboto"/>
                <a:cs typeface="Roboto"/>
                <a:sym typeface="Roboto"/>
              </a:rPr>
              <a:t> sustained engagement rates. </a:t>
            </a:r>
            <a:r>
              <a:rPr lang="en-US">
                <a:latin typeface="Roboto"/>
                <a:ea typeface="Roboto"/>
                <a:cs typeface="Roboto"/>
                <a:sym typeface="Roboto"/>
              </a:rPr>
              <a:t> </a:t>
            </a:r>
            <a:endParaRPr>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US">
                <a:latin typeface="Roboto"/>
                <a:ea typeface="Roboto"/>
                <a:cs typeface="Roboto"/>
                <a:sym typeface="Roboto"/>
              </a:rPr>
              <a:t>VP RECAP</a:t>
            </a:r>
            <a:endParaRPr>
              <a:latin typeface="Roboto"/>
              <a:ea typeface="Roboto"/>
              <a:cs typeface="Roboto"/>
              <a:sym typeface="Roboto"/>
            </a:endParaRPr>
          </a:p>
          <a:p>
            <a:pPr marL="914400" lvl="1" indent="-317500" algn="l" rtl="0">
              <a:lnSpc>
                <a:spcPct val="115000"/>
              </a:lnSpc>
              <a:spcBef>
                <a:spcPts val="0"/>
              </a:spcBef>
              <a:spcAft>
                <a:spcPts val="0"/>
              </a:spcAft>
              <a:buClr>
                <a:schemeClr val="dk1"/>
              </a:buClr>
              <a:buSzPts val="1400"/>
              <a:buFont typeface="Roboto"/>
              <a:buChar char="○"/>
            </a:pPr>
            <a:r>
              <a:rPr lang="en-US">
                <a:latin typeface="Roboto"/>
                <a:ea typeface="Roboto"/>
                <a:cs typeface="Roboto"/>
                <a:sym typeface="Roboto"/>
              </a:rPr>
              <a:t>Your people will actually use our program, leading to improved population health</a:t>
            </a:r>
            <a:endParaRPr b="1">
              <a:latin typeface="Roboto"/>
              <a:ea typeface="Roboto"/>
              <a:cs typeface="Roboto"/>
              <a:sym typeface="Roboto"/>
            </a:endParaRPr>
          </a:p>
        </p:txBody>
      </p:sp>
      <p:sp>
        <p:nvSpPr>
          <p:cNvPr id="2947" name="Google Shape;2947;g2b700e8b182_0_1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9"/>
        <p:cNvGrpSpPr/>
        <p:nvPr/>
      </p:nvGrpSpPr>
      <p:grpSpPr>
        <a:xfrm>
          <a:off x="0" y="0"/>
          <a:ext cx="0" cy="0"/>
          <a:chOff x="0" y="0"/>
          <a:chExt cx="0" cy="0"/>
        </a:xfrm>
      </p:grpSpPr>
      <p:sp>
        <p:nvSpPr>
          <p:cNvPr id="2970" name="Google Shape;2970;g2b6be58b543_0_9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1" name="Google Shape;2971;g2b6be58b543_0_91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200" b="1">
                <a:solidFill>
                  <a:schemeClr val="dk1"/>
                </a:solidFill>
                <a:latin typeface="Roboto"/>
                <a:ea typeface="Roboto"/>
                <a:cs typeface="Roboto"/>
                <a:sym typeface="Roboto"/>
              </a:rPr>
              <a:t>Purpose: Summarize differentiators, repeat benefits, and share user and client proof</a:t>
            </a: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US" sz="1200" b="1">
                <a:solidFill>
                  <a:schemeClr val="dk1"/>
                </a:solidFill>
                <a:latin typeface="Roboto"/>
                <a:ea typeface="Roboto"/>
                <a:cs typeface="Roboto"/>
                <a:sym typeface="Roboto"/>
              </a:rPr>
              <a:t>Key Talking Points:</a:t>
            </a:r>
            <a:endParaRPr sz="1200" b="1">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ENGAGING: Our enrollment and engagement rates prove that your people will actually use our program, leading to a healthier population</a:t>
            </a:r>
            <a:endParaRPr sz="1200" i="1">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NPS: +66</a:t>
            </a:r>
            <a:r>
              <a:rPr lang="en-US" sz="1200" baseline="30000">
                <a:solidFill>
                  <a:schemeClr val="dk1"/>
                </a:solidFill>
                <a:latin typeface="Roboto"/>
                <a:ea typeface="Roboto"/>
                <a:cs typeface="Roboto"/>
                <a:sym typeface="Roboto"/>
              </a:rPr>
              <a:t>1</a:t>
            </a:r>
            <a:endParaRPr sz="1200" baseline="300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PROVEN: You can justify your decision with proven clinical outcomes and ROI</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Proven clinical outcomes:  </a:t>
            </a:r>
            <a:r>
              <a:rPr lang="en-US" sz="1200">
                <a:solidFill>
                  <a:srgbClr val="F72246"/>
                </a:solidFill>
                <a:latin typeface="Roboto"/>
                <a:ea typeface="Roboto"/>
                <a:cs typeface="Roboto"/>
                <a:sym typeface="Roboto"/>
              </a:rPr>
              <a:t>2X greater</a:t>
            </a:r>
            <a:r>
              <a:rPr lang="en-US" sz="1200" baseline="30000">
                <a:solidFill>
                  <a:schemeClr val="dk1"/>
                </a:solidFill>
                <a:latin typeface="Roboto"/>
                <a:ea typeface="Roboto"/>
                <a:cs typeface="Roboto"/>
                <a:sym typeface="Roboto"/>
              </a:rPr>
              <a:t>2 </a:t>
            </a:r>
            <a:endParaRPr sz="1200" baseline="300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Validated financial outcomes: </a:t>
            </a:r>
            <a:r>
              <a:rPr lang="en-US" sz="1200">
                <a:solidFill>
                  <a:srgbClr val="F72246"/>
                </a:solidFill>
                <a:latin typeface="Roboto"/>
                <a:ea typeface="Roboto"/>
                <a:cs typeface="Roboto"/>
                <a:sym typeface="Roboto"/>
              </a:rPr>
              <a:t>$2,382</a:t>
            </a:r>
            <a:r>
              <a:rPr lang="en-US" sz="1200">
                <a:solidFill>
                  <a:schemeClr val="dk1"/>
                </a:solidFill>
                <a:latin typeface="Roboto"/>
                <a:ea typeface="Roboto"/>
                <a:cs typeface="Roboto"/>
                <a:sym typeface="Roboto"/>
              </a:rPr>
              <a:t> reduction in year 1 total medical costs per participant</a:t>
            </a:r>
            <a:r>
              <a:rPr lang="en-US" sz="1200" baseline="30000">
                <a:solidFill>
                  <a:schemeClr val="dk1"/>
                </a:solidFill>
                <a:latin typeface="Roboto"/>
                <a:ea typeface="Roboto"/>
                <a:cs typeface="Roboto"/>
                <a:sym typeface="Roboto"/>
              </a:rPr>
              <a:t>3</a:t>
            </a: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EASY: You can focus on other priorities since we do all the heavy lifting</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MORE PROOF:  Client retention: 97%</a:t>
            </a:r>
            <a:r>
              <a:rPr lang="en-US" sz="1200" baseline="30000">
                <a:solidFill>
                  <a:schemeClr val="dk1"/>
                </a:solidFill>
                <a:latin typeface="Roboto"/>
                <a:ea typeface="Roboto"/>
                <a:cs typeface="Roboto"/>
                <a:sym typeface="Roboto"/>
              </a:rPr>
              <a:t>1</a:t>
            </a:r>
            <a:endParaRPr sz="1200" baseline="300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2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US" sz="1000" i="1">
                <a:solidFill>
                  <a:schemeClr val="dk1"/>
                </a:solidFill>
                <a:latin typeface="Roboto"/>
                <a:ea typeface="Roboto"/>
                <a:cs typeface="Roboto"/>
                <a:sym typeface="Roboto"/>
              </a:rPr>
              <a:t>Footnotes:</a:t>
            </a:r>
            <a:endParaRPr sz="1000" i="1">
              <a:solidFill>
                <a:schemeClr val="dk1"/>
              </a:solidFill>
              <a:latin typeface="Roboto"/>
              <a:ea typeface="Roboto"/>
              <a:cs typeface="Roboto"/>
              <a:sym typeface="Roboto"/>
            </a:endParaRPr>
          </a:p>
          <a:p>
            <a:pPr marL="228600" lvl="0" indent="-228600" algn="l" rtl="0">
              <a:lnSpc>
                <a:spcPct val="115000"/>
              </a:lnSpc>
              <a:spcBef>
                <a:spcPts val="0"/>
              </a:spcBef>
              <a:spcAft>
                <a:spcPts val="0"/>
              </a:spcAft>
              <a:buNone/>
            </a:pPr>
            <a:r>
              <a:rPr lang="en-US" sz="1000" baseline="30000">
                <a:solidFill>
                  <a:schemeClr val="dk1"/>
                </a:solidFill>
                <a:latin typeface="Roboto"/>
                <a:ea typeface="Roboto"/>
                <a:cs typeface="Roboto"/>
                <a:sym typeface="Roboto"/>
              </a:rPr>
              <a:t>1</a:t>
            </a:r>
            <a:r>
              <a:rPr lang="en-US" sz="1000">
                <a:solidFill>
                  <a:schemeClr val="dk1"/>
                </a:solidFill>
                <a:latin typeface="Roboto"/>
                <a:ea typeface="Roboto"/>
                <a:cs typeface="Roboto"/>
                <a:sym typeface="Roboto"/>
              </a:rPr>
              <a:t>	Based on data on file at Hello Heart.</a:t>
            </a:r>
            <a:endParaRPr sz="1000">
              <a:solidFill>
                <a:schemeClr val="dk1"/>
              </a:solidFill>
              <a:latin typeface="Roboto"/>
              <a:ea typeface="Roboto"/>
              <a:cs typeface="Roboto"/>
              <a:sym typeface="Roboto"/>
            </a:endParaRPr>
          </a:p>
          <a:p>
            <a:pPr marL="228600" lvl="0" indent="-228600" algn="l" rtl="0">
              <a:lnSpc>
                <a:spcPct val="115000"/>
              </a:lnSpc>
              <a:spcBef>
                <a:spcPts val="0"/>
              </a:spcBef>
              <a:spcAft>
                <a:spcPts val="0"/>
              </a:spcAft>
              <a:buNone/>
            </a:pPr>
            <a:r>
              <a:rPr lang="en-US" sz="1000" baseline="30000">
                <a:solidFill>
                  <a:schemeClr val="dk1"/>
                </a:solidFill>
                <a:latin typeface="Roboto"/>
                <a:ea typeface="Roboto"/>
                <a:cs typeface="Roboto"/>
                <a:sym typeface="Roboto"/>
              </a:rPr>
              <a:t>2</a:t>
            </a:r>
            <a:r>
              <a:rPr lang="en-US" sz="1000">
                <a:solidFill>
                  <a:schemeClr val="dk1"/>
                </a:solidFill>
                <a:latin typeface="Roboto"/>
                <a:ea typeface="Roboto"/>
                <a:cs typeface="Roboto"/>
                <a:sym typeface="Roboto"/>
              </a:rPr>
              <a:t>	Sources: (1) Gazit T, Gutman M, Beatty AL. Assessment of Hypertension Control Among Adults Participating in a Mobile Technology Blood Pressure Self-management Program. </a:t>
            </a:r>
            <a:r>
              <a:rPr lang="en-US" sz="1000" i="1">
                <a:solidFill>
                  <a:schemeClr val="dk1"/>
                </a:solidFill>
                <a:latin typeface="Roboto"/>
                <a:ea typeface="Roboto"/>
                <a:cs typeface="Roboto"/>
                <a:sym typeface="Roboto"/>
              </a:rPr>
              <a:t>JAMA Netw Open</a:t>
            </a:r>
            <a:r>
              <a:rPr lang="en-US" sz="1000">
                <a:solidFill>
                  <a:schemeClr val="dk1"/>
                </a:solidFill>
                <a:latin typeface="Roboto"/>
                <a:ea typeface="Roboto"/>
                <a:cs typeface="Roboto"/>
                <a:sym typeface="Roboto"/>
              </a:rPr>
              <a:t>. 2021;4(10):e2127008, https://doi.org/10.1001/jamanetworkopen.2021.27008. Accessed May 17, 2022. (Some study authors are employed by Hello Heart. Because of the observational nature of the study, causal conclusions cannot be made. See additional important study limitations in the publication. This study showed that 108 participants who had been enrolled in the program for 3 years and had application activity during weeks 148-163 were able to reduce their blood pressure by 21 mmHg using the Hello Heart program) (2) Livongo Health, Inc. Form S-1 Registration Statement. https://www.sec.gov/Archives/edgar/data/1639225/000119312519185159/d731249ds1.htm. Published June 28, 2019. Accessed May 17, 2022. (In a pilot study that lasted six weeks, individuals starting with a blood pressure of greater than 140/90 mmHg, on average, had a 10 mmHG reduction.) NOTE: This comparison is not based on a head-to-head study, and the difference in results may be due in part to different study protocols.</a:t>
            </a:r>
            <a:endParaRPr sz="1000">
              <a:solidFill>
                <a:schemeClr val="dk1"/>
              </a:solidFill>
              <a:latin typeface="Roboto"/>
              <a:ea typeface="Roboto"/>
              <a:cs typeface="Roboto"/>
              <a:sym typeface="Roboto"/>
            </a:endParaRPr>
          </a:p>
          <a:p>
            <a:pPr marL="228600" lvl="0" indent="-228600" algn="l" rtl="0">
              <a:lnSpc>
                <a:spcPct val="115000"/>
              </a:lnSpc>
              <a:spcBef>
                <a:spcPts val="0"/>
              </a:spcBef>
              <a:spcAft>
                <a:spcPts val="0"/>
              </a:spcAft>
              <a:buNone/>
            </a:pPr>
            <a:r>
              <a:rPr lang="en-US" sz="1000" baseline="30000">
                <a:solidFill>
                  <a:schemeClr val="dk1"/>
                </a:solidFill>
                <a:latin typeface="Roboto"/>
                <a:ea typeface="Roboto"/>
                <a:cs typeface="Roboto"/>
                <a:sym typeface="Roboto"/>
              </a:rPr>
              <a:t>3</a:t>
            </a:r>
            <a:r>
              <a:rPr lang="en-US" sz="1000">
                <a:solidFill>
                  <a:schemeClr val="dk1"/>
                </a:solidFill>
                <a:latin typeface="Roboto"/>
                <a:ea typeface="Roboto"/>
                <a:cs typeface="Roboto"/>
                <a:sym typeface="Roboto"/>
              </a:rPr>
              <a:t>	Validation Institute. 2022 Validation Report (Valid Through October 2023). https://validationinstitute.com/mp-files/hello_heart_savings_2022_final.pdf/. Published October 2022. Accessed November 1, 2022. (This analysis was commissioned by Hello Heart, which provided a summary report of self-funded employer client medical claims data for 203 Hello Heart users and 200 non-users from 2017-2020. Findings have not been subjected to peer review.)</a:t>
            </a:r>
            <a:endParaRPr b="1">
              <a:latin typeface="Roboto"/>
              <a:ea typeface="Roboto"/>
              <a:cs typeface="Roboto"/>
              <a:sym typeface="Roboto"/>
            </a:endParaRPr>
          </a:p>
        </p:txBody>
      </p:sp>
      <p:sp>
        <p:nvSpPr>
          <p:cNvPr id="2972" name="Google Shape;2972;g2b6be58b543_0_91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4"/>
        <p:cNvGrpSpPr/>
        <p:nvPr/>
      </p:nvGrpSpPr>
      <p:grpSpPr>
        <a:xfrm>
          <a:off x="0" y="0"/>
          <a:ext cx="0" cy="0"/>
          <a:chOff x="0" y="0"/>
          <a:chExt cx="0" cy="0"/>
        </a:xfrm>
      </p:grpSpPr>
      <p:sp>
        <p:nvSpPr>
          <p:cNvPr id="2995" name="Google Shape;2995;g2b6be58b543_0_70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Purpose: Ask for Feedback and Clarify Next Steps</a:t>
            </a:r>
            <a:endParaRPr b="1">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a:latin typeface="Roboto"/>
                <a:ea typeface="Roboto"/>
                <a:cs typeface="Roboto"/>
                <a:sym typeface="Roboto"/>
              </a:rPr>
              <a:t>Comes down to:  SAVING LIVES</a:t>
            </a:r>
            <a:endParaRPr>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Hello Heart is a member of the American Heart Association’s Innovators’ Network</a:t>
            </a:r>
            <a:endParaRPr b="1">
              <a:latin typeface="Roboto"/>
              <a:ea typeface="Roboto"/>
              <a:cs typeface="Roboto"/>
              <a:sym typeface="Roboto"/>
            </a:endParaRPr>
          </a:p>
          <a:p>
            <a:pPr marL="0" lvl="0" indent="0" algn="l" rtl="0">
              <a:lnSpc>
                <a:spcPct val="115000"/>
              </a:lnSpc>
              <a:spcBef>
                <a:spcPts val="300"/>
              </a:spcBef>
              <a:spcAft>
                <a:spcPts val="0"/>
              </a:spcAft>
              <a:buClr>
                <a:schemeClr val="dk1"/>
              </a:buClr>
              <a:buSzPts val="1100"/>
              <a:buFont typeface="Arial"/>
              <a:buNone/>
            </a:pPr>
            <a:br>
              <a:rPr lang="en-US" b="1">
                <a:latin typeface="Roboto"/>
                <a:ea typeface="Roboto"/>
                <a:cs typeface="Roboto"/>
                <a:sym typeface="Roboto"/>
              </a:rPr>
            </a:br>
            <a:r>
              <a:rPr lang="en-US" b="1">
                <a:latin typeface="Roboto"/>
                <a:ea typeface="Roboto"/>
                <a:cs typeface="Roboto"/>
                <a:sym typeface="Roboto"/>
              </a:rPr>
              <a:t>Key Talking Points:</a:t>
            </a:r>
            <a:endParaRPr b="1">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a:latin typeface="Roboto"/>
                <a:ea typeface="Roboto"/>
                <a:cs typeface="Roboto"/>
                <a:sym typeface="Roboto"/>
              </a:rPr>
              <a:t>Feedback?</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What parts of the presentation stood out to you?  </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What parts confused you?</a:t>
            </a:r>
            <a:endParaRPr>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Next Steps?</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Do you want to continue our conversations? If yes, who else should we involve?</a:t>
            </a:r>
            <a:endParaRPr>
              <a:latin typeface="Roboto"/>
              <a:ea typeface="Roboto"/>
              <a:cs typeface="Roboto"/>
              <a:sym typeface="Roboto"/>
            </a:endParaRPr>
          </a:p>
          <a:p>
            <a:pPr marL="914400" lvl="1" indent="-304800" algn="l" rtl="0">
              <a:lnSpc>
                <a:spcPct val="115000"/>
              </a:lnSpc>
              <a:spcBef>
                <a:spcPts val="300"/>
              </a:spcBef>
              <a:spcAft>
                <a:spcPts val="300"/>
              </a:spcAft>
              <a:buClr>
                <a:schemeClr val="dk1"/>
              </a:buClr>
              <a:buSzPts val="1200"/>
              <a:buFont typeface="Roboto"/>
              <a:buChar char="○"/>
            </a:pPr>
            <a:r>
              <a:rPr lang="en-US">
                <a:latin typeface="Roboto"/>
                <a:ea typeface="Roboto"/>
                <a:cs typeface="Roboto"/>
                <a:sym typeface="Roboto"/>
              </a:rPr>
              <a:t>Would you like to do an Opportunity Analysis, go through a live demo and/or try for yourself?</a:t>
            </a:r>
            <a:endParaRPr>
              <a:latin typeface="Roboto"/>
              <a:ea typeface="Roboto"/>
              <a:cs typeface="Roboto"/>
              <a:sym typeface="Roboto"/>
            </a:endParaRPr>
          </a:p>
        </p:txBody>
      </p:sp>
      <p:sp>
        <p:nvSpPr>
          <p:cNvPr id="2996" name="Google Shape;2996;g2b6be58b543_0_70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3"/>
        <p:cNvGrpSpPr/>
        <p:nvPr/>
      </p:nvGrpSpPr>
      <p:grpSpPr>
        <a:xfrm>
          <a:off x="0" y="0"/>
          <a:ext cx="0" cy="0"/>
          <a:chOff x="0" y="0"/>
          <a:chExt cx="0" cy="0"/>
        </a:xfrm>
      </p:grpSpPr>
      <p:sp>
        <p:nvSpPr>
          <p:cNvPr id="3004" name="Google Shape;3004;g2b6be58b543_1_6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5" name="Google Shape;3005;g2b6be58b543_1_6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6" name="Google Shape;3006;g2b6be58b543_1_6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9"/>
        <p:cNvGrpSpPr/>
        <p:nvPr/>
      </p:nvGrpSpPr>
      <p:grpSpPr>
        <a:xfrm>
          <a:off x="0" y="0"/>
          <a:ext cx="0" cy="0"/>
          <a:chOff x="0" y="0"/>
          <a:chExt cx="0" cy="0"/>
        </a:xfrm>
      </p:grpSpPr>
      <p:sp>
        <p:nvSpPr>
          <p:cNvPr id="3010" name="Google Shape;3010;g2b6be58b543_0_64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highlight>
                  <a:schemeClr val="lt1"/>
                </a:highlight>
                <a:latin typeface="Roboto"/>
                <a:ea typeface="Roboto"/>
                <a:cs typeface="Roboto"/>
                <a:sym typeface="Roboto"/>
              </a:rPr>
              <a:t>Purpose: Introductions and Meeting Goals</a:t>
            </a:r>
            <a:endParaRPr>
              <a:highlight>
                <a:schemeClr val="lt1"/>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highlight>
                <a:schemeClr val="lt1"/>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b="1">
                <a:highlight>
                  <a:schemeClr val="lt1"/>
                </a:highlight>
                <a:latin typeface="Roboto"/>
                <a:ea typeface="Roboto"/>
                <a:cs typeface="Roboto"/>
                <a:sym typeface="Roboto"/>
              </a:rPr>
              <a:t>Talking Points:</a:t>
            </a:r>
            <a:endParaRPr>
              <a:highlight>
                <a:schemeClr val="lt1"/>
              </a:highlight>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US">
                <a:highlight>
                  <a:schemeClr val="lt1"/>
                </a:highlight>
                <a:latin typeface="Roboto"/>
                <a:ea typeface="Roboto"/>
                <a:cs typeface="Roboto"/>
                <a:sym typeface="Roboto"/>
              </a:rPr>
              <a:t>Introductions</a:t>
            </a:r>
            <a:endParaRPr>
              <a:highlight>
                <a:schemeClr val="lt1"/>
              </a:highlight>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US">
                <a:highlight>
                  <a:schemeClr val="lt1"/>
                </a:highlight>
                <a:latin typeface="Roboto"/>
                <a:ea typeface="Roboto"/>
                <a:cs typeface="Roboto"/>
                <a:sym typeface="Roboto"/>
              </a:rPr>
              <a:t>Confirm meeting goals - Level set on attendees’ prior knowledge of HH</a:t>
            </a:r>
            <a:endParaRPr>
              <a:highlight>
                <a:schemeClr val="lt1"/>
              </a:highlight>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US">
                <a:highlight>
                  <a:schemeClr val="lt1"/>
                </a:highlight>
                <a:latin typeface="Roboto"/>
                <a:ea typeface="Roboto"/>
                <a:cs typeface="Roboto"/>
                <a:sym typeface="Roboto"/>
              </a:rPr>
              <a:t>Reconfirm time available for attendees</a:t>
            </a:r>
            <a:endParaRPr>
              <a:highlight>
                <a:schemeClr val="lt1"/>
              </a:highlight>
              <a:latin typeface="Roboto"/>
              <a:ea typeface="Roboto"/>
              <a:cs typeface="Roboto"/>
              <a:sym typeface="Roboto"/>
            </a:endParaRPr>
          </a:p>
          <a:p>
            <a:pPr marL="0" lvl="0" indent="0" algn="l" rtl="0">
              <a:lnSpc>
                <a:spcPct val="115000"/>
              </a:lnSpc>
              <a:spcBef>
                <a:spcPts val="0"/>
              </a:spcBef>
              <a:spcAft>
                <a:spcPts val="0"/>
              </a:spcAft>
              <a:buNone/>
            </a:pPr>
            <a:endParaRPr/>
          </a:p>
        </p:txBody>
      </p:sp>
      <p:sp>
        <p:nvSpPr>
          <p:cNvPr id="3011" name="Google Shape;3011;g2b6be58b543_0_6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5"/>
        <p:cNvGrpSpPr/>
        <p:nvPr/>
      </p:nvGrpSpPr>
      <p:grpSpPr>
        <a:xfrm>
          <a:off x="0" y="0"/>
          <a:ext cx="0" cy="0"/>
          <a:chOff x="0" y="0"/>
          <a:chExt cx="0" cy="0"/>
        </a:xfrm>
      </p:grpSpPr>
      <p:sp>
        <p:nvSpPr>
          <p:cNvPr id="3016" name="Google Shape;3016;g2b6be58b543_0_3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7" name="Google Shape;3017;g2b6be58b543_0_352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Our goal is to make it as easy as possible for your users to enroll...we ask a few simple questions, we confirm if they are a covered member via the eligibility file, they receive a link to download the HH app, and their BP monitor is shipped to their home with easy to follow instructions on getting started.</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Of course, our fantastic member support team is also available to assist with questions or setup</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If asked about clinical criteria, [TBD]</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If Asked about gating/self attestation inclusion criteria, our standard is as follows:</a:t>
            </a:r>
            <a:endParaRPr sz="1200">
              <a:solidFill>
                <a:schemeClr val="dk1"/>
              </a:solidFill>
              <a:latin typeface="Calibri"/>
              <a:ea typeface="Calibri"/>
              <a:cs typeface="Calibri"/>
              <a:sym typeface="Calibri"/>
            </a:endParaRPr>
          </a:p>
          <a:p>
            <a:pPr marL="914400" lvl="1"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Updated gating questions:</a:t>
            </a:r>
            <a:endParaRPr sz="1200">
              <a:solidFill>
                <a:schemeClr val="dk1"/>
              </a:solidFill>
              <a:latin typeface="Calibri"/>
              <a:ea typeface="Calibri"/>
              <a:cs typeface="Calibri"/>
              <a:sym typeface="Calibri"/>
            </a:endParaRPr>
          </a:p>
          <a:p>
            <a:pPr marL="914400" lvl="1"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 have high blood pressure (130/80+ [or as determined by client] or take medications for blood pressure)</a:t>
            </a:r>
            <a:endParaRPr sz="1200">
              <a:solidFill>
                <a:schemeClr val="dk1"/>
              </a:solidFill>
              <a:latin typeface="Calibri"/>
              <a:ea typeface="Calibri"/>
              <a:cs typeface="Calibri"/>
              <a:sym typeface="Calibri"/>
            </a:endParaRPr>
          </a:p>
          <a:p>
            <a:pPr marL="914400" lvl="1"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 have high cholesterol (or take medications for cholesterol)</a:t>
            </a:r>
            <a:endParaRPr sz="1200">
              <a:solidFill>
                <a:schemeClr val="dk1"/>
              </a:solidFill>
              <a:latin typeface="Calibri"/>
              <a:ea typeface="Calibri"/>
              <a:cs typeface="Calibri"/>
              <a:sym typeface="Calibri"/>
            </a:endParaRPr>
          </a:p>
          <a:p>
            <a:pPr marL="914400" lvl="1"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 am a woman aged 52+ or am going through or have gone through menopause</a:t>
            </a:r>
            <a:endParaRPr sz="1200">
              <a:solidFill>
                <a:schemeClr val="dk1"/>
              </a:solidFill>
              <a:latin typeface="Calibri"/>
              <a:ea typeface="Calibri"/>
              <a:cs typeface="Calibri"/>
              <a:sym typeface="Calibri"/>
            </a:endParaRPr>
          </a:p>
          <a:p>
            <a:pPr marL="914400" lvl="1"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Someone in my close family (parent/sibling) has issues with heart disease/heart health</a:t>
            </a:r>
            <a:endParaRPr sz="1200">
              <a:solidFill>
                <a:schemeClr val="dk1"/>
              </a:solidFill>
              <a:latin typeface="Calibri"/>
              <a:ea typeface="Calibri"/>
              <a:cs typeface="Calibri"/>
              <a:sym typeface="Calibri"/>
            </a:endParaRPr>
          </a:p>
          <a:p>
            <a:pPr marL="914400" lvl="1" indent="-304800" algn="l" rtl="0">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None of the above apply to me</a:t>
            </a:r>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9"/>
        <p:cNvGrpSpPr/>
        <p:nvPr/>
      </p:nvGrpSpPr>
      <p:grpSpPr>
        <a:xfrm>
          <a:off x="0" y="0"/>
          <a:ext cx="0" cy="0"/>
          <a:chOff x="0" y="0"/>
          <a:chExt cx="0" cy="0"/>
        </a:xfrm>
      </p:grpSpPr>
      <p:sp>
        <p:nvSpPr>
          <p:cNvPr id="3030" name="Google Shape;3030;g2b6be58b543_0_3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1" name="Google Shape;3031;g2b6be58b543_0_35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3"/>
        <p:cNvGrpSpPr/>
        <p:nvPr/>
      </p:nvGrpSpPr>
      <p:grpSpPr>
        <a:xfrm>
          <a:off x="0" y="0"/>
          <a:ext cx="0" cy="0"/>
          <a:chOff x="0" y="0"/>
          <a:chExt cx="0" cy="0"/>
        </a:xfrm>
      </p:grpSpPr>
      <p:sp>
        <p:nvSpPr>
          <p:cNvPr id="3044" name="Google Shape;3044;g2b6be58b543_0_47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5" name="Google Shape;3045;g2b6be58b543_0_47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a:t>After a user enrolls in the program and they receive their monitor, they’ll be able to start tracking their blood pressure. As they track their BP, we provide them feedback on what their readings mean so they can understand their heart health. They’ll also have access to many features within the app that will help them manage their blood pressure, such as clinically based digital coaching tips, a medication adherence feature that allows them to track their medication, they can share reports with their doctor, and the app will also provide timely care guidance to users that have serious risk detected in their blood pressure readings.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5"/>
        <p:cNvGrpSpPr/>
        <p:nvPr/>
      </p:nvGrpSpPr>
      <p:grpSpPr>
        <a:xfrm>
          <a:off x="0" y="0"/>
          <a:ext cx="0" cy="0"/>
          <a:chOff x="0" y="0"/>
          <a:chExt cx="0" cy="0"/>
        </a:xfrm>
      </p:grpSpPr>
      <p:sp>
        <p:nvSpPr>
          <p:cNvPr id="2586" name="Google Shape;2586;g2a7209c62d1_0_24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7" name="Google Shape;2587;g2a7209c62d1_0_24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a:latin typeface="Roboto"/>
                <a:ea typeface="Roboto"/>
                <a:cs typeface="Roboto"/>
                <a:sym typeface="Roboto"/>
              </a:rPr>
              <a:t>Purpose: Establish </a:t>
            </a:r>
            <a:r>
              <a:rPr lang="en-US" b="1">
                <a:latin typeface="Roboto"/>
                <a:ea typeface="Roboto"/>
                <a:cs typeface="Roboto"/>
                <a:sym typeface="Roboto"/>
              </a:rPr>
              <a:t>r</a:t>
            </a:r>
            <a:r>
              <a:rPr lang="en-US" sz="1200" b="1">
                <a:latin typeface="Roboto"/>
                <a:ea typeface="Roboto"/>
                <a:cs typeface="Roboto"/>
                <a:sym typeface="Roboto"/>
              </a:rPr>
              <a:t>apport &amp; </a:t>
            </a:r>
            <a:r>
              <a:rPr lang="en-US" b="1">
                <a:latin typeface="Roboto"/>
                <a:ea typeface="Roboto"/>
                <a:cs typeface="Roboto"/>
                <a:sym typeface="Roboto"/>
              </a:rPr>
              <a:t>e</a:t>
            </a:r>
            <a:r>
              <a:rPr lang="en-US" sz="1200" b="1">
                <a:latin typeface="Roboto"/>
                <a:ea typeface="Roboto"/>
                <a:cs typeface="Roboto"/>
                <a:sym typeface="Roboto"/>
              </a:rPr>
              <a:t>mpathy</a:t>
            </a:r>
            <a:r>
              <a:rPr lang="en-US" sz="1200">
                <a:latin typeface="Roboto"/>
                <a:ea typeface="Roboto"/>
                <a:cs typeface="Roboto"/>
                <a:sym typeface="Roboto"/>
              </a:rPr>
              <a:t> </a:t>
            </a:r>
            <a:endParaRPr sz="12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2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200" b="1">
                <a:latin typeface="Roboto"/>
                <a:ea typeface="Roboto"/>
                <a:cs typeface="Roboto"/>
                <a:sym typeface="Roboto"/>
              </a:rPr>
              <a:t>Talking Points:</a:t>
            </a:r>
            <a:endParaRPr sz="1200">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latin typeface="Roboto"/>
                <a:ea typeface="Roboto"/>
                <a:cs typeface="Roboto"/>
                <a:sym typeface="Roboto"/>
              </a:rPr>
              <a:t>The last few years have been been crazy! </a:t>
            </a:r>
            <a:endParaRPr sz="1200">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latin typeface="Roboto"/>
                <a:ea typeface="Roboto"/>
                <a:cs typeface="Roboto"/>
                <a:sym typeface="Roboto"/>
              </a:rPr>
              <a:t>COVID - accelerated digital HC</a:t>
            </a:r>
            <a:endParaRPr sz="1200">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latin typeface="Roboto"/>
                <a:ea typeface="Roboto"/>
                <a:cs typeface="Roboto"/>
                <a:sym typeface="Roboto"/>
              </a:rPr>
              <a:t>Hybrid work model constantly changing</a:t>
            </a:r>
            <a:endParaRPr sz="1200">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latin typeface="Roboto"/>
                <a:ea typeface="Roboto"/>
                <a:cs typeface="Roboto"/>
                <a:sym typeface="Roboto"/>
              </a:rPr>
              <a:t>DEI initiatives creating more priorities</a:t>
            </a:r>
            <a:endParaRPr sz="1200">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latin typeface="Roboto"/>
                <a:ea typeface="Roboto"/>
                <a:cs typeface="Roboto"/>
                <a:sym typeface="Roboto"/>
              </a:rPr>
              <a:t>Too many vendors in market to keep up with</a:t>
            </a:r>
            <a:endParaRPr sz="1200">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sz="1200">
                <a:latin typeface="Roboto"/>
                <a:ea typeface="Roboto"/>
                <a:cs typeface="Roboto"/>
                <a:sym typeface="Roboto"/>
              </a:rPr>
              <a:t>M&amp;A activity in HC </a:t>
            </a:r>
            <a:endParaRPr sz="1200">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a:latin typeface="Roboto"/>
                <a:ea typeface="Roboto"/>
                <a:cs typeface="Roboto"/>
                <a:sym typeface="Roboto"/>
              </a:rPr>
              <a:t>You know digital health solutions are the future but so much noise = tough to make sense of it</a:t>
            </a:r>
            <a:endParaRPr sz="1200">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a:latin typeface="Roboto"/>
                <a:ea typeface="Roboto"/>
                <a:cs typeface="Roboto"/>
                <a:sym typeface="Roboto"/>
              </a:rPr>
              <a:t>We understand your challenges</a:t>
            </a:r>
            <a:endParaRPr sz="1200">
              <a:latin typeface="Roboto"/>
              <a:ea typeface="Roboto"/>
              <a:cs typeface="Roboto"/>
              <a:sym typeface="Roboto"/>
            </a:endParaRPr>
          </a:p>
          <a:p>
            <a:pPr marL="0" lvl="0" indent="0" algn="l" rtl="0">
              <a:lnSpc>
                <a:spcPct val="115000"/>
              </a:lnSpc>
              <a:spcBef>
                <a:spcPts val="300"/>
              </a:spcBef>
              <a:spcAft>
                <a:spcPts val="0"/>
              </a:spcAft>
              <a:buClr>
                <a:schemeClr val="dk1"/>
              </a:buClr>
              <a:buSzPts val="1100"/>
              <a:buFont typeface="Arial"/>
              <a:buNone/>
            </a:pPr>
            <a:endParaRPr sz="1200">
              <a:latin typeface="Roboto"/>
              <a:ea typeface="Roboto"/>
              <a:cs typeface="Roboto"/>
              <a:sym typeface="Roboto"/>
            </a:endParaRPr>
          </a:p>
        </p:txBody>
      </p:sp>
      <p:sp>
        <p:nvSpPr>
          <p:cNvPr id="2588" name="Google Shape;2588;g2a7209c62d1_0_24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4"/>
        <p:cNvGrpSpPr/>
        <p:nvPr/>
      </p:nvGrpSpPr>
      <p:grpSpPr>
        <a:xfrm>
          <a:off x="0" y="0"/>
          <a:ext cx="0" cy="0"/>
          <a:chOff x="0" y="0"/>
          <a:chExt cx="0" cy="0"/>
        </a:xfrm>
      </p:grpSpPr>
      <p:sp>
        <p:nvSpPr>
          <p:cNvPr id="3055" name="Google Shape;3055;g2b6be58b543_0_4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6" name="Google Shape;3056;g2b6be58b543_0_473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1000">
                <a:solidFill>
                  <a:schemeClr val="dk1"/>
                </a:solidFill>
                <a:latin typeface="Mulish"/>
                <a:ea typeface="Mulish"/>
                <a:cs typeface="Mulish"/>
                <a:sym typeface="Mulish"/>
              </a:rPr>
              <a:t>We want them to continue their progress, create healthy habits, and we strive to keep them engaged, Our goal is to help them improve their heart health and overall hypertension. We will send them nudges to continue to educate them, give them tips/tricks to creating a healthy lifefstyle, remind how their doing, and encourage them to continue to follow healthy habits they’ve created.</a:t>
            </a:r>
            <a:endParaRPr sz="1000">
              <a:solidFill>
                <a:schemeClr val="dk1"/>
              </a:solidFill>
              <a:latin typeface="Mulish"/>
              <a:ea typeface="Mulish"/>
              <a:cs typeface="Mulish"/>
              <a:sym typeface="Mulish"/>
            </a:endParaRPr>
          </a:p>
          <a:p>
            <a:pPr marL="0" lvl="0" indent="0" algn="l" rtl="0">
              <a:lnSpc>
                <a:spcPct val="115000"/>
              </a:lnSpc>
              <a:spcBef>
                <a:spcPts val="0"/>
              </a:spcBef>
              <a:spcAft>
                <a:spcPts val="0"/>
              </a:spcAft>
              <a:buClr>
                <a:schemeClr val="dk1"/>
              </a:buClr>
              <a:buSzPts val="1100"/>
              <a:buFont typeface="Arial"/>
              <a:buNone/>
            </a:pPr>
            <a:endParaRPr sz="1000">
              <a:latin typeface="Mulish"/>
              <a:ea typeface="Mulish"/>
              <a:cs typeface="Mulish"/>
              <a:sym typeface="Mulish"/>
            </a:endParaRPr>
          </a:p>
          <a:p>
            <a:pPr marL="0" lvl="0" indent="0" algn="l" rtl="0">
              <a:lnSpc>
                <a:spcPct val="115000"/>
              </a:lnSpc>
              <a:spcBef>
                <a:spcPts val="0"/>
              </a:spcBef>
              <a:spcAft>
                <a:spcPts val="0"/>
              </a:spcAft>
              <a:buClr>
                <a:schemeClr val="dk1"/>
              </a:buClr>
              <a:buSzPts val="1100"/>
              <a:buFont typeface="Arial"/>
              <a:buNone/>
            </a:pPr>
            <a:r>
              <a:rPr lang="en-US" sz="1000">
                <a:latin typeface="Mulish"/>
                <a:ea typeface="Mulish"/>
                <a:cs typeface="Mulish"/>
                <a:sym typeface="Mulish"/>
              </a:rPr>
              <a:t>On top of the nudges and in-app notifications, we also have various other means of encouraging engagement within the app.  We sponsor raffles or donations throughout the year to encourage continued use (ex: donation to AHA for taking your BP during heart health month; entry into raffle for yoga mat or $50 gift card for BP readings). Also, if you have any other wellness incentive programs that we can piggyback on and integrate with, we can include that as part of our ongoing communication.  we’re happy to discuss setting that up.</a:t>
            </a:r>
            <a:endParaRPr sz="1000">
              <a:latin typeface="Mulish"/>
              <a:ea typeface="Mulish"/>
              <a:cs typeface="Mulish"/>
              <a:sym typeface="Mulish"/>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2"/>
        <p:cNvGrpSpPr/>
        <p:nvPr/>
      </p:nvGrpSpPr>
      <p:grpSpPr>
        <a:xfrm>
          <a:off x="0" y="0"/>
          <a:ext cx="0" cy="0"/>
          <a:chOff x="0" y="0"/>
          <a:chExt cx="0" cy="0"/>
        </a:xfrm>
      </p:grpSpPr>
      <p:sp>
        <p:nvSpPr>
          <p:cNvPr id="3063" name="Google Shape;3063;g2a7209c62d1_0_314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Purpose: Ask for Feedback and Clarify Next Steps</a:t>
            </a:r>
            <a:endParaRPr b="1">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a:latin typeface="Roboto"/>
                <a:ea typeface="Roboto"/>
                <a:cs typeface="Roboto"/>
                <a:sym typeface="Roboto"/>
              </a:rPr>
              <a:t>Comes down to:  SAVING LIVES</a:t>
            </a:r>
            <a:endParaRPr>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Hello Heart is a member of the American Heart Association’s Innovators’ Network</a:t>
            </a:r>
            <a:endParaRPr b="1">
              <a:latin typeface="Roboto"/>
              <a:ea typeface="Roboto"/>
              <a:cs typeface="Roboto"/>
              <a:sym typeface="Roboto"/>
            </a:endParaRPr>
          </a:p>
          <a:p>
            <a:pPr marL="0" lvl="0" indent="0" algn="l" rtl="0">
              <a:lnSpc>
                <a:spcPct val="115000"/>
              </a:lnSpc>
              <a:spcBef>
                <a:spcPts val="300"/>
              </a:spcBef>
              <a:spcAft>
                <a:spcPts val="0"/>
              </a:spcAft>
              <a:buClr>
                <a:schemeClr val="dk1"/>
              </a:buClr>
              <a:buSzPts val="1100"/>
              <a:buFont typeface="Arial"/>
              <a:buNone/>
            </a:pPr>
            <a:br>
              <a:rPr lang="en-US" b="1">
                <a:latin typeface="Roboto"/>
                <a:ea typeface="Roboto"/>
                <a:cs typeface="Roboto"/>
                <a:sym typeface="Roboto"/>
              </a:rPr>
            </a:br>
            <a:r>
              <a:rPr lang="en-US" b="1">
                <a:latin typeface="Roboto"/>
                <a:ea typeface="Roboto"/>
                <a:cs typeface="Roboto"/>
                <a:sym typeface="Roboto"/>
              </a:rPr>
              <a:t>Key Talking Points:</a:t>
            </a:r>
            <a:endParaRPr b="1">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a:latin typeface="Roboto"/>
                <a:ea typeface="Roboto"/>
                <a:cs typeface="Roboto"/>
                <a:sym typeface="Roboto"/>
              </a:rPr>
              <a:t>Feedback?</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What parts of the presentation stood out to you?  </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What parts confused you?</a:t>
            </a:r>
            <a:endParaRPr>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Next Steps?</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Do you want to continue our conversations? If yes, who else should we involve?</a:t>
            </a:r>
            <a:endParaRPr>
              <a:latin typeface="Roboto"/>
              <a:ea typeface="Roboto"/>
              <a:cs typeface="Roboto"/>
              <a:sym typeface="Roboto"/>
            </a:endParaRPr>
          </a:p>
          <a:p>
            <a:pPr marL="914400" lvl="1" indent="-304800" algn="l" rtl="0">
              <a:lnSpc>
                <a:spcPct val="115000"/>
              </a:lnSpc>
              <a:spcBef>
                <a:spcPts val="300"/>
              </a:spcBef>
              <a:spcAft>
                <a:spcPts val="300"/>
              </a:spcAft>
              <a:buClr>
                <a:schemeClr val="dk1"/>
              </a:buClr>
              <a:buSzPts val="1200"/>
              <a:buFont typeface="Roboto"/>
              <a:buChar char="○"/>
            </a:pPr>
            <a:r>
              <a:rPr lang="en-US">
                <a:latin typeface="Roboto"/>
                <a:ea typeface="Roboto"/>
                <a:cs typeface="Roboto"/>
                <a:sym typeface="Roboto"/>
              </a:rPr>
              <a:t>Would you like to do an Opportunity Analysis, go through a live demo and/or try for yourself?</a:t>
            </a:r>
            <a:endParaRPr>
              <a:latin typeface="Roboto"/>
              <a:ea typeface="Roboto"/>
              <a:cs typeface="Roboto"/>
              <a:sym typeface="Roboto"/>
            </a:endParaRPr>
          </a:p>
        </p:txBody>
      </p:sp>
      <p:sp>
        <p:nvSpPr>
          <p:cNvPr id="3064" name="Google Shape;3064;g2a7209c62d1_0_31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5"/>
        <p:cNvGrpSpPr/>
        <p:nvPr/>
      </p:nvGrpSpPr>
      <p:grpSpPr>
        <a:xfrm>
          <a:off x="0" y="0"/>
          <a:ext cx="0" cy="0"/>
          <a:chOff x="0" y="0"/>
          <a:chExt cx="0" cy="0"/>
        </a:xfrm>
      </p:grpSpPr>
      <p:sp>
        <p:nvSpPr>
          <p:cNvPr id="2616" name="Google Shape;2616;g2a7209c62d1_0_37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7" name="Google Shape;2617;g2a7209c62d1_0_37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b="1">
                <a:latin typeface="Roboto"/>
                <a:ea typeface="Roboto"/>
                <a:cs typeface="Roboto"/>
                <a:sym typeface="Roboto"/>
              </a:rPr>
              <a:t>Purpose: Why Go with a Focused Solution (</a:t>
            </a:r>
            <a:r>
              <a:rPr lang="en-US" b="1">
                <a:latin typeface="Roboto"/>
                <a:ea typeface="Roboto"/>
                <a:cs typeface="Roboto"/>
                <a:sym typeface="Roboto"/>
              </a:rPr>
              <a:t>General Logo Slide)</a:t>
            </a:r>
            <a:endParaRPr sz="1200" b="1">
              <a:latin typeface="Roboto"/>
              <a:ea typeface="Roboto"/>
              <a:cs typeface="Roboto"/>
              <a:sym typeface="Roboto"/>
            </a:endParaRPr>
          </a:p>
          <a:p>
            <a:pPr marL="0" lvl="0" indent="0" algn="l" rtl="0">
              <a:lnSpc>
                <a:spcPct val="115000"/>
              </a:lnSpc>
              <a:spcBef>
                <a:spcPts val="0"/>
              </a:spcBef>
              <a:spcAft>
                <a:spcPts val="0"/>
              </a:spcAft>
              <a:buSzPts val="1400"/>
              <a:buNone/>
            </a:pPr>
            <a:endParaRPr sz="12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200" b="1">
                <a:latin typeface="Roboto"/>
                <a:ea typeface="Roboto"/>
                <a:cs typeface="Roboto"/>
                <a:sym typeface="Roboto"/>
              </a:rPr>
              <a:t>Talking Points:</a:t>
            </a:r>
            <a:endParaRPr sz="1200" b="1">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latin typeface="Roboto"/>
                <a:ea typeface="Roboto"/>
                <a:cs typeface="Roboto"/>
                <a:sym typeface="Roboto"/>
              </a:rPr>
              <a:t>Other employers just like you are focused on the conditions that affect the most people and drive the most cost</a:t>
            </a:r>
            <a:endParaRPr sz="1200">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a:latin typeface="Roboto"/>
                <a:ea typeface="Roboto"/>
                <a:cs typeface="Roboto"/>
                <a:sym typeface="Roboto"/>
              </a:rPr>
              <a:t>They are choosing to invest in programs that do one thing well</a:t>
            </a:r>
            <a:endParaRPr sz="1200">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sz="1200">
                <a:latin typeface="Roboto"/>
                <a:ea typeface="Roboto"/>
                <a:cs typeface="Roboto"/>
                <a:sym typeface="Roboto"/>
              </a:rPr>
              <a:t>Demanding proof that things work</a:t>
            </a:r>
            <a:endParaRPr sz="1200">
              <a:latin typeface="Roboto"/>
              <a:ea typeface="Roboto"/>
              <a:cs typeface="Roboto"/>
              <a:sym typeface="Roboto"/>
            </a:endParaRPr>
          </a:p>
          <a:p>
            <a:pPr marL="457200" lvl="0" indent="-304800" algn="l" rtl="0">
              <a:lnSpc>
                <a:spcPct val="115000"/>
              </a:lnSpc>
              <a:spcBef>
                <a:spcPts val="300"/>
              </a:spcBef>
              <a:spcAft>
                <a:spcPts val="0"/>
              </a:spcAft>
              <a:buSzPts val="1200"/>
              <a:buFont typeface="Roboto"/>
              <a:buChar char="●"/>
            </a:pPr>
            <a:r>
              <a:rPr lang="en-US" sz="1200">
                <a:latin typeface="Roboto"/>
                <a:ea typeface="Roboto"/>
                <a:cs typeface="Roboto"/>
                <a:sym typeface="Roboto"/>
              </a:rPr>
              <a:t>These are some of the employers that have decided to focus on heart health and partner with Hello Heart</a:t>
            </a:r>
            <a:endParaRPr sz="1200">
              <a:latin typeface="Roboto"/>
              <a:ea typeface="Roboto"/>
              <a:cs typeface="Roboto"/>
              <a:sym typeface="Roboto"/>
            </a:endParaRPr>
          </a:p>
          <a:p>
            <a:pPr marL="0" lvl="0" indent="0" algn="l" rtl="0">
              <a:lnSpc>
                <a:spcPct val="115000"/>
              </a:lnSpc>
              <a:spcBef>
                <a:spcPts val="300"/>
              </a:spcBef>
              <a:spcAft>
                <a:spcPts val="0"/>
              </a:spcAft>
              <a:buClr>
                <a:schemeClr val="dk1"/>
              </a:buClr>
              <a:buSzPts val="1100"/>
              <a:buFont typeface="Arial"/>
              <a:buNone/>
            </a:pPr>
            <a:endParaRPr sz="1200">
              <a:latin typeface="Roboto"/>
              <a:ea typeface="Roboto"/>
              <a:cs typeface="Roboto"/>
              <a:sym typeface="Roboto"/>
            </a:endParaRPr>
          </a:p>
        </p:txBody>
      </p:sp>
      <p:sp>
        <p:nvSpPr>
          <p:cNvPr id="2618" name="Google Shape;2618;g2a7209c62d1_0_37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g2a7209c62d1_0_50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2" name="Google Shape;2642;g2a7209c62d1_0_50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Purpose: Establish heart disease as a top concern for benefit leaders</a:t>
            </a:r>
            <a:endParaRPr b="1">
              <a:latin typeface="Roboto"/>
              <a:ea typeface="Roboto"/>
              <a:cs typeface="Roboto"/>
              <a:sym typeface="Roboto"/>
            </a:endParaRPr>
          </a:p>
          <a:p>
            <a:pPr marL="0" lvl="0" indent="0" algn="l" rtl="0">
              <a:lnSpc>
                <a:spcPct val="115000"/>
              </a:lnSpc>
              <a:spcBef>
                <a:spcPts val="0"/>
              </a:spcBef>
              <a:spcAft>
                <a:spcPts val="0"/>
              </a:spcAft>
              <a:buClr>
                <a:schemeClr val="dk1"/>
              </a:buClr>
              <a:buSzPts val="1400"/>
              <a:buFont typeface="Arial"/>
              <a:buNone/>
            </a:pP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Talking Points:</a:t>
            </a:r>
            <a:endParaRPr b="1">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a:latin typeface="Roboto"/>
                <a:ea typeface="Roboto"/>
                <a:cs typeface="Roboto"/>
                <a:sym typeface="Roboto"/>
              </a:rPr>
              <a:t>Heart conditions and disease take the #1 spot:  #1 prevalence, #1 unmanaged risk, #1 cause of death, #1 most expensive chronic disease</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b="1" i="1">
                <a:latin typeface="Roboto"/>
                <a:ea typeface="Roboto"/>
                <a:cs typeface="Roboto"/>
                <a:sym typeface="Roboto"/>
              </a:rPr>
              <a:t>Suggested Question:</a:t>
            </a:r>
            <a:r>
              <a:rPr lang="en-US">
                <a:latin typeface="Roboto"/>
                <a:ea typeface="Roboto"/>
                <a:cs typeface="Roboto"/>
                <a:sym typeface="Roboto"/>
              </a:rPr>
              <a:t> Have you or a loved one been impacted by heart disease? Or have you seen the clinical impact of heart disease in your population?</a:t>
            </a:r>
            <a:endParaRPr>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Heart disease is the top clinical concern for your members:</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High BP and cholesterol are literally at the heart of many chronic diseases</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High blood pressure effects 48% of U.S., and high cholesterol effects 38%</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Hypertension and high cholesterol (i.e., hyperlipidemia) are known as silent killers because they have no symptoms</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Women are up to 2x more likely than men to die from complications of a heart attack</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Trips to the doctor start with a BP reading</a:t>
            </a:r>
            <a:endParaRPr>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This clinical burden leads to high costs</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Over $12K/year per person. </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The average cost of a bypass surgery is over $150,000.</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1 in 7 stents are unnecessary. The average cost of a stent procedure is $32,000 so that adds up. </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Cardiac care is sadly rife with fraud, waste, and abuse.</a:t>
            </a:r>
            <a:endParaRPr>
              <a:latin typeface="Roboto"/>
              <a:ea typeface="Roboto"/>
              <a:cs typeface="Roboto"/>
              <a:sym typeface="Roboto"/>
            </a:endParaRPr>
          </a:p>
          <a:p>
            <a:pPr marL="1371600" lvl="2" indent="-317500" algn="l" rtl="0">
              <a:lnSpc>
                <a:spcPct val="115000"/>
              </a:lnSpc>
              <a:spcBef>
                <a:spcPts val="300"/>
              </a:spcBef>
              <a:spcAft>
                <a:spcPts val="300"/>
              </a:spcAft>
              <a:buClr>
                <a:schemeClr val="dk1"/>
              </a:buClr>
              <a:buSzPts val="1400"/>
              <a:buFont typeface="Roboto"/>
              <a:buChar char="■"/>
            </a:pPr>
            <a:r>
              <a:rPr lang="en-US" b="1" i="1">
                <a:latin typeface="Roboto"/>
                <a:ea typeface="Roboto"/>
                <a:cs typeface="Roboto"/>
                <a:sym typeface="Roboto"/>
              </a:rPr>
              <a:t>Suggested Question:</a:t>
            </a:r>
            <a:r>
              <a:rPr lang="en-US">
                <a:latin typeface="Roboto"/>
                <a:ea typeface="Roboto"/>
                <a:cs typeface="Roboto"/>
                <a:sym typeface="Roboto"/>
              </a:rPr>
              <a:t> Is CVD one of your top 3 or 5 healthcare costs?</a:t>
            </a:r>
            <a:endParaRPr>
              <a:latin typeface="Roboto"/>
              <a:ea typeface="Roboto"/>
              <a:cs typeface="Roboto"/>
              <a:sym typeface="Roboto"/>
            </a:endParaRPr>
          </a:p>
        </p:txBody>
      </p:sp>
      <p:sp>
        <p:nvSpPr>
          <p:cNvPr id="2643" name="Google Shape;2643;g2a7209c62d1_0_50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6"/>
        <p:cNvGrpSpPr/>
        <p:nvPr/>
      </p:nvGrpSpPr>
      <p:grpSpPr>
        <a:xfrm>
          <a:off x="0" y="0"/>
          <a:ext cx="0" cy="0"/>
          <a:chOff x="0" y="0"/>
          <a:chExt cx="0" cy="0"/>
        </a:xfrm>
      </p:grpSpPr>
      <p:sp>
        <p:nvSpPr>
          <p:cNvPr id="2667" name="Google Shape;2667;g2b6be58b543_0_76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8" name="Google Shape;2668;g2b6be58b543_0_76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Roboto"/>
                <a:ea typeface="Roboto"/>
                <a:cs typeface="Roboto"/>
                <a:sym typeface="Roboto"/>
              </a:rPr>
              <a:t>Slide Summary: </a:t>
            </a:r>
            <a:r>
              <a:rPr lang="en-US">
                <a:latin typeface="Roboto"/>
                <a:ea typeface="Roboto"/>
                <a:cs typeface="Roboto"/>
                <a:sym typeface="Roboto"/>
              </a:rPr>
              <a:t>Provide supporting evidence re: the need to focus on heart health management</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US" b="1">
                <a:latin typeface="Roboto"/>
                <a:ea typeface="Roboto"/>
                <a:cs typeface="Roboto"/>
                <a:sym typeface="Roboto"/>
              </a:rPr>
              <a:t>Talking Points:</a:t>
            </a:r>
            <a:endParaRPr b="1">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The basic underlying problem is build up in the arteries, which can lead to heart attacks and strokes</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But there are other impacts as well</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Poor heart health impacts more than just the cardiovascular system. </a:t>
            </a:r>
            <a:endParaRPr>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US">
                <a:latin typeface="Roboto"/>
                <a:ea typeface="Roboto"/>
                <a:cs typeface="Roboto"/>
                <a:sym typeface="Roboto"/>
              </a:rPr>
              <a:t>It can also play a role in the health of other important body systems and the development of chronic diseases that impact your healthcare spending like:</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Sleep apnea</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Renal disease</a:t>
            </a:r>
            <a:endParaRPr>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US">
                <a:latin typeface="Roboto"/>
                <a:ea typeface="Roboto"/>
                <a:cs typeface="Roboto"/>
                <a:sym typeface="Roboto"/>
              </a:rPr>
              <a:t>Mental and behavioral health</a:t>
            </a:r>
            <a:endParaRPr b="1">
              <a:latin typeface="Roboto"/>
              <a:ea typeface="Roboto"/>
              <a:cs typeface="Roboto"/>
              <a:sym typeface="Roboto"/>
            </a:endParaRPr>
          </a:p>
          <a:p>
            <a:pPr marL="0" lvl="0" indent="0" algn="l" rtl="0">
              <a:lnSpc>
                <a:spcPct val="100000"/>
              </a:lnSpc>
              <a:spcBef>
                <a:spcPts val="0"/>
              </a:spcBef>
              <a:spcAft>
                <a:spcPts val="0"/>
              </a:spcAft>
              <a:buClr>
                <a:schemeClr val="dk1"/>
              </a:buClr>
              <a:buSzPts val="1400"/>
              <a:buFont typeface="Arial"/>
              <a:buNone/>
            </a:pPr>
            <a:endParaRPr>
              <a:latin typeface="Roboto"/>
              <a:ea typeface="Roboto"/>
              <a:cs typeface="Roboto"/>
              <a:sym typeface="Roboto"/>
            </a:endParaRPr>
          </a:p>
        </p:txBody>
      </p:sp>
      <p:sp>
        <p:nvSpPr>
          <p:cNvPr id="2669" name="Google Shape;2669;g2b6be58b543_0_76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2a7209c62d1_0_77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2a7209c62d1_0_77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200" b="1">
                <a:solidFill>
                  <a:schemeClr val="dk1"/>
                </a:solidFill>
                <a:latin typeface="Roboto"/>
                <a:ea typeface="Roboto"/>
                <a:cs typeface="Roboto"/>
                <a:sym typeface="Roboto"/>
              </a:rPr>
              <a:t>Purpose: There Is a Better Way </a:t>
            </a:r>
            <a:r>
              <a:rPr lang="en-US" sz="1200">
                <a:solidFill>
                  <a:schemeClr val="dk1"/>
                </a:solidFill>
                <a:latin typeface="Roboto"/>
                <a:ea typeface="Roboto"/>
                <a:cs typeface="Roboto"/>
                <a:sym typeface="Roboto"/>
              </a:rPr>
              <a:t>(showing the </a:t>
            </a:r>
            <a:r>
              <a:rPr lang="en-US" sz="1200" u="sng">
                <a:solidFill>
                  <a:schemeClr val="dk1"/>
                </a:solidFill>
                <a:latin typeface="Roboto"/>
                <a:ea typeface="Roboto"/>
                <a:cs typeface="Roboto"/>
                <a:sym typeface="Roboto"/>
              </a:rPr>
              <a:t>new</a:t>
            </a:r>
            <a:r>
              <a:rPr lang="en-US" sz="1200">
                <a:solidFill>
                  <a:schemeClr val="dk1"/>
                </a:solidFill>
                <a:latin typeface="Roboto"/>
                <a:ea typeface="Roboto"/>
                <a:cs typeface="Roboto"/>
                <a:sym typeface="Roboto"/>
              </a:rPr>
              <a:t> way)</a:t>
            </a: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200" b="1">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US" sz="1200" b="1">
                <a:solidFill>
                  <a:schemeClr val="dk1"/>
                </a:solidFill>
                <a:latin typeface="Roboto"/>
                <a:ea typeface="Roboto"/>
                <a:cs typeface="Roboto"/>
                <a:sym typeface="Roboto"/>
              </a:rPr>
              <a:t>Talking Points:</a:t>
            </a:r>
            <a:endParaRPr sz="1200" b="1">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sz="1200">
                <a:solidFill>
                  <a:schemeClr val="dk1"/>
                </a:solidFill>
                <a:latin typeface="Roboto"/>
                <a:ea typeface="Roboto"/>
                <a:cs typeface="Roboto"/>
                <a:sym typeface="Roboto"/>
              </a:rPr>
              <a:t>There is a solution to the heart health problem</a:t>
            </a:r>
            <a:endParaRPr sz="1200">
              <a:solidFill>
                <a:schemeClr val="dk1"/>
              </a:solidFill>
              <a:latin typeface="Roboto"/>
              <a:ea typeface="Roboto"/>
              <a:cs typeface="Roboto"/>
              <a:sym typeface="Roboto"/>
            </a:endParaRPr>
          </a:p>
          <a:p>
            <a:pPr marL="457200" lvl="0" indent="-304800" algn="l" rtl="0">
              <a:lnSpc>
                <a:spcPct val="115000"/>
              </a:lnSpc>
              <a:spcBef>
                <a:spcPts val="300"/>
              </a:spcBef>
              <a:spcAft>
                <a:spcPts val="300"/>
              </a:spcAft>
              <a:buClr>
                <a:schemeClr val="dk1"/>
              </a:buClr>
              <a:buSzPts val="1200"/>
              <a:buFont typeface="Roboto"/>
              <a:buChar char="●"/>
            </a:pPr>
            <a:r>
              <a:rPr lang="en-US" sz="1200">
                <a:solidFill>
                  <a:schemeClr val="dk1"/>
                </a:solidFill>
                <a:latin typeface="Roboto"/>
                <a:ea typeface="Roboto"/>
                <a:cs typeface="Roboto"/>
                <a:sym typeface="Roboto"/>
              </a:rPr>
              <a:t>Hello Heart is completely focused on solving it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5"/>
        <p:cNvGrpSpPr/>
        <p:nvPr/>
      </p:nvGrpSpPr>
      <p:grpSpPr>
        <a:xfrm>
          <a:off x="0" y="0"/>
          <a:ext cx="0" cy="0"/>
          <a:chOff x="0" y="0"/>
          <a:chExt cx="0" cy="0"/>
        </a:xfrm>
      </p:grpSpPr>
      <p:sp>
        <p:nvSpPr>
          <p:cNvPr id="2776" name="Google Shape;2776;g2a7209c62d1_0_109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7" name="Google Shape;2777;g2a7209c62d1_0_109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Purpose: Describe the solution at a high level - EMPLOYER VERSION</a:t>
            </a:r>
            <a:endParaRPr b="1">
              <a:latin typeface="Roboto"/>
              <a:ea typeface="Roboto"/>
              <a:cs typeface="Roboto"/>
              <a:sym typeface="Roboto"/>
            </a:endParaRPr>
          </a:p>
          <a:p>
            <a:pPr marL="0" lvl="0" indent="0" algn="l" rtl="0">
              <a:lnSpc>
                <a:spcPct val="115000"/>
              </a:lnSpc>
              <a:spcBef>
                <a:spcPts val="0"/>
              </a:spcBef>
              <a:spcAft>
                <a:spcPts val="0"/>
              </a:spcAft>
              <a:buNone/>
            </a:pPr>
            <a:endParaRPr b="1">
              <a:latin typeface="Roboto"/>
              <a:ea typeface="Roboto"/>
              <a:cs typeface="Roboto"/>
              <a:sym typeface="Roboto"/>
            </a:endParaRPr>
          </a:p>
          <a:p>
            <a:pPr marL="0" lvl="0" indent="0" algn="l" rtl="0">
              <a:lnSpc>
                <a:spcPct val="115000"/>
              </a:lnSpc>
              <a:spcBef>
                <a:spcPts val="0"/>
              </a:spcBef>
              <a:spcAft>
                <a:spcPts val="0"/>
              </a:spcAft>
              <a:buNone/>
            </a:pPr>
            <a:r>
              <a:rPr lang="en-US" b="1">
                <a:latin typeface="Roboto"/>
                <a:ea typeface="Roboto"/>
                <a:cs typeface="Roboto"/>
                <a:sym typeface="Roboto"/>
              </a:rPr>
              <a:t>Talking Points: </a:t>
            </a:r>
            <a:endParaRPr b="1">
              <a:latin typeface="Roboto"/>
              <a:ea typeface="Roboto"/>
              <a:cs typeface="Roboto"/>
              <a:sym typeface="Roboto"/>
            </a:endParaRPr>
          </a:p>
          <a:p>
            <a:pPr marL="0" lvl="0" indent="0" algn="l" rtl="0">
              <a:lnSpc>
                <a:spcPct val="115000"/>
              </a:lnSpc>
              <a:spcBef>
                <a:spcPts val="0"/>
              </a:spcBef>
              <a:spcAft>
                <a:spcPts val="0"/>
              </a:spcAft>
              <a:buNone/>
            </a:pPr>
            <a:r>
              <a:rPr lang="en-US">
                <a:latin typeface="Roboto"/>
                <a:ea typeface="Roboto"/>
                <a:cs typeface="Roboto"/>
                <a:sym typeface="Roboto"/>
              </a:rPr>
              <a:t>Holistic heart health strategy must include:</a:t>
            </a:r>
            <a:endParaRPr>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Hypertension Management</a:t>
            </a:r>
            <a:endParaRPr>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Cholesterol Tracking</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The cardiovascular system includes the pump (the heart) and the pipes (the blood vessels). </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While a bad pump can lead to heart attacks and heart failure, bad pipes can lead to problems with organs beyond the CV system (e.g., the brain aka stroke, vision loss, kidney failure)</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Manage the “pumps” and “pipes” in one spot</a:t>
            </a:r>
            <a:endParaRPr>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Heart Flags</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Help users identify abnormal heart markers and respond</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With Heart Flags, users can : </a:t>
            </a:r>
            <a:endParaRPr>
              <a:latin typeface="Roboto"/>
              <a:ea typeface="Roboto"/>
              <a:cs typeface="Roboto"/>
              <a:sym typeface="Roboto"/>
            </a:endParaRPr>
          </a:p>
          <a:p>
            <a:pPr marL="1371600" lvl="2"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Catch abnormal heart markers, such as hypertensive crisis-level BP readings and irregular heartbeats</a:t>
            </a:r>
            <a:endParaRPr>
              <a:latin typeface="Roboto"/>
              <a:ea typeface="Roboto"/>
              <a:cs typeface="Roboto"/>
              <a:sym typeface="Roboto"/>
            </a:endParaRPr>
          </a:p>
          <a:p>
            <a:pPr marL="1371600" lvl="2"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Understand what the reading means based on clinical guidelines</a:t>
            </a:r>
            <a:endParaRPr>
              <a:latin typeface="Roboto"/>
              <a:ea typeface="Roboto"/>
              <a:cs typeface="Roboto"/>
              <a:sym typeface="Roboto"/>
            </a:endParaRPr>
          </a:p>
          <a:p>
            <a:pPr marL="1371600" lvl="2"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Decide what to do next (In some cases, this could include going to the ER. In other cases, no action is needed. The app can refer to your nurse line or health clinic.)</a:t>
            </a:r>
            <a:endParaRPr>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Women’s Heart Health</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The program includes gender-specific user flows</a:t>
            </a:r>
            <a:endParaRPr>
              <a:latin typeface="Roboto"/>
              <a:ea typeface="Roboto"/>
              <a:cs typeface="Roboto"/>
              <a:sym typeface="Roboto"/>
            </a:endParaRPr>
          </a:p>
          <a:p>
            <a:pPr marL="914400" lvl="1"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Women’s unique heart attack symptoms and cholesterol ranges (HDL) are featured in the app</a:t>
            </a:r>
            <a:endParaRPr>
              <a:latin typeface="Roboto"/>
              <a:ea typeface="Roboto"/>
              <a:cs typeface="Roboto"/>
              <a:sym typeface="Roboto"/>
            </a:endParaRPr>
          </a:p>
          <a:p>
            <a:pPr marL="914400" lvl="1" indent="-304800" algn="l" rtl="0">
              <a:lnSpc>
                <a:spcPct val="115000"/>
              </a:lnSpc>
              <a:spcBef>
                <a:spcPts val="300"/>
              </a:spcBef>
              <a:spcAft>
                <a:spcPts val="300"/>
              </a:spcAft>
              <a:buClr>
                <a:schemeClr val="dk1"/>
              </a:buClr>
              <a:buSzPts val="1200"/>
              <a:buFont typeface="Roboto"/>
              <a:buChar char="○"/>
            </a:pPr>
            <a:r>
              <a:rPr lang="en-US">
                <a:latin typeface="Roboto"/>
                <a:ea typeface="Roboto"/>
                <a:cs typeface="Roboto"/>
                <a:sym typeface="Roboto"/>
              </a:rPr>
              <a:t>Support for menopause</a:t>
            </a:r>
            <a:endParaRPr>
              <a:latin typeface="Roboto"/>
              <a:ea typeface="Roboto"/>
              <a:cs typeface="Roboto"/>
              <a:sym typeface="Roboto"/>
            </a:endParaRPr>
          </a:p>
        </p:txBody>
      </p:sp>
      <p:sp>
        <p:nvSpPr>
          <p:cNvPr id="2778" name="Google Shape;2778;g2a7209c62d1_0_109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9"/>
        <p:cNvGrpSpPr/>
        <p:nvPr/>
      </p:nvGrpSpPr>
      <p:grpSpPr>
        <a:xfrm>
          <a:off x="0" y="0"/>
          <a:ext cx="0" cy="0"/>
          <a:chOff x="0" y="0"/>
          <a:chExt cx="0" cy="0"/>
        </a:xfrm>
      </p:grpSpPr>
      <p:sp>
        <p:nvSpPr>
          <p:cNvPr id="2800" name="Google Shape;2800;g2b700e8b18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1" name="Google Shape;2801;g2b700e8b18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latin typeface="Roboto"/>
                <a:ea typeface="Roboto"/>
                <a:cs typeface="Roboto"/>
                <a:sym typeface="Roboto"/>
              </a:rPr>
              <a:t>We are in the business of helping drive behavior change. Users </a:t>
            </a:r>
            <a:r>
              <a:rPr lang="en-US" sz="1000">
                <a:latin typeface="Arial"/>
                <a:ea typeface="Arial"/>
                <a:cs typeface="Arial"/>
                <a:sym typeface="Arial"/>
              </a:rPr>
              <a:t>receive our Hello Heart monitor, which syncs via bluetooth to your smartphone. And it’s within the app that the magic happens. </a:t>
            </a:r>
            <a:endParaRPr sz="1000">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AutoNum type="arabicPeriod"/>
            </a:pPr>
            <a:r>
              <a:rPr lang="en-US" sz="1000">
                <a:latin typeface="Arial"/>
                <a:ea typeface="Arial"/>
                <a:cs typeface="Arial"/>
                <a:sym typeface="Arial"/>
              </a:rPr>
              <a:t>Users are easily able to track their blood pressure on a regular basis and receive insights into what those numbers actually mean. </a:t>
            </a:r>
            <a:endParaRPr sz="1000">
              <a:latin typeface="Arial"/>
              <a:ea typeface="Arial"/>
              <a:cs typeface="Arial"/>
              <a:sym typeface="Arial"/>
            </a:endParaRPr>
          </a:p>
          <a:p>
            <a:pPr marL="914400" lvl="1" indent="-292100" algn="l" rtl="0">
              <a:lnSpc>
                <a:spcPct val="115000"/>
              </a:lnSpc>
              <a:spcBef>
                <a:spcPts val="0"/>
              </a:spcBef>
              <a:spcAft>
                <a:spcPts val="0"/>
              </a:spcAft>
              <a:buClr>
                <a:schemeClr val="dk1"/>
              </a:buClr>
              <a:buSzPts val="1000"/>
              <a:buChar char="○"/>
            </a:pPr>
            <a:r>
              <a:rPr lang="en-US" sz="1000">
                <a:latin typeface="Arial"/>
                <a:ea typeface="Arial"/>
                <a:cs typeface="Arial"/>
                <a:sym typeface="Arial"/>
              </a:rPr>
              <a:t>They can pull in their cholesterol numbers and track their medications in a fun gamified way. We sync with Google Fit and Apple Health and pull in all that information to make a nice seamless experience. </a:t>
            </a:r>
            <a:r>
              <a:rPr lang="en-US" sz="1000" b="1">
                <a:latin typeface="Arial"/>
                <a:ea typeface="Arial"/>
                <a:cs typeface="Arial"/>
                <a:sym typeface="Arial"/>
              </a:rPr>
              <a:t>Over time, users will begin to see how each of these factors impact one another. </a:t>
            </a:r>
            <a:endParaRPr sz="1000" b="1">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AutoNum type="arabicPeriod"/>
            </a:pPr>
            <a:r>
              <a:rPr lang="en-US" sz="1000">
                <a:latin typeface="Arial"/>
                <a:ea typeface="Arial"/>
                <a:cs typeface="Arial"/>
                <a:sym typeface="Arial"/>
              </a:rPr>
              <a:t>We detect irregularities in blood pressure and pulse specific to the individual. So let’s say there’s high blood pressure reading where it is likely something catastrophic will happen like a heart attack or a stroke. If this happens, we walk the user through a few action steps. Maybe they forgot to take their medication or they did the reading incorrectly, but we help them understand the next best step in care. And if it is truly that high, we can direct them to another benefit within your ecosystem like a nurse line or telemedicine.</a:t>
            </a:r>
            <a:endParaRPr sz="1000">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AutoNum type="arabicPeriod"/>
            </a:pPr>
            <a:r>
              <a:rPr lang="en-US" sz="1000">
                <a:latin typeface="Roboto"/>
                <a:ea typeface="Roboto"/>
                <a:cs typeface="Roboto"/>
                <a:sym typeface="Roboto"/>
              </a:rPr>
              <a:t>We provide digital coaching driven by AI and we are very intentional about that. We know that people are more comfortable and consistent with health coaching when it’s convenient doesn’t feel intrusive. The app is available 24/7 and the coaching is unique to each user’s health, gender, geographic region as well as what they like and dislike in the app. </a:t>
            </a:r>
            <a:r>
              <a:rPr lang="en-US" sz="1000">
                <a:latin typeface="Arial"/>
                <a:ea typeface="Arial"/>
                <a:cs typeface="Arial"/>
                <a:sym typeface="Arial"/>
              </a:rPr>
              <a:t>Basically, we know the only way to get people to change their behavior is by having them enjoy what they're doing. So making sure the content is engaging and useful is what keeps people coming back on a regular basis.</a:t>
            </a:r>
            <a:endParaRPr sz="1000">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457200" lvl="0" indent="-292100" algn="l" rtl="0">
              <a:lnSpc>
                <a:spcPct val="115000"/>
              </a:lnSpc>
              <a:spcBef>
                <a:spcPts val="0"/>
              </a:spcBef>
              <a:spcAft>
                <a:spcPts val="0"/>
              </a:spcAft>
              <a:buClr>
                <a:schemeClr val="dk1"/>
              </a:buClr>
              <a:buSzPts val="1000"/>
              <a:buFont typeface="Roboto"/>
              <a:buAutoNum type="arabicPeriod"/>
            </a:pPr>
            <a:r>
              <a:rPr lang="en-US" sz="1000">
                <a:latin typeface="Roboto"/>
                <a:ea typeface="Roboto"/>
                <a:cs typeface="Roboto"/>
                <a:sym typeface="Roboto"/>
              </a:rPr>
              <a:t>We curate this information into reports that users can easily send to their doctors via email or fax or they can just share it in the doctor’s office–eliminating the headache of trying to track things on paper</a:t>
            </a:r>
            <a:endParaRPr sz="1000">
              <a:latin typeface="Roboto"/>
              <a:ea typeface="Roboto"/>
              <a:cs typeface="Roboto"/>
              <a:sym typeface="Roboto"/>
            </a:endParaRPr>
          </a:p>
          <a:p>
            <a:pPr marL="457200" lvl="0" indent="0" algn="l" rtl="0">
              <a:lnSpc>
                <a:spcPct val="115000"/>
              </a:lnSpc>
              <a:spcBef>
                <a:spcPts val="0"/>
              </a:spcBef>
              <a:spcAft>
                <a:spcPts val="0"/>
              </a:spcAft>
              <a:buClr>
                <a:schemeClr val="dk1"/>
              </a:buClr>
              <a:buSzPts val="1100"/>
              <a:buFont typeface="Arial"/>
              <a:buNone/>
            </a:pPr>
            <a:endParaRPr sz="1000">
              <a:latin typeface="Roboto"/>
              <a:ea typeface="Roboto"/>
              <a:cs typeface="Roboto"/>
              <a:sym typeface="Roboto"/>
            </a:endParaRPr>
          </a:p>
          <a:p>
            <a:pPr marL="457200" lvl="0" indent="-292100" algn="l" rtl="0">
              <a:lnSpc>
                <a:spcPct val="115000"/>
              </a:lnSpc>
              <a:spcBef>
                <a:spcPts val="0"/>
              </a:spcBef>
              <a:spcAft>
                <a:spcPts val="0"/>
              </a:spcAft>
              <a:buClr>
                <a:schemeClr val="dk1"/>
              </a:buClr>
              <a:buSzPts val="1000"/>
              <a:buAutoNum type="arabicPeriod"/>
            </a:pPr>
            <a:r>
              <a:rPr lang="en-US" sz="1000">
                <a:latin typeface="Roboto"/>
                <a:ea typeface="Roboto"/>
                <a:cs typeface="Roboto"/>
                <a:sym typeface="Roboto"/>
              </a:rPr>
              <a:t>And our app is DEI by design. </a:t>
            </a:r>
            <a:r>
              <a:rPr lang="en-US" sz="1000">
                <a:latin typeface="Arial"/>
                <a:ea typeface="Arial"/>
                <a:cs typeface="Arial"/>
                <a:sym typeface="Arial"/>
              </a:rPr>
              <a:t>I mentioned the women's heart health component. We know that women are two times more likely to die of a heart attack than men because our symptoms differ. So we make sure we call out those signs and symptoms that are gender specific.</a:t>
            </a:r>
            <a:endParaRPr sz="1000">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And no matter how rural the population, because we are fully digital, users can access us anywhere. So we break down those barriers within traditional health care.  </a:t>
            </a:r>
            <a:endParaRPr b="1">
              <a:latin typeface="Roboto"/>
              <a:ea typeface="Roboto"/>
              <a:cs typeface="Roboto"/>
              <a:sym typeface="Roboto"/>
            </a:endParaRPr>
          </a:p>
          <a:p>
            <a:pPr marL="457200" lvl="0" indent="0" algn="l" rtl="0">
              <a:lnSpc>
                <a:spcPct val="115000"/>
              </a:lnSpc>
              <a:spcBef>
                <a:spcPts val="0"/>
              </a:spcBef>
              <a:spcAft>
                <a:spcPts val="0"/>
              </a:spcAft>
              <a:buClr>
                <a:schemeClr val="dk1"/>
              </a:buClr>
              <a:buSzPts val="1100"/>
              <a:buFont typeface="Arial"/>
              <a:buNone/>
            </a:pPr>
            <a:endParaRPr b="1">
              <a:latin typeface="Roboto"/>
              <a:ea typeface="Roboto"/>
              <a:cs typeface="Roboto"/>
              <a:sym typeface="Roboto"/>
            </a:endParaRPr>
          </a:p>
          <a:p>
            <a:pPr marL="457200" lvl="0" indent="0" algn="l" rtl="0">
              <a:lnSpc>
                <a:spcPct val="115000"/>
              </a:lnSpc>
              <a:spcBef>
                <a:spcPts val="0"/>
              </a:spcBef>
              <a:spcAft>
                <a:spcPts val="0"/>
              </a:spcAft>
              <a:buNone/>
            </a:pPr>
            <a:endParaRPr b="1">
              <a:latin typeface="Roboto"/>
              <a:ea typeface="Roboto"/>
              <a:cs typeface="Roboto"/>
              <a:sym typeface="Roboto"/>
            </a:endParaRPr>
          </a:p>
          <a:p>
            <a:pPr marL="0" lvl="0" indent="0" algn="l" rtl="0">
              <a:spcBef>
                <a:spcPts val="300"/>
              </a:spcBef>
              <a:spcAft>
                <a:spcPts val="0"/>
              </a:spcAft>
              <a:buNone/>
            </a:pPr>
            <a:endParaRPr sz="1200">
              <a:latin typeface="Roboto"/>
              <a:ea typeface="Roboto"/>
              <a:cs typeface="Roboto"/>
              <a:sym typeface="Roboto"/>
            </a:endParaRPr>
          </a:p>
        </p:txBody>
      </p:sp>
      <p:sp>
        <p:nvSpPr>
          <p:cNvPr id="2802" name="Google Shape;2802;g2b700e8b18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3"/>
        <p:cNvGrpSpPr/>
        <p:nvPr/>
      </p:nvGrpSpPr>
      <p:grpSpPr>
        <a:xfrm>
          <a:off x="0" y="0"/>
          <a:ext cx="0" cy="0"/>
          <a:chOff x="0" y="0"/>
          <a:chExt cx="0" cy="0"/>
        </a:xfrm>
      </p:grpSpPr>
      <p:sp>
        <p:nvSpPr>
          <p:cNvPr id="2834" name="Google Shape;2834;g2a7209c62d1_0_14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5" name="Google Shape;2835;g2a7209c62d1_0_143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Purpose: Highlight our leading outcomes </a:t>
            </a:r>
            <a:endParaRPr b="1">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b="1">
                <a:latin typeface="Roboto"/>
                <a:ea typeface="Roboto"/>
                <a:cs typeface="Roboto"/>
                <a:sym typeface="Roboto"/>
              </a:rPr>
              <a:t>Talking Points:</a:t>
            </a:r>
            <a:endParaRPr b="1">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US">
                <a:latin typeface="Roboto"/>
                <a:ea typeface="Roboto"/>
                <a:cs typeface="Roboto"/>
                <a:sym typeface="Roboto"/>
              </a:rPr>
              <a:t>Blood Pressure - Longest term and largest participant digital health study ever conducted 30k particpants over 3 years. </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Over 84% of participants with stage II hypertension achieved a reduction in their systolic blood pressure and sustained it for up to 3 years</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For participants with stage II hypertension that we tracked over three years, the average reduction in mean systolic blood pressure was 21 mmHg – </a:t>
            </a:r>
            <a:r>
              <a:rPr lang="en-US" b="1">
                <a:latin typeface="Roboto"/>
                <a:ea typeface="Roboto"/>
                <a:cs typeface="Roboto"/>
                <a:sym typeface="Roboto"/>
              </a:rPr>
              <a:t>Double any other published results</a:t>
            </a:r>
            <a:endParaRPr b="1">
              <a:latin typeface="Roboto"/>
              <a:ea typeface="Roboto"/>
              <a:cs typeface="Roboto"/>
              <a:sym typeface="Roboto"/>
            </a:endParaRPr>
          </a:p>
          <a:p>
            <a:pPr marL="1371600" lvl="2" indent="-317500" algn="l" rtl="0">
              <a:lnSpc>
                <a:spcPct val="115000"/>
              </a:lnSpc>
              <a:spcBef>
                <a:spcPts val="300"/>
              </a:spcBef>
              <a:spcAft>
                <a:spcPts val="0"/>
              </a:spcAft>
              <a:buClr>
                <a:schemeClr val="dk1"/>
              </a:buClr>
              <a:buSzPts val="1400"/>
              <a:buFont typeface="Roboto"/>
              <a:buChar char="■"/>
            </a:pPr>
            <a:r>
              <a:rPr lang="en-US" b="1">
                <a:latin typeface="Roboto"/>
                <a:ea typeface="Roboto"/>
                <a:cs typeface="Roboto"/>
                <a:sym typeface="Roboto"/>
              </a:rPr>
              <a:t>A peer-reviewed study* shows that the reduction of 10 mmHg systolic equates to 20% reduction in risk of major CVD events, 17% reduction in coronary heart disease, 27% reduction in stroke, and 28% reduction in heart failure</a:t>
            </a:r>
            <a:endParaRPr b="1">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Study published in top tier medical journal in the fall of 2021 (peer reviewed and independent)</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Longest term and largest participant digital health study ever conducted</a:t>
            </a:r>
            <a:endParaRPr>
              <a:latin typeface="Roboto"/>
              <a:ea typeface="Roboto"/>
              <a:cs typeface="Roboto"/>
              <a:sym typeface="Roboto"/>
            </a:endParaRPr>
          </a:p>
          <a:p>
            <a:pPr marL="457200" lvl="0" indent="-304800" algn="l" rtl="0">
              <a:lnSpc>
                <a:spcPct val="115000"/>
              </a:lnSpc>
              <a:spcBef>
                <a:spcPts val="300"/>
              </a:spcBef>
              <a:spcAft>
                <a:spcPts val="0"/>
              </a:spcAft>
              <a:buClr>
                <a:schemeClr val="dk1"/>
              </a:buClr>
              <a:buSzPts val="1200"/>
              <a:buFont typeface="Roboto"/>
              <a:buChar char="●"/>
            </a:pPr>
            <a:r>
              <a:rPr lang="en-US">
                <a:latin typeface="Roboto"/>
                <a:ea typeface="Roboto"/>
                <a:cs typeface="Roboto"/>
                <a:sym typeface="Roboto"/>
              </a:rPr>
              <a:t>Cholesterol and Obesity - We are about to release the results over our cholesterol study in another peer review journal. What is showed is that with those individuals with high LDL (or bad cholesterol) 80% of users reduced it over 13 months with the average reduction at 67 points.</a:t>
            </a:r>
            <a:endParaRPr>
              <a:latin typeface="Roboto"/>
              <a:ea typeface="Roboto"/>
              <a:cs typeface="Roboto"/>
              <a:sym typeface="Roboto"/>
            </a:endParaRPr>
          </a:p>
          <a:p>
            <a:pPr marL="0" lvl="0" indent="0" algn="l" rtl="0">
              <a:lnSpc>
                <a:spcPct val="115000"/>
              </a:lnSpc>
              <a:spcBef>
                <a:spcPts val="300"/>
              </a:spcBef>
              <a:spcAft>
                <a:spcPts val="0"/>
              </a:spcAft>
              <a:buNone/>
            </a:pPr>
            <a:r>
              <a:rPr lang="en-US">
                <a:latin typeface="Roboto"/>
                <a:ea typeface="Roboto"/>
                <a:cs typeface="Roboto"/>
                <a:sym typeface="Roboto"/>
              </a:rPr>
              <a:t>And while we are not a weight lost program, we have seen a halo effect which makes sense right? So users with a baseline obese BMI saw an average weight reduction of 12 lbs over 7.2 months.</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These results will be published in late 2023 or early 2024</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Cholesterol results: Among patients with baseline high LDL , 80% reduced LDL with a mean reduction of 67 mg/dL. </a:t>
            </a:r>
            <a:endParaRPr>
              <a:latin typeface="Roboto"/>
              <a:ea typeface="Roboto"/>
              <a:cs typeface="Roboto"/>
              <a:sym typeface="Roboto"/>
            </a:endParaRPr>
          </a:p>
          <a:p>
            <a:pPr marL="1371600" lvl="2"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Prior literature has shown that for each 38.7-mg/dL reduction in LDL-C, there was a 23% reduction in major vascular events, which included cardiovascular deaths, heart attacks, and strokes</a:t>
            </a:r>
            <a:endParaRPr>
              <a:latin typeface="Roboto"/>
              <a:ea typeface="Roboto"/>
              <a:cs typeface="Roboto"/>
              <a:sym typeface="Roboto"/>
            </a:endParaRPr>
          </a:p>
          <a:p>
            <a:pPr marL="914400" lvl="1" indent="-317500" algn="l" rtl="0">
              <a:lnSpc>
                <a:spcPct val="115000"/>
              </a:lnSpc>
              <a:spcBef>
                <a:spcPts val="300"/>
              </a:spcBef>
              <a:spcAft>
                <a:spcPts val="0"/>
              </a:spcAft>
              <a:buClr>
                <a:schemeClr val="dk1"/>
              </a:buClr>
              <a:buSzPts val="1400"/>
              <a:buFont typeface="Roboto"/>
              <a:buChar char="○"/>
            </a:pPr>
            <a:r>
              <a:rPr lang="en-US">
                <a:latin typeface="Roboto"/>
                <a:ea typeface="Roboto"/>
                <a:cs typeface="Roboto"/>
                <a:sym typeface="Roboto"/>
              </a:rPr>
              <a:t>Weight results: In participants with obese BMI (≥ 30 kg/m) at baseline, 64.0% reduced weight with a mean reduction of 12.0 (SEM 0.3) lbs</a:t>
            </a:r>
            <a:endParaRPr>
              <a:latin typeface="Roboto"/>
              <a:ea typeface="Roboto"/>
              <a:cs typeface="Roboto"/>
              <a:sym typeface="Roboto"/>
            </a:endParaRPr>
          </a:p>
          <a:p>
            <a:pPr marL="0" lvl="0" indent="0" algn="l" rtl="0">
              <a:spcBef>
                <a:spcPts val="300"/>
              </a:spcBef>
              <a:spcAft>
                <a:spcPts val="0"/>
              </a:spcAft>
              <a:buClr>
                <a:schemeClr val="dk1"/>
              </a:buClr>
              <a:buSzPts val="1100"/>
              <a:buFont typeface="Arial"/>
              <a:buNone/>
            </a:pPr>
            <a:endParaRPr>
              <a:latin typeface="Lato"/>
              <a:ea typeface="Lato"/>
              <a:cs typeface="Lato"/>
              <a:sym typeface="Lato"/>
            </a:endParaRPr>
          </a:p>
          <a:p>
            <a:pPr marL="0" lvl="0" indent="0" algn="l" rtl="0">
              <a:spcBef>
                <a:spcPts val="300"/>
              </a:spcBef>
              <a:spcAft>
                <a:spcPts val="0"/>
              </a:spcAft>
              <a:buClr>
                <a:schemeClr val="dk1"/>
              </a:buClr>
              <a:buSzPts val="1100"/>
              <a:buFont typeface="Arial"/>
              <a:buNone/>
            </a:pPr>
            <a:r>
              <a:rPr lang="en-US">
                <a:latin typeface="Lato"/>
                <a:ea typeface="Lato"/>
                <a:cs typeface="Lato"/>
                <a:sym typeface="Lato"/>
              </a:rPr>
              <a:t>DATA DETAILS</a:t>
            </a:r>
            <a:endParaRPr>
              <a:latin typeface="Lato"/>
              <a:ea typeface="Lato"/>
              <a:cs typeface="Lato"/>
              <a:sym typeface="Lato"/>
            </a:endParaRPr>
          </a:p>
          <a:p>
            <a:pPr marL="0" lvl="0" indent="0" algn="l" rtl="0">
              <a:spcBef>
                <a:spcPts val="300"/>
              </a:spcBef>
              <a:spcAft>
                <a:spcPts val="0"/>
              </a:spcAft>
              <a:buClr>
                <a:schemeClr val="dk1"/>
              </a:buClr>
              <a:buSzPts val="1100"/>
              <a:buFont typeface="Arial"/>
              <a:buNone/>
            </a:pPr>
            <a:r>
              <a:rPr lang="en-US" sz="1100">
                <a:latin typeface="Lato"/>
                <a:ea typeface="Lato"/>
                <a:cs typeface="Lato"/>
                <a:sym typeface="Lato"/>
              </a:rPr>
              <a:t>Cholesterol</a:t>
            </a:r>
            <a:endParaRPr sz="1100">
              <a:latin typeface="Lato"/>
              <a:ea typeface="Lato"/>
              <a:cs typeface="Lato"/>
              <a:sym typeface="Lato"/>
            </a:endParaRPr>
          </a:p>
          <a:p>
            <a:pPr marL="457200" lvl="0" indent="-311150" algn="l" rtl="0">
              <a:spcBef>
                <a:spcPts val="300"/>
              </a:spcBef>
              <a:spcAft>
                <a:spcPts val="0"/>
              </a:spcAft>
              <a:buClr>
                <a:schemeClr val="dk1"/>
              </a:buClr>
              <a:buSzPts val="1300"/>
              <a:buFont typeface="Lato"/>
              <a:buChar char="●"/>
            </a:pPr>
            <a:r>
              <a:rPr lang="en-US" sz="1100">
                <a:latin typeface="Lato"/>
                <a:ea typeface="Lato"/>
                <a:cs typeface="Lato"/>
                <a:sym typeface="Lato"/>
              </a:rPr>
              <a:t>Data Background: Results are from a subset of 1,837 Hello Heart members enrolled from January 2018 – December 2022 and for whom we have at least 2 cholesterol test results that were at least 30 days apart. Median duration between the baseline and follow-up cholesterol test was 13 months. </a:t>
            </a:r>
            <a:endParaRPr sz="1100">
              <a:latin typeface="Lato"/>
              <a:ea typeface="Lato"/>
              <a:cs typeface="Lato"/>
              <a:sym typeface="Lato"/>
            </a:endParaRPr>
          </a:p>
          <a:p>
            <a:pPr marL="457200" lvl="0" indent="-311150" algn="l" rtl="0">
              <a:spcBef>
                <a:spcPts val="300"/>
              </a:spcBef>
              <a:spcAft>
                <a:spcPts val="0"/>
              </a:spcAft>
              <a:buClr>
                <a:schemeClr val="dk1"/>
              </a:buClr>
              <a:buSzPts val="1300"/>
              <a:buFont typeface="Lato"/>
              <a:buChar char="●"/>
            </a:pPr>
            <a:r>
              <a:rPr lang="en-US" sz="1100">
                <a:latin typeface="Lato"/>
                <a:ea typeface="Lato"/>
                <a:cs typeface="Lato"/>
                <a:sym typeface="Lato"/>
              </a:rPr>
              <a:t>Clinical Outcomes: Among patients with baseline high LDL (defined as ≥ 160 mg/dL), 79.8% reduced LDL with a mean reduction of 66.6 mg/dL. Prior literature has shown that for each 38.7-mg/dL reduction in LDL-C, there was a 23% reduction in major vascular events, which included cardiovascular deaths, heart attacks, and strokes</a:t>
            </a:r>
            <a:endParaRPr sz="1100">
              <a:latin typeface="Lato"/>
              <a:ea typeface="Lato"/>
              <a:cs typeface="Lato"/>
              <a:sym typeface="Lato"/>
            </a:endParaRPr>
          </a:p>
          <a:p>
            <a:pPr marL="0" lvl="0" indent="0" algn="l" rtl="0">
              <a:spcBef>
                <a:spcPts val="300"/>
              </a:spcBef>
              <a:spcAft>
                <a:spcPts val="0"/>
              </a:spcAft>
              <a:buClr>
                <a:schemeClr val="dk1"/>
              </a:buClr>
              <a:buSzPts val="1100"/>
              <a:buFont typeface="Arial"/>
              <a:buNone/>
            </a:pPr>
            <a:r>
              <a:rPr lang="en-US" sz="1100">
                <a:latin typeface="Lato"/>
                <a:ea typeface="Lato"/>
                <a:cs typeface="Lato"/>
                <a:sym typeface="Lato"/>
              </a:rPr>
              <a:t>Weight</a:t>
            </a:r>
            <a:endParaRPr sz="1100">
              <a:latin typeface="Lato"/>
              <a:ea typeface="Lato"/>
              <a:cs typeface="Lato"/>
              <a:sym typeface="Lato"/>
            </a:endParaRPr>
          </a:p>
          <a:p>
            <a:pPr marL="457200" lvl="0" indent="-298450" algn="l" rtl="0">
              <a:spcBef>
                <a:spcPts val="300"/>
              </a:spcBef>
              <a:spcAft>
                <a:spcPts val="0"/>
              </a:spcAft>
              <a:buClr>
                <a:schemeClr val="dk1"/>
              </a:buClr>
              <a:buSzPts val="1100"/>
              <a:buFont typeface="Lato"/>
              <a:buChar char="●"/>
            </a:pPr>
            <a:r>
              <a:rPr lang="en-US" sz="1100">
                <a:latin typeface="Lato"/>
                <a:ea typeface="Lato"/>
                <a:cs typeface="Lato"/>
                <a:sym typeface="Lato"/>
              </a:rPr>
              <a:t>Data Background: Results are from a subset of XXX Hello Heart members enrolled from January 2018 – December 2022 and for whom we have … . </a:t>
            </a:r>
            <a:endParaRPr sz="1100">
              <a:latin typeface="Lato"/>
              <a:ea typeface="Lato"/>
              <a:cs typeface="Lato"/>
              <a:sym typeface="Lato"/>
            </a:endParaRPr>
          </a:p>
          <a:p>
            <a:pPr marL="457200" lvl="0" indent="-298450" algn="l" rtl="0">
              <a:spcBef>
                <a:spcPts val="300"/>
              </a:spcBef>
              <a:spcAft>
                <a:spcPts val="300"/>
              </a:spcAft>
              <a:buClr>
                <a:schemeClr val="dk1"/>
              </a:buClr>
              <a:buSzPts val="1100"/>
              <a:buFont typeface="Lato"/>
              <a:buChar char="●"/>
            </a:pPr>
            <a:r>
              <a:rPr lang="en-US" sz="1100">
                <a:latin typeface="Lato"/>
                <a:ea typeface="Lato"/>
                <a:cs typeface="Lato"/>
                <a:sym typeface="Lato"/>
              </a:rPr>
              <a:t>Clinical Outcomes: in participants with obese BMI (≥ 30 kg/m) at baseline, 64.0% reduced weight with a mean reduction of 12.0 (SEM 0.3) lbs</a:t>
            </a:r>
            <a:endParaRPr b="1">
              <a:latin typeface="Roboto"/>
              <a:ea typeface="Roboto"/>
              <a:cs typeface="Roboto"/>
              <a:sym typeface="Roboto"/>
            </a:endParaRPr>
          </a:p>
        </p:txBody>
      </p:sp>
      <p:sp>
        <p:nvSpPr>
          <p:cNvPr id="2836" name="Google Shape;2836;g2a7209c62d1_0_143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V1"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6622840" y="3572304"/>
            <a:ext cx="5021700" cy="13611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0"/>
              </a:spcBef>
              <a:spcAft>
                <a:spcPts val="0"/>
              </a:spcAft>
              <a:buClr>
                <a:schemeClr val="accent1"/>
              </a:buClr>
              <a:buSzPts val="4000"/>
              <a:buNone/>
              <a:defRPr sz="4000">
                <a:solidFill>
                  <a:schemeClr val="accent1"/>
                </a:solidFill>
              </a:defRPr>
            </a:lvl1pPr>
            <a:lvl2pPr lvl="1" rtl="0">
              <a:spcBef>
                <a:spcPts val="0"/>
              </a:spcBef>
              <a:spcAft>
                <a:spcPts val="0"/>
              </a:spcAft>
              <a:buSzPts val="1400"/>
              <a:buFont typeface="Mulish"/>
              <a:buNone/>
              <a:defRPr>
                <a:latin typeface="Mulish"/>
                <a:ea typeface="Mulish"/>
                <a:cs typeface="Mulish"/>
                <a:sym typeface="Mulish"/>
              </a:defRPr>
            </a:lvl2pPr>
            <a:lvl3pPr lvl="2" rtl="0">
              <a:spcBef>
                <a:spcPts val="0"/>
              </a:spcBef>
              <a:spcAft>
                <a:spcPts val="0"/>
              </a:spcAft>
              <a:buSzPts val="1400"/>
              <a:buFont typeface="Mulish"/>
              <a:buNone/>
              <a:defRPr>
                <a:latin typeface="Mulish"/>
                <a:ea typeface="Mulish"/>
                <a:cs typeface="Mulish"/>
                <a:sym typeface="Mulish"/>
              </a:defRPr>
            </a:lvl3pPr>
            <a:lvl4pPr lvl="3" rtl="0">
              <a:spcBef>
                <a:spcPts val="0"/>
              </a:spcBef>
              <a:spcAft>
                <a:spcPts val="0"/>
              </a:spcAft>
              <a:buSzPts val="1400"/>
              <a:buFont typeface="Mulish"/>
              <a:buNone/>
              <a:defRPr>
                <a:latin typeface="Mulish"/>
                <a:ea typeface="Mulish"/>
                <a:cs typeface="Mulish"/>
                <a:sym typeface="Mulish"/>
              </a:defRPr>
            </a:lvl4pPr>
            <a:lvl5pPr lvl="4" rtl="0">
              <a:spcBef>
                <a:spcPts val="0"/>
              </a:spcBef>
              <a:spcAft>
                <a:spcPts val="0"/>
              </a:spcAft>
              <a:buSzPts val="1400"/>
              <a:buFont typeface="Mulish"/>
              <a:buNone/>
              <a:defRPr>
                <a:latin typeface="Mulish"/>
                <a:ea typeface="Mulish"/>
                <a:cs typeface="Mulish"/>
                <a:sym typeface="Mulish"/>
              </a:defRPr>
            </a:lvl5pPr>
            <a:lvl6pPr lvl="5" rtl="0">
              <a:spcBef>
                <a:spcPts val="0"/>
              </a:spcBef>
              <a:spcAft>
                <a:spcPts val="0"/>
              </a:spcAft>
              <a:buSzPts val="1400"/>
              <a:buFont typeface="Mulish"/>
              <a:buNone/>
              <a:defRPr>
                <a:latin typeface="Mulish"/>
                <a:ea typeface="Mulish"/>
                <a:cs typeface="Mulish"/>
                <a:sym typeface="Mulish"/>
              </a:defRPr>
            </a:lvl6pPr>
            <a:lvl7pPr lvl="6" rtl="0">
              <a:spcBef>
                <a:spcPts val="0"/>
              </a:spcBef>
              <a:spcAft>
                <a:spcPts val="0"/>
              </a:spcAft>
              <a:buSzPts val="1400"/>
              <a:buFont typeface="Mulish"/>
              <a:buNone/>
              <a:defRPr>
                <a:latin typeface="Mulish"/>
                <a:ea typeface="Mulish"/>
                <a:cs typeface="Mulish"/>
                <a:sym typeface="Mulish"/>
              </a:defRPr>
            </a:lvl7pPr>
            <a:lvl8pPr lvl="7" rtl="0">
              <a:spcBef>
                <a:spcPts val="0"/>
              </a:spcBef>
              <a:spcAft>
                <a:spcPts val="0"/>
              </a:spcAft>
              <a:buSzPts val="1400"/>
              <a:buFont typeface="Mulish"/>
              <a:buNone/>
              <a:defRPr>
                <a:latin typeface="Mulish"/>
                <a:ea typeface="Mulish"/>
                <a:cs typeface="Mulish"/>
                <a:sym typeface="Mulish"/>
              </a:defRPr>
            </a:lvl8pPr>
            <a:lvl9pPr lvl="8" rtl="0">
              <a:spcBef>
                <a:spcPts val="0"/>
              </a:spcBef>
              <a:spcAft>
                <a:spcPts val="0"/>
              </a:spcAft>
              <a:buSzPts val="1400"/>
              <a:buFont typeface="Mulish"/>
              <a:buNone/>
              <a:defRPr>
                <a:latin typeface="Mulish"/>
                <a:ea typeface="Mulish"/>
                <a:cs typeface="Mulish"/>
                <a:sym typeface="Mulish"/>
              </a:defRPr>
            </a:lvl9pPr>
          </a:lstStyle>
          <a:p>
            <a:endParaRPr/>
          </a:p>
        </p:txBody>
      </p:sp>
      <p:sp>
        <p:nvSpPr>
          <p:cNvPr id="15" name="Google Shape;15;p2"/>
          <p:cNvSpPr txBox="1">
            <a:spLocks noGrp="1"/>
          </p:cNvSpPr>
          <p:nvPr>
            <p:ph type="subTitle" idx="1"/>
          </p:nvPr>
        </p:nvSpPr>
        <p:spPr>
          <a:xfrm>
            <a:off x="6622840" y="4979527"/>
            <a:ext cx="5021700" cy="4518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accent1"/>
              </a:buClr>
              <a:buSzPts val="2400"/>
              <a:buFont typeface="Arial"/>
              <a:buNone/>
              <a:defRPr sz="2400" b="0" i="0" u="none" strike="noStrike" cap="none">
                <a:solidFill>
                  <a:schemeClr val="accent1"/>
                </a:solidFill>
                <a:latin typeface="Roboto"/>
                <a:ea typeface="Roboto"/>
                <a:cs typeface="Roboto"/>
                <a:sym typeface="Roboto"/>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9pPr>
          </a:lstStyle>
          <a:p>
            <a:endParaRPr/>
          </a:p>
        </p:txBody>
      </p:sp>
      <p:pic>
        <p:nvPicPr>
          <p:cNvPr id="16" name="Google Shape;16;p2" descr="Logo&#10;&#10;Description automatically generated"/>
          <p:cNvPicPr preferRelativeResize="0"/>
          <p:nvPr/>
        </p:nvPicPr>
        <p:blipFill rotWithShape="1">
          <a:blip r:embed="rId2">
            <a:alphaModFix/>
          </a:blip>
          <a:srcRect/>
          <a:stretch/>
        </p:blipFill>
        <p:spPr>
          <a:xfrm>
            <a:off x="6893350" y="1713539"/>
            <a:ext cx="4480563" cy="677756"/>
          </a:xfrm>
          <a:prstGeom prst="rect">
            <a:avLst/>
          </a:prstGeom>
          <a:noFill/>
          <a:ln>
            <a:noFill/>
          </a:ln>
        </p:spPr>
      </p:pic>
      <p:cxnSp>
        <p:nvCxnSpPr>
          <p:cNvPr id="17" name="Google Shape;17;p2"/>
          <p:cNvCxnSpPr/>
          <p:nvPr/>
        </p:nvCxnSpPr>
        <p:spPr>
          <a:xfrm>
            <a:off x="7904905" y="3015420"/>
            <a:ext cx="2457600" cy="0"/>
          </a:xfrm>
          <a:prstGeom prst="straightConnector1">
            <a:avLst/>
          </a:prstGeom>
          <a:noFill/>
          <a:ln w="19050" cap="flat" cmpd="sng">
            <a:solidFill>
              <a:schemeClr val="lt2"/>
            </a:solidFill>
            <a:prstDash val="solid"/>
            <a:miter lim="800000"/>
            <a:headEnd type="none" w="sm" len="sm"/>
            <a:tailEnd type="none" w="sm" len="sm"/>
          </a:ln>
        </p:spPr>
      </p:cxnSp>
      <p:sp>
        <p:nvSpPr>
          <p:cNvPr id="18" name="Google Shape;18;p2"/>
          <p:cNvSpPr/>
          <p:nvPr/>
        </p:nvSpPr>
        <p:spPr>
          <a:xfrm>
            <a:off x="12087224" y="0"/>
            <a:ext cx="1047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Roboto"/>
              <a:ea typeface="Roboto"/>
              <a:cs typeface="Roboto"/>
              <a:sym typeface="Roboto"/>
            </a:endParaRPr>
          </a:p>
        </p:txBody>
      </p:sp>
      <p:pic>
        <p:nvPicPr>
          <p:cNvPr id="19" name="Google Shape;19;p2"/>
          <p:cNvPicPr preferRelativeResize="0"/>
          <p:nvPr/>
        </p:nvPicPr>
        <p:blipFill rotWithShape="1">
          <a:blip r:embed="rId3">
            <a:alphaModFix/>
          </a:blip>
          <a:srcRect l="40977" r="8289"/>
          <a:stretch/>
        </p:blipFill>
        <p:spPr>
          <a:xfrm flipH="1">
            <a:off x="125" y="0"/>
            <a:ext cx="6180050" cy="6858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Break/Big Idea 7 - Add Image">
  <p:cSld name="SECTION_HEADER_1_1_1">
    <p:bg>
      <p:bgPr>
        <a:solidFill>
          <a:schemeClr val="dk1"/>
        </a:solidFill>
        <a:effectLst/>
      </p:bgPr>
    </p:bg>
    <p:spTree>
      <p:nvGrpSpPr>
        <p:cNvPr id="1" name="Shape 57"/>
        <p:cNvGrpSpPr/>
        <p:nvPr/>
      </p:nvGrpSpPr>
      <p:grpSpPr>
        <a:xfrm>
          <a:off x="0" y="0"/>
          <a:ext cx="0" cy="0"/>
          <a:chOff x="0" y="0"/>
          <a:chExt cx="0" cy="0"/>
        </a:xfrm>
      </p:grpSpPr>
      <p:grpSp>
        <p:nvGrpSpPr>
          <p:cNvPr id="58" name="Google Shape;58;p11"/>
          <p:cNvGrpSpPr/>
          <p:nvPr/>
        </p:nvGrpSpPr>
        <p:grpSpPr>
          <a:xfrm>
            <a:off x="415598" y="6427310"/>
            <a:ext cx="1329629" cy="189008"/>
            <a:chOff x="237650" y="2349675"/>
            <a:chExt cx="7144700" cy="1015625"/>
          </a:xfrm>
        </p:grpSpPr>
        <p:sp>
          <p:nvSpPr>
            <p:cNvPr id="59" name="Google Shape;59;p11"/>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 name="Google Shape;60;p11"/>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 name="Google Shape;61;p11"/>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 name="Google Shape;62;p11"/>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 name="Google Shape;63;p11"/>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 name="Google Shape;64;p11"/>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 name="Google Shape;65;p11"/>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 name="Google Shape;66;p11"/>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 name="Google Shape;67;p11"/>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 name="Google Shape;68;p11"/>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 name="Google Shape;69;p11"/>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0" name="Google Shape;70;p11"/>
          <p:cNvSpPr txBox="1">
            <a:spLocks noGrp="1"/>
          </p:cNvSpPr>
          <p:nvPr>
            <p:ph type="title"/>
          </p:nvPr>
        </p:nvSpPr>
        <p:spPr>
          <a:xfrm>
            <a:off x="6630600" y="1983833"/>
            <a:ext cx="5026800" cy="2022000"/>
          </a:xfrm>
          <a:prstGeom prst="rect">
            <a:avLst/>
          </a:prstGeom>
        </p:spPr>
        <p:txBody>
          <a:bodyPr spcFirstLastPara="1" wrap="square" lIns="91425" tIns="45700" rIns="91425" bIns="45700" anchor="b" anchorCtr="0">
            <a:normAutofit/>
          </a:bodyPr>
          <a:lstStyle>
            <a:lvl1pPr lvl="0" rtl="0">
              <a:lnSpc>
                <a:spcPct val="90000"/>
              </a:lnSpc>
              <a:spcBef>
                <a:spcPts val="0"/>
              </a:spcBef>
              <a:spcAft>
                <a:spcPts val="0"/>
              </a:spcAft>
              <a:buClr>
                <a:schemeClr val="lt2"/>
              </a:buClr>
              <a:buSzPts val="6100"/>
              <a:buNone/>
              <a:defRPr sz="6100" b="1">
                <a:solidFill>
                  <a:schemeClr val="lt2"/>
                </a:solidFill>
              </a:defRPr>
            </a:lvl1pPr>
            <a:lvl2pPr lvl="1" rtl="0">
              <a:spcBef>
                <a:spcPts val="0"/>
              </a:spcBef>
              <a:spcAft>
                <a:spcPts val="0"/>
              </a:spcAft>
              <a:buClr>
                <a:schemeClr val="lt2"/>
              </a:buClr>
              <a:buSzPts val="6100"/>
              <a:buNone/>
              <a:defRPr sz="6100" b="1">
                <a:solidFill>
                  <a:schemeClr val="lt2"/>
                </a:solidFill>
              </a:defRPr>
            </a:lvl2pPr>
            <a:lvl3pPr lvl="2" rtl="0">
              <a:spcBef>
                <a:spcPts val="0"/>
              </a:spcBef>
              <a:spcAft>
                <a:spcPts val="0"/>
              </a:spcAft>
              <a:buClr>
                <a:schemeClr val="lt2"/>
              </a:buClr>
              <a:buSzPts val="6100"/>
              <a:buNone/>
              <a:defRPr sz="6100" b="1">
                <a:solidFill>
                  <a:schemeClr val="lt2"/>
                </a:solidFill>
              </a:defRPr>
            </a:lvl3pPr>
            <a:lvl4pPr lvl="3" rtl="0">
              <a:spcBef>
                <a:spcPts val="0"/>
              </a:spcBef>
              <a:spcAft>
                <a:spcPts val="0"/>
              </a:spcAft>
              <a:buClr>
                <a:schemeClr val="lt2"/>
              </a:buClr>
              <a:buSzPts val="6100"/>
              <a:buNone/>
              <a:defRPr sz="6100" b="1">
                <a:solidFill>
                  <a:schemeClr val="lt2"/>
                </a:solidFill>
              </a:defRPr>
            </a:lvl4pPr>
            <a:lvl5pPr lvl="4" rtl="0">
              <a:spcBef>
                <a:spcPts val="0"/>
              </a:spcBef>
              <a:spcAft>
                <a:spcPts val="0"/>
              </a:spcAft>
              <a:buClr>
                <a:schemeClr val="lt2"/>
              </a:buClr>
              <a:buSzPts val="6100"/>
              <a:buNone/>
              <a:defRPr sz="6100" b="1">
                <a:solidFill>
                  <a:schemeClr val="lt2"/>
                </a:solidFill>
              </a:defRPr>
            </a:lvl5pPr>
            <a:lvl6pPr lvl="5" rtl="0">
              <a:spcBef>
                <a:spcPts val="0"/>
              </a:spcBef>
              <a:spcAft>
                <a:spcPts val="0"/>
              </a:spcAft>
              <a:buClr>
                <a:schemeClr val="lt2"/>
              </a:buClr>
              <a:buSzPts val="6100"/>
              <a:buNone/>
              <a:defRPr sz="6100" b="1">
                <a:solidFill>
                  <a:schemeClr val="lt2"/>
                </a:solidFill>
              </a:defRPr>
            </a:lvl6pPr>
            <a:lvl7pPr lvl="6" rtl="0">
              <a:spcBef>
                <a:spcPts val="0"/>
              </a:spcBef>
              <a:spcAft>
                <a:spcPts val="0"/>
              </a:spcAft>
              <a:buClr>
                <a:schemeClr val="lt2"/>
              </a:buClr>
              <a:buSzPts val="6100"/>
              <a:buNone/>
              <a:defRPr sz="6100" b="1">
                <a:solidFill>
                  <a:schemeClr val="lt2"/>
                </a:solidFill>
              </a:defRPr>
            </a:lvl7pPr>
            <a:lvl8pPr lvl="7" rtl="0">
              <a:spcBef>
                <a:spcPts val="0"/>
              </a:spcBef>
              <a:spcAft>
                <a:spcPts val="0"/>
              </a:spcAft>
              <a:buClr>
                <a:schemeClr val="lt2"/>
              </a:buClr>
              <a:buSzPts val="6100"/>
              <a:buNone/>
              <a:defRPr sz="6100" b="1">
                <a:solidFill>
                  <a:schemeClr val="lt2"/>
                </a:solidFill>
              </a:defRPr>
            </a:lvl8pPr>
            <a:lvl9pPr lvl="8" rtl="0">
              <a:spcBef>
                <a:spcPts val="0"/>
              </a:spcBef>
              <a:spcAft>
                <a:spcPts val="0"/>
              </a:spcAft>
              <a:buClr>
                <a:schemeClr val="lt2"/>
              </a:buClr>
              <a:buSzPts val="6100"/>
              <a:buNone/>
              <a:defRPr sz="6100" b="1">
                <a:solidFill>
                  <a:schemeClr val="lt2"/>
                </a:solidFill>
              </a:defRPr>
            </a:lvl9pPr>
          </a:lstStyle>
          <a:p>
            <a:endParaRPr/>
          </a:p>
        </p:txBody>
      </p:sp>
      <p:sp>
        <p:nvSpPr>
          <p:cNvPr id="71" name="Google Shape;71;p11"/>
          <p:cNvSpPr txBox="1">
            <a:spLocks noGrp="1"/>
          </p:cNvSpPr>
          <p:nvPr>
            <p:ph type="sldNum" idx="12"/>
          </p:nvPr>
        </p:nvSpPr>
        <p:spPr>
          <a:xfrm>
            <a:off x="11044810" y="6091622"/>
            <a:ext cx="731700" cy="524700"/>
          </a:xfrm>
          <a:prstGeom prst="rect">
            <a:avLst/>
          </a:prstGeom>
          <a:noFill/>
          <a:ln>
            <a:noFill/>
          </a:ln>
        </p:spPr>
        <p:txBody>
          <a:bodyPr spcFirstLastPara="1" wrap="square" lIns="91425" tIns="91425" rIns="91425" bIns="91425" anchor="ctr" anchorCtr="0">
            <a:noAutofit/>
          </a:bodyPr>
          <a:lstStyle>
            <a:lvl1pPr lvl="0" rtl="0">
              <a:buNone/>
              <a:defRPr>
                <a:solidFill>
                  <a:srgbClr val="F3F3EA"/>
                </a:solidFill>
              </a:defRPr>
            </a:lvl1pPr>
            <a:lvl2pPr lvl="1" rtl="0">
              <a:buNone/>
              <a:defRPr>
                <a:solidFill>
                  <a:srgbClr val="F3F3EA"/>
                </a:solidFill>
              </a:defRPr>
            </a:lvl2pPr>
            <a:lvl3pPr lvl="2" rtl="0">
              <a:buNone/>
              <a:defRPr>
                <a:solidFill>
                  <a:srgbClr val="F3F3EA"/>
                </a:solidFill>
              </a:defRPr>
            </a:lvl3pPr>
            <a:lvl4pPr lvl="3" rtl="0">
              <a:buNone/>
              <a:defRPr>
                <a:solidFill>
                  <a:srgbClr val="F3F3EA"/>
                </a:solidFill>
              </a:defRPr>
            </a:lvl4pPr>
            <a:lvl5pPr lvl="4" rtl="0">
              <a:buNone/>
              <a:defRPr>
                <a:solidFill>
                  <a:srgbClr val="F3F3EA"/>
                </a:solidFill>
              </a:defRPr>
            </a:lvl5pPr>
            <a:lvl6pPr lvl="5" rtl="0">
              <a:buNone/>
              <a:defRPr>
                <a:solidFill>
                  <a:srgbClr val="F3F3EA"/>
                </a:solidFill>
              </a:defRPr>
            </a:lvl6pPr>
            <a:lvl7pPr lvl="6" rtl="0">
              <a:buNone/>
              <a:defRPr>
                <a:solidFill>
                  <a:srgbClr val="F3F3EA"/>
                </a:solidFill>
              </a:defRPr>
            </a:lvl7pPr>
            <a:lvl8pPr lvl="7" rtl="0">
              <a:buNone/>
              <a:defRPr>
                <a:solidFill>
                  <a:srgbClr val="F3F3EA"/>
                </a:solidFill>
              </a:defRPr>
            </a:lvl8pPr>
            <a:lvl9pPr lvl="8" rtl="0">
              <a:buNone/>
              <a:defRPr>
                <a:solidFill>
                  <a:srgbClr val="F3F3EA"/>
                </a:solidFill>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sldNum" idx="2"/>
          </p:nvPr>
        </p:nvSpPr>
        <p:spPr>
          <a:xfrm>
            <a:off x="11044810" y="6091622"/>
            <a:ext cx="731700" cy="524700"/>
          </a:xfrm>
          <a:prstGeom prst="rect">
            <a:avLst/>
          </a:prstGeom>
          <a:noFill/>
          <a:ln>
            <a:noFill/>
          </a:ln>
        </p:spPr>
        <p:txBody>
          <a:bodyPr spcFirstLastPara="1" wrap="square" lIns="91425" tIns="91425" rIns="91425" bIns="91425" anchor="ctr" anchorCtr="0">
            <a:no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l" rtl="0">
              <a:spcBef>
                <a:spcPts val="0"/>
              </a:spcBef>
              <a:spcAft>
                <a:spcPts val="0"/>
              </a:spcAft>
              <a:buNone/>
            </a:pPr>
            <a:fld id="{00000000-1234-1234-1234-123412341234}" type="slidenum">
              <a:rPr lang="en-US"/>
              <a:t>‹#›</a:t>
            </a:fld>
            <a:endParaRPr/>
          </a:p>
        </p:txBody>
      </p:sp>
      <p:sp>
        <p:nvSpPr>
          <p:cNvPr id="73" name="Google Shape;73;p11"/>
          <p:cNvSpPr txBox="1">
            <a:spLocks noGrp="1"/>
          </p:cNvSpPr>
          <p:nvPr>
            <p:ph type="sldNum" idx="3"/>
          </p:nvPr>
        </p:nvSpPr>
        <p:spPr>
          <a:xfrm>
            <a:off x="11044810" y="6091622"/>
            <a:ext cx="731700" cy="524700"/>
          </a:xfrm>
          <a:prstGeom prst="rect">
            <a:avLst/>
          </a:prstGeom>
          <a:noFill/>
          <a:ln>
            <a:noFill/>
          </a:ln>
        </p:spPr>
        <p:txBody>
          <a:bodyPr spcFirstLastPara="1" wrap="square" lIns="0" tIns="0" rIns="0" bIns="0" anchor="b" anchorCtr="0">
            <a:normAutofit/>
          </a:bodyPr>
          <a:lstStyle>
            <a:lvl1pPr lvl="0" algn="r" rtl="0">
              <a:buNone/>
              <a:defRPr sz="1100">
                <a:latin typeface="Lato"/>
                <a:ea typeface="Lato"/>
                <a:cs typeface="Lato"/>
                <a:sym typeface="Lato"/>
              </a:defRPr>
            </a:lvl1pPr>
            <a:lvl2pPr lvl="1" algn="r" rtl="0">
              <a:buNone/>
              <a:defRPr sz="1100">
                <a:latin typeface="Lato"/>
                <a:ea typeface="Lato"/>
                <a:cs typeface="Lato"/>
                <a:sym typeface="Lato"/>
              </a:defRPr>
            </a:lvl2pPr>
            <a:lvl3pPr lvl="2" algn="r" rtl="0">
              <a:buNone/>
              <a:defRPr sz="1100">
                <a:latin typeface="Lato"/>
                <a:ea typeface="Lato"/>
                <a:cs typeface="Lato"/>
                <a:sym typeface="Lato"/>
              </a:defRPr>
            </a:lvl3pPr>
            <a:lvl4pPr lvl="3" algn="r" rtl="0">
              <a:buNone/>
              <a:defRPr sz="1100">
                <a:latin typeface="Lato"/>
                <a:ea typeface="Lato"/>
                <a:cs typeface="Lato"/>
                <a:sym typeface="Lato"/>
              </a:defRPr>
            </a:lvl4pPr>
            <a:lvl5pPr lvl="4" algn="r" rtl="0">
              <a:buNone/>
              <a:defRPr sz="1100">
                <a:latin typeface="Lato"/>
                <a:ea typeface="Lato"/>
                <a:cs typeface="Lato"/>
                <a:sym typeface="Lato"/>
              </a:defRPr>
            </a:lvl5pPr>
            <a:lvl6pPr lvl="5" algn="r" rtl="0">
              <a:buNone/>
              <a:defRPr sz="1100">
                <a:latin typeface="Lato"/>
                <a:ea typeface="Lato"/>
                <a:cs typeface="Lato"/>
                <a:sym typeface="Lato"/>
              </a:defRPr>
            </a:lvl6pPr>
            <a:lvl7pPr lvl="6" algn="r" rtl="0">
              <a:buNone/>
              <a:defRPr sz="1100">
                <a:latin typeface="Lato"/>
                <a:ea typeface="Lato"/>
                <a:cs typeface="Lato"/>
                <a:sym typeface="Lato"/>
              </a:defRPr>
            </a:lvl7pPr>
            <a:lvl8pPr lvl="7" algn="r" rtl="0">
              <a:buNone/>
              <a:defRPr sz="1100">
                <a:latin typeface="Lato"/>
                <a:ea typeface="Lato"/>
                <a:cs typeface="Lato"/>
                <a:sym typeface="Lato"/>
              </a:defRPr>
            </a:lvl8pPr>
            <a:lvl9pPr lvl="8" algn="r" rtl="0">
              <a:buNone/>
              <a:defRPr sz="1100">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74" name="Google Shape;74;p11"/>
          <p:cNvSpPr txBox="1">
            <a:spLocks noGrp="1"/>
          </p:cNvSpPr>
          <p:nvPr>
            <p:ph type="subTitle" idx="1"/>
          </p:nvPr>
        </p:nvSpPr>
        <p:spPr>
          <a:xfrm>
            <a:off x="6630600" y="4079967"/>
            <a:ext cx="5026800" cy="1637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a:solidFill>
                  <a:schemeClr val="lt1"/>
                </a:solidFill>
              </a:defRPr>
            </a:lvl1pPr>
            <a:lvl2pPr lvl="1" rtl="0">
              <a:lnSpc>
                <a:spcPct val="100000"/>
              </a:lnSpc>
              <a:spcBef>
                <a:spcPts val="0"/>
              </a:spcBef>
              <a:spcAft>
                <a:spcPts val="0"/>
              </a:spcAft>
              <a:buClr>
                <a:schemeClr val="lt1"/>
              </a:buClr>
              <a:buSzPts val="3600"/>
              <a:buNone/>
              <a:defRPr sz="3600">
                <a:solidFill>
                  <a:schemeClr val="lt1"/>
                </a:solidFill>
              </a:defRPr>
            </a:lvl2pPr>
            <a:lvl3pPr lvl="2" rtl="0">
              <a:lnSpc>
                <a:spcPct val="100000"/>
              </a:lnSpc>
              <a:spcBef>
                <a:spcPts val="0"/>
              </a:spcBef>
              <a:spcAft>
                <a:spcPts val="0"/>
              </a:spcAft>
              <a:buClr>
                <a:schemeClr val="lt1"/>
              </a:buClr>
              <a:buSzPts val="3600"/>
              <a:buNone/>
              <a:defRPr sz="3600">
                <a:solidFill>
                  <a:schemeClr val="lt1"/>
                </a:solidFill>
              </a:defRPr>
            </a:lvl3pPr>
            <a:lvl4pPr lvl="3" rtl="0">
              <a:lnSpc>
                <a:spcPct val="100000"/>
              </a:lnSpc>
              <a:spcBef>
                <a:spcPts val="0"/>
              </a:spcBef>
              <a:spcAft>
                <a:spcPts val="0"/>
              </a:spcAft>
              <a:buClr>
                <a:schemeClr val="lt1"/>
              </a:buClr>
              <a:buSzPts val="3600"/>
              <a:buNone/>
              <a:defRPr sz="3600">
                <a:solidFill>
                  <a:schemeClr val="lt1"/>
                </a:solidFill>
              </a:defRPr>
            </a:lvl4pPr>
            <a:lvl5pPr lvl="4" rtl="0">
              <a:lnSpc>
                <a:spcPct val="100000"/>
              </a:lnSpc>
              <a:spcBef>
                <a:spcPts val="0"/>
              </a:spcBef>
              <a:spcAft>
                <a:spcPts val="0"/>
              </a:spcAft>
              <a:buClr>
                <a:schemeClr val="lt1"/>
              </a:buClr>
              <a:buSzPts val="3600"/>
              <a:buNone/>
              <a:defRPr sz="3600">
                <a:solidFill>
                  <a:schemeClr val="lt1"/>
                </a:solidFill>
              </a:defRPr>
            </a:lvl5pPr>
            <a:lvl6pPr lvl="5" rtl="0">
              <a:lnSpc>
                <a:spcPct val="100000"/>
              </a:lnSpc>
              <a:spcBef>
                <a:spcPts val="0"/>
              </a:spcBef>
              <a:spcAft>
                <a:spcPts val="0"/>
              </a:spcAft>
              <a:buClr>
                <a:schemeClr val="lt1"/>
              </a:buClr>
              <a:buSzPts val="3600"/>
              <a:buNone/>
              <a:defRPr sz="3600">
                <a:solidFill>
                  <a:schemeClr val="lt1"/>
                </a:solidFill>
              </a:defRPr>
            </a:lvl6pPr>
            <a:lvl7pPr lvl="6" rtl="0">
              <a:lnSpc>
                <a:spcPct val="100000"/>
              </a:lnSpc>
              <a:spcBef>
                <a:spcPts val="0"/>
              </a:spcBef>
              <a:spcAft>
                <a:spcPts val="0"/>
              </a:spcAft>
              <a:buClr>
                <a:schemeClr val="lt1"/>
              </a:buClr>
              <a:buSzPts val="3600"/>
              <a:buNone/>
              <a:defRPr sz="3600">
                <a:solidFill>
                  <a:schemeClr val="lt1"/>
                </a:solidFill>
              </a:defRPr>
            </a:lvl7pPr>
            <a:lvl8pPr lvl="7" rtl="0">
              <a:lnSpc>
                <a:spcPct val="100000"/>
              </a:lnSpc>
              <a:spcBef>
                <a:spcPts val="0"/>
              </a:spcBef>
              <a:spcAft>
                <a:spcPts val="0"/>
              </a:spcAft>
              <a:buClr>
                <a:schemeClr val="lt1"/>
              </a:buClr>
              <a:buSzPts val="3600"/>
              <a:buNone/>
              <a:defRPr sz="3600">
                <a:solidFill>
                  <a:schemeClr val="lt1"/>
                </a:solidFill>
              </a:defRPr>
            </a:lvl8pPr>
            <a:lvl9pPr lvl="8"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75" name="Google Shape;75;p11"/>
          <p:cNvSpPr>
            <a:spLocks noGrp="1"/>
          </p:cNvSpPr>
          <p:nvPr>
            <p:ph type="pic" idx="4"/>
          </p:nvPr>
        </p:nvSpPr>
        <p:spPr>
          <a:xfrm>
            <a:off x="0" y="0"/>
            <a:ext cx="5894400" cy="6858000"/>
          </a:xfrm>
          <a:prstGeom prst="flowChartDelay">
            <a:avLst/>
          </a:prstGeom>
          <a:noFill/>
          <a:ln>
            <a:noFill/>
          </a:ln>
        </p:spPr>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Page 1">
  <p:cSld name="CUSTOM_2">
    <p:bg>
      <p:bgPr>
        <a:solidFill>
          <a:schemeClr val="lt2"/>
        </a:solidFill>
        <a:effectLst/>
      </p:bgPr>
    </p:bg>
    <p:spTree>
      <p:nvGrpSpPr>
        <p:cNvPr id="1" name="Shape 1272"/>
        <p:cNvGrpSpPr/>
        <p:nvPr/>
      </p:nvGrpSpPr>
      <p:grpSpPr>
        <a:xfrm>
          <a:off x="0" y="0"/>
          <a:ext cx="0" cy="0"/>
          <a:chOff x="0" y="0"/>
          <a:chExt cx="0" cy="0"/>
        </a:xfrm>
      </p:grpSpPr>
      <p:sp>
        <p:nvSpPr>
          <p:cNvPr id="1273" name="Google Shape;1273;p104"/>
          <p:cNvSpPr/>
          <p:nvPr/>
        </p:nvSpPr>
        <p:spPr>
          <a:xfrm>
            <a:off x="100" y="-9167"/>
            <a:ext cx="12192000" cy="618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4" name="Google Shape;1274;p104"/>
          <p:cNvSpPr txBox="1">
            <a:spLocks noGrp="1"/>
          </p:cNvSpPr>
          <p:nvPr>
            <p:ph type="ctrTitle"/>
          </p:nvPr>
        </p:nvSpPr>
        <p:spPr>
          <a:xfrm>
            <a:off x="609600" y="3183240"/>
            <a:ext cx="10972800" cy="1499700"/>
          </a:xfrm>
          <a:prstGeom prst="rect">
            <a:avLst/>
          </a:prstGeom>
        </p:spPr>
        <p:txBody>
          <a:bodyPr spcFirstLastPara="1" wrap="square" lIns="0" tIns="0" rIns="0" bIns="0" anchor="b" anchorCtr="0">
            <a:normAutofit/>
          </a:bodyPr>
          <a:lstStyle>
            <a:lvl1pPr lvl="0" algn="ctr" rtl="0">
              <a:lnSpc>
                <a:spcPct val="90000"/>
              </a:lnSpc>
              <a:spcBef>
                <a:spcPts val="0"/>
              </a:spcBef>
              <a:spcAft>
                <a:spcPts val="0"/>
              </a:spcAft>
              <a:buClr>
                <a:srgbClr val="1B3351"/>
              </a:buClr>
              <a:buSzPts val="3500"/>
              <a:buNone/>
              <a:defRPr sz="3500" b="1">
                <a:solidFill>
                  <a:srgbClr val="1B3351"/>
                </a:solidFill>
              </a:defRPr>
            </a:lvl1pPr>
            <a:lvl2pPr lvl="1" algn="ctr" rtl="0">
              <a:lnSpc>
                <a:spcPct val="90000"/>
              </a:lnSpc>
              <a:spcBef>
                <a:spcPts val="0"/>
              </a:spcBef>
              <a:spcAft>
                <a:spcPts val="0"/>
              </a:spcAft>
              <a:buClr>
                <a:srgbClr val="1B3351"/>
              </a:buClr>
              <a:buSzPts val="5900"/>
              <a:buNone/>
              <a:defRPr sz="5900">
                <a:solidFill>
                  <a:srgbClr val="1B3351"/>
                </a:solidFill>
              </a:defRPr>
            </a:lvl2pPr>
            <a:lvl3pPr lvl="2" algn="ctr" rtl="0">
              <a:lnSpc>
                <a:spcPct val="90000"/>
              </a:lnSpc>
              <a:spcBef>
                <a:spcPts val="0"/>
              </a:spcBef>
              <a:spcAft>
                <a:spcPts val="0"/>
              </a:spcAft>
              <a:buClr>
                <a:srgbClr val="1B3351"/>
              </a:buClr>
              <a:buSzPts val="5900"/>
              <a:buNone/>
              <a:defRPr sz="5900">
                <a:solidFill>
                  <a:srgbClr val="1B3351"/>
                </a:solidFill>
              </a:defRPr>
            </a:lvl3pPr>
            <a:lvl4pPr lvl="3" algn="ctr" rtl="0">
              <a:lnSpc>
                <a:spcPct val="90000"/>
              </a:lnSpc>
              <a:spcBef>
                <a:spcPts val="0"/>
              </a:spcBef>
              <a:spcAft>
                <a:spcPts val="0"/>
              </a:spcAft>
              <a:buClr>
                <a:srgbClr val="1B3351"/>
              </a:buClr>
              <a:buSzPts val="5900"/>
              <a:buNone/>
              <a:defRPr sz="5900">
                <a:solidFill>
                  <a:srgbClr val="1B3351"/>
                </a:solidFill>
              </a:defRPr>
            </a:lvl4pPr>
            <a:lvl5pPr lvl="4" algn="ctr" rtl="0">
              <a:lnSpc>
                <a:spcPct val="90000"/>
              </a:lnSpc>
              <a:spcBef>
                <a:spcPts val="0"/>
              </a:spcBef>
              <a:spcAft>
                <a:spcPts val="0"/>
              </a:spcAft>
              <a:buClr>
                <a:srgbClr val="1B3351"/>
              </a:buClr>
              <a:buSzPts val="5900"/>
              <a:buNone/>
              <a:defRPr sz="5900">
                <a:solidFill>
                  <a:srgbClr val="1B3351"/>
                </a:solidFill>
              </a:defRPr>
            </a:lvl5pPr>
            <a:lvl6pPr lvl="5" algn="ctr" rtl="0">
              <a:lnSpc>
                <a:spcPct val="90000"/>
              </a:lnSpc>
              <a:spcBef>
                <a:spcPts val="0"/>
              </a:spcBef>
              <a:spcAft>
                <a:spcPts val="0"/>
              </a:spcAft>
              <a:buClr>
                <a:srgbClr val="1B3351"/>
              </a:buClr>
              <a:buSzPts val="5900"/>
              <a:buNone/>
              <a:defRPr sz="5900">
                <a:solidFill>
                  <a:srgbClr val="1B3351"/>
                </a:solidFill>
              </a:defRPr>
            </a:lvl6pPr>
            <a:lvl7pPr lvl="6" algn="ctr" rtl="0">
              <a:lnSpc>
                <a:spcPct val="90000"/>
              </a:lnSpc>
              <a:spcBef>
                <a:spcPts val="0"/>
              </a:spcBef>
              <a:spcAft>
                <a:spcPts val="0"/>
              </a:spcAft>
              <a:buClr>
                <a:srgbClr val="1B3351"/>
              </a:buClr>
              <a:buSzPts val="5900"/>
              <a:buNone/>
              <a:defRPr sz="5900">
                <a:solidFill>
                  <a:srgbClr val="1B3351"/>
                </a:solidFill>
              </a:defRPr>
            </a:lvl7pPr>
            <a:lvl8pPr lvl="7" algn="ctr" rtl="0">
              <a:lnSpc>
                <a:spcPct val="90000"/>
              </a:lnSpc>
              <a:spcBef>
                <a:spcPts val="0"/>
              </a:spcBef>
              <a:spcAft>
                <a:spcPts val="0"/>
              </a:spcAft>
              <a:buClr>
                <a:srgbClr val="1B3351"/>
              </a:buClr>
              <a:buSzPts val="5900"/>
              <a:buNone/>
              <a:defRPr sz="5900">
                <a:solidFill>
                  <a:srgbClr val="1B3351"/>
                </a:solidFill>
              </a:defRPr>
            </a:lvl8pPr>
            <a:lvl9pPr lvl="8" algn="ctr" rtl="0">
              <a:lnSpc>
                <a:spcPct val="90000"/>
              </a:lnSpc>
              <a:spcBef>
                <a:spcPts val="0"/>
              </a:spcBef>
              <a:spcAft>
                <a:spcPts val="0"/>
              </a:spcAft>
              <a:buClr>
                <a:srgbClr val="1B3351"/>
              </a:buClr>
              <a:buSzPts val="5900"/>
              <a:buNone/>
              <a:defRPr sz="5900">
                <a:solidFill>
                  <a:srgbClr val="1B3351"/>
                </a:solidFill>
              </a:defRPr>
            </a:lvl9pPr>
          </a:lstStyle>
          <a:p>
            <a:endParaRPr/>
          </a:p>
        </p:txBody>
      </p:sp>
      <p:sp>
        <p:nvSpPr>
          <p:cNvPr id="1275" name="Google Shape;1275;p104"/>
          <p:cNvSpPr txBox="1">
            <a:spLocks noGrp="1"/>
          </p:cNvSpPr>
          <p:nvPr>
            <p:ph type="subTitle" idx="1"/>
          </p:nvPr>
        </p:nvSpPr>
        <p:spPr>
          <a:xfrm>
            <a:off x="609600" y="4838750"/>
            <a:ext cx="10972800" cy="10116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grpSp>
        <p:nvGrpSpPr>
          <p:cNvPr id="1276" name="Google Shape;1276;p104"/>
          <p:cNvGrpSpPr/>
          <p:nvPr/>
        </p:nvGrpSpPr>
        <p:grpSpPr>
          <a:xfrm>
            <a:off x="3439110" y="2903958"/>
            <a:ext cx="5313513" cy="755625"/>
            <a:chOff x="237650" y="2349675"/>
            <a:chExt cx="7144700" cy="1015625"/>
          </a:xfrm>
        </p:grpSpPr>
        <p:sp>
          <p:nvSpPr>
            <p:cNvPr id="1277" name="Google Shape;1277;p104"/>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8" name="Google Shape;1278;p104"/>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9" name="Google Shape;1279;p104"/>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0" name="Google Shape;1280;p104"/>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1" name="Google Shape;1281;p104"/>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2" name="Google Shape;1282;p104"/>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3" name="Google Shape;1283;p104"/>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4" name="Google Shape;1284;p104"/>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5" name="Google Shape;1285;p104"/>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6" name="Google Shape;1286;p104"/>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7" name="Google Shape;1287;p104"/>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288" name="Google Shape;1288;p104"/>
          <p:cNvSpPr txBox="1">
            <a:spLocks noGrp="1"/>
          </p:cNvSpPr>
          <p:nvPr>
            <p:ph type="sldNum" idx="12"/>
          </p:nvPr>
        </p:nvSpPr>
        <p:spPr>
          <a:xfrm>
            <a:off x="11409045" y="6333134"/>
            <a:ext cx="731700" cy="524700"/>
          </a:xfrm>
          <a:prstGeom prst="rect">
            <a:avLst/>
          </a:prstGeom>
        </p:spPr>
        <p:txBody>
          <a:bodyPr spcFirstLastPara="1" wrap="square" lIns="0" tIns="0" rIns="0" bIns="0" anchor="t" anchorCtr="0">
            <a:normAutofit/>
          </a:bodyPr>
          <a:lstStyle>
            <a:lvl1pPr lvl="0" rtl="0">
              <a:buNone/>
              <a:defRPr sz="1700">
                <a:solidFill>
                  <a:schemeClr val="lt2"/>
                </a:solidFill>
              </a:defRPr>
            </a:lvl1pPr>
            <a:lvl2pPr lvl="1" rtl="0">
              <a:buNone/>
              <a:defRPr sz="1700">
                <a:solidFill>
                  <a:schemeClr val="lt2"/>
                </a:solidFill>
              </a:defRPr>
            </a:lvl2pPr>
            <a:lvl3pPr lvl="2" rtl="0">
              <a:buNone/>
              <a:defRPr sz="1700">
                <a:solidFill>
                  <a:schemeClr val="lt2"/>
                </a:solidFill>
              </a:defRPr>
            </a:lvl3pPr>
            <a:lvl4pPr lvl="3" rtl="0">
              <a:buNone/>
              <a:defRPr sz="1700">
                <a:solidFill>
                  <a:schemeClr val="lt2"/>
                </a:solidFill>
              </a:defRPr>
            </a:lvl4pPr>
            <a:lvl5pPr lvl="4" rtl="0">
              <a:buNone/>
              <a:defRPr sz="1700">
                <a:solidFill>
                  <a:schemeClr val="lt2"/>
                </a:solidFill>
              </a:defRPr>
            </a:lvl5pPr>
            <a:lvl6pPr lvl="5" rtl="0">
              <a:buNone/>
              <a:defRPr sz="1700">
                <a:solidFill>
                  <a:schemeClr val="lt2"/>
                </a:solidFill>
              </a:defRPr>
            </a:lvl6pPr>
            <a:lvl7pPr lvl="6" rtl="0">
              <a:buNone/>
              <a:defRPr sz="1700">
                <a:solidFill>
                  <a:schemeClr val="lt2"/>
                </a:solidFill>
              </a:defRPr>
            </a:lvl7pPr>
            <a:lvl8pPr lvl="7" rtl="0">
              <a:buNone/>
              <a:defRPr sz="1700">
                <a:solidFill>
                  <a:schemeClr val="lt2"/>
                </a:solidFill>
              </a:defRPr>
            </a:lvl8pPr>
            <a:lvl9pPr lvl="8" rtl="0">
              <a:buNone/>
              <a:defRPr sz="17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Page B2B">
  <p:cSld name="CUSTOM_2_1_3_1">
    <p:bg>
      <p:bgPr>
        <a:solidFill>
          <a:schemeClr val="lt1"/>
        </a:solidFill>
        <a:effectLst/>
      </p:bgPr>
    </p:bg>
    <p:spTree>
      <p:nvGrpSpPr>
        <p:cNvPr id="1" name="Shape 1289"/>
        <p:cNvGrpSpPr/>
        <p:nvPr/>
      </p:nvGrpSpPr>
      <p:grpSpPr>
        <a:xfrm>
          <a:off x="0" y="0"/>
          <a:ext cx="0" cy="0"/>
          <a:chOff x="0" y="0"/>
          <a:chExt cx="0" cy="0"/>
        </a:xfrm>
      </p:grpSpPr>
      <p:sp>
        <p:nvSpPr>
          <p:cNvPr id="1290" name="Google Shape;1290;p105"/>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1" name="Google Shape;1291;p105"/>
          <p:cNvSpPr/>
          <p:nvPr/>
        </p:nvSpPr>
        <p:spPr>
          <a:xfrm rot="10800000">
            <a:off x="513800"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2" name="Google Shape;1292;p105"/>
          <p:cNvSpPr txBox="1">
            <a:spLocks noGrp="1"/>
          </p:cNvSpPr>
          <p:nvPr>
            <p:ph type="ctrTitle"/>
          </p:nvPr>
        </p:nvSpPr>
        <p:spPr>
          <a:xfrm>
            <a:off x="1219200" y="2056833"/>
            <a:ext cx="42672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accent6"/>
              </a:buClr>
              <a:buSzPts val="5900"/>
              <a:buNone/>
              <a:defRPr sz="5900">
                <a:solidFill>
                  <a:schemeClr val="accent6"/>
                </a:solidFill>
              </a:defRPr>
            </a:lvl2pPr>
            <a:lvl3pPr lvl="2" rtl="0">
              <a:lnSpc>
                <a:spcPct val="90000"/>
              </a:lnSpc>
              <a:spcBef>
                <a:spcPts val="0"/>
              </a:spcBef>
              <a:spcAft>
                <a:spcPts val="0"/>
              </a:spcAft>
              <a:buClr>
                <a:schemeClr val="accent6"/>
              </a:buClr>
              <a:buSzPts val="5900"/>
              <a:buNone/>
              <a:defRPr sz="5900">
                <a:solidFill>
                  <a:schemeClr val="accent6"/>
                </a:solidFill>
              </a:defRPr>
            </a:lvl3pPr>
            <a:lvl4pPr lvl="3" rtl="0">
              <a:lnSpc>
                <a:spcPct val="90000"/>
              </a:lnSpc>
              <a:spcBef>
                <a:spcPts val="0"/>
              </a:spcBef>
              <a:spcAft>
                <a:spcPts val="0"/>
              </a:spcAft>
              <a:buClr>
                <a:schemeClr val="accent6"/>
              </a:buClr>
              <a:buSzPts val="5900"/>
              <a:buNone/>
              <a:defRPr sz="5900">
                <a:solidFill>
                  <a:schemeClr val="accent6"/>
                </a:solidFill>
              </a:defRPr>
            </a:lvl4pPr>
            <a:lvl5pPr lvl="4" rtl="0">
              <a:lnSpc>
                <a:spcPct val="90000"/>
              </a:lnSpc>
              <a:spcBef>
                <a:spcPts val="0"/>
              </a:spcBef>
              <a:spcAft>
                <a:spcPts val="0"/>
              </a:spcAft>
              <a:buClr>
                <a:schemeClr val="accent6"/>
              </a:buClr>
              <a:buSzPts val="5900"/>
              <a:buNone/>
              <a:defRPr sz="5900">
                <a:solidFill>
                  <a:schemeClr val="accent6"/>
                </a:solidFill>
              </a:defRPr>
            </a:lvl5pPr>
            <a:lvl6pPr lvl="5" rtl="0">
              <a:lnSpc>
                <a:spcPct val="90000"/>
              </a:lnSpc>
              <a:spcBef>
                <a:spcPts val="0"/>
              </a:spcBef>
              <a:spcAft>
                <a:spcPts val="0"/>
              </a:spcAft>
              <a:buClr>
                <a:schemeClr val="accent6"/>
              </a:buClr>
              <a:buSzPts val="5900"/>
              <a:buNone/>
              <a:defRPr sz="5900">
                <a:solidFill>
                  <a:schemeClr val="accent6"/>
                </a:solidFill>
              </a:defRPr>
            </a:lvl6pPr>
            <a:lvl7pPr lvl="6" rtl="0">
              <a:lnSpc>
                <a:spcPct val="90000"/>
              </a:lnSpc>
              <a:spcBef>
                <a:spcPts val="0"/>
              </a:spcBef>
              <a:spcAft>
                <a:spcPts val="0"/>
              </a:spcAft>
              <a:buClr>
                <a:schemeClr val="accent6"/>
              </a:buClr>
              <a:buSzPts val="5900"/>
              <a:buNone/>
              <a:defRPr sz="5900">
                <a:solidFill>
                  <a:schemeClr val="accent6"/>
                </a:solidFill>
              </a:defRPr>
            </a:lvl7pPr>
            <a:lvl8pPr lvl="7" rtl="0">
              <a:lnSpc>
                <a:spcPct val="90000"/>
              </a:lnSpc>
              <a:spcBef>
                <a:spcPts val="0"/>
              </a:spcBef>
              <a:spcAft>
                <a:spcPts val="0"/>
              </a:spcAft>
              <a:buClr>
                <a:schemeClr val="accent6"/>
              </a:buClr>
              <a:buSzPts val="5900"/>
              <a:buNone/>
              <a:defRPr sz="5900">
                <a:solidFill>
                  <a:schemeClr val="accent6"/>
                </a:solidFill>
              </a:defRPr>
            </a:lvl8pPr>
            <a:lvl9pPr lvl="8" rtl="0">
              <a:lnSpc>
                <a:spcPct val="90000"/>
              </a:lnSpc>
              <a:spcBef>
                <a:spcPts val="0"/>
              </a:spcBef>
              <a:spcAft>
                <a:spcPts val="0"/>
              </a:spcAft>
              <a:buClr>
                <a:schemeClr val="accent6"/>
              </a:buClr>
              <a:buSzPts val="5900"/>
              <a:buNone/>
              <a:defRPr sz="5900">
                <a:solidFill>
                  <a:schemeClr val="accent6"/>
                </a:solidFill>
              </a:defRPr>
            </a:lvl9pPr>
          </a:lstStyle>
          <a:p>
            <a:endParaRPr/>
          </a:p>
        </p:txBody>
      </p:sp>
      <p:sp>
        <p:nvSpPr>
          <p:cNvPr id="1293" name="Google Shape;1293;p105"/>
          <p:cNvSpPr txBox="1">
            <a:spLocks noGrp="1"/>
          </p:cNvSpPr>
          <p:nvPr>
            <p:ph type="subTitle" idx="1"/>
          </p:nvPr>
        </p:nvSpPr>
        <p:spPr>
          <a:xfrm>
            <a:off x="1211300" y="3964433"/>
            <a:ext cx="36657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294" name="Google Shape;1294;p105"/>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1295" name="Google Shape;1295;p105"/>
          <p:cNvGrpSpPr/>
          <p:nvPr/>
        </p:nvGrpSpPr>
        <p:grpSpPr>
          <a:xfrm>
            <a:off x="1211296" y="342443"/>
            <a:ext cx="2449918" cy="348461"/>
            <a:chOff x="237650" y="2349675"/>
            <a:chExt cx="7144700" cy="1015625"/>
          </a:xfrm>
        </p:grpSpPr>
        <p:sp>
          <p:nvSpPr>
            <p:cNvPr id="1296" name="Google Shape;1296;p105"/>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7" name="Google Shape;1297;p105"/>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8" name="Google Shape;1298;p105"/>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9" name="Google Shape;1299;p105"/>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0" name="Google Shape;1300;p105"/>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1" name="Google Shape;1301;p105"/>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2" name="Google Shape;1302;p105"/>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3" name="Google Shape;1303;p105"/>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4" name="Google Shape;1304;p105"/>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5" name="Google Shape;1305;p105"/>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6" name="Google Shape;1306;p105"/>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1307" name="Google Shape;1307;p105"/>
          <p:cNvPicPr preferRelativeResize="0"/>
          <p:nvPr/>
        </p:nvPicPr>
        <p:blipFill>
          <a:blip r:embed="rId2">
            <a:alphaModFix/>
          </a:blip>
          <a:stretch>
            <a:fillRect/>
          </a:stretch>
        </p:blipFill>
        <p:spPr>
          <a:xfrm>
            <a:off x="5266967" y="609600"/>
            <a:ext cx="6942664" cy="624839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Page B2B 1">
  <p:cSld name="CUSTOM_2_1_3_1_2">
    <p:bg>
      <p:bgPr>
        <a:solidFill>
          <a:schemeClr val="lt1"/>
        </a:solidFill>
        <a:effectLst/>
      </p:bgPr>
    </p:bg>
    <p:spTree>
      <p:nvGrpSpPr>
        <p:cNvPr id="1" name="Shape 1308"/>
        <p:cNvGrpSpPr/>
        <p:nvPr/>
      </p:nvGrpSpPr>
      <p:grpSpPr>
        <a:xfrm>
          <a:off x="0" y="0"/>
          <a:ext cx="0" cy="0"/>
          <a:chOff x="0" y="0"/>
          <a:chExt cx="0" cy="0"/>
        </a:xfrm>
      </p:grpSpPr>
      <p:sp>
        <p:nvSpPr>
          <p:cNvPr id="1309" name="Google Shape;1309;p106"/>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0" name="Google Shape;1310;p106"/>
          <p:cNvSpPr/>
          <p:nvPr/>
        </p:nvSpPr>
        <p:spPr>
          <a:xfrm rot="10800000">
            <a:off x="513800"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1" name="Google Shape;1311;p106"/>
          <p:cNvSpPr txBox="1">
            <a:spLocks noGrp="1"/>
          </p:cNvSpPr>
          <p:nvPr>
            <p:ph type="ctrTitle"/>
          </p:nvPr>
        </p:nvSpPr>
        <p:spPr>
          <a:xfrm>
            <a:off x="1219200" y="2056833"/>
            <a:ext cx="42672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accent6"/>
              </a:buClr>
              <a:buSzPts val="5900"/>
              <a:buNone/>
              <a:defRPr sz="5900">
                <a:solidFill>
                  <a:schemeClr val="accent6"/>
                </a:solidFill>
              </a:defRPr>
            </a:lvl2pPr>
            <a:lvl3pPr lvl="2" rtl="0">
              <a:lnSpc>
                <a:spcPct val="90000"/>
              </a:lnSpc>
              <a:spcBef>
                <a:spcPts val="0"/>
              </a:spcBef>
              <a:spcAft>
                <a:spcPts val="0"/>
              </a:spcAft>
              <a:buClr>
                <a:schemeClr val="accent6"/>
              </a:buClr>
              <a:buSzPts val="5900"/>
              <a:buNone/>
              <a:defRPr sz="5900">
                <a:solidFill>
                  <a:schemeClr val="accent6"/>
                </a:solidFill>
              </a:defRPr>
            </a:lvl3pPr>
            <a:lvl4pPr lvl="3" rtl="0">
              <a:lnSpc>
                <a:spcPct val="90000"/>
              </a:lnSpc>
              <a:spcBef>
                <a:spcPts val="0"/>
              </a:spcBef>
              <a:spcAft>
                <a:spcPts val="0"/>
              </a:spcAft>
              <a:buClr>
                <a:schemeClr val="accent6"/>
              </a:buClr>
              <a:buSzPts val="5900"/>
              <a:buNone/>
              <a:defRPr sz="5900">
                <a:solidFill>
                  <a:schemeClr val="accent6"/>
                </a:solidFill>
              </a:defRPr>
            </a:lvl4pPr>
            <a:lvl5pPr lvl="4" rtl="0">
              <a:lnSpc>
                <a:spcPct val="90000"/>
              </a:lnSpc>
              <a:spcBef>
                <a:spcPts val="0"/>
              </a:spcBef>
              <a:spcAft>
                <a:spcPts val="0"/>
              </a:spcAft>
              <a:buClr>
                <a:schemeClr val="accent6"/>
              </a:buClr>
              <a:buSzPts val="5900"/>
              <a:buNone/>
              <a:defRPr sz="5900">
                <a:solidFill>
                  <a:schemeClr val="accent6"/>
                </a:solidFill>
              </a:defRPr>
            </a:lvl5pPr>
            <a:lvl6pPr lvl="5" rtl="0">
              <a:lnSpc>
                <a:spcPct val="90000"/>
              </a:lnSpc>
              <a:spcBef>
                <a:spcPts val="0"/>
              </a:spcBef>
              <a:spcAft>
                <a:spcPts val="0"/>
              </a:spcAft>
              <a:buClr>
                <a:schemeClr val="accent6"/>
              </a:buClr>
              <a:buSzPts val="5900"/>
              <a:buNone/>
              <a:defRPr sz="5900">
                <a:solidFill>
                  <a:schemeClr val="accent6"/>
                </a:solidFill>
              </a:defRPr>
            </a:lvl6pPr>
            <a:lvl7pPr lvl="6" rtl="0">
              <a:lnSpc>
                <a:spcPct val="90000"/>
              </a:lnSpc>
              <a:spcBef>
                <a:spcPts val="0"/>
              </a:spcBef>
              <a:spcAft>
                <a:spcPts val="0"/>
              </a:spcAft>
              <a:buClr>
                <a:schemeClr val="accent6"/>
              </a:buClr>
              <a:buSzPts val="5900"/>
              <a:buNone/>
              <a:defRPr sz="5900">
                <a:solidFill>
                  <a:schemeClr val="accent6"/>
                </a:solidFill>
              </a:defRPr>
            </a:lvl7pPr>
            <a:lvl8pPr lvl="7" rtl="0">
              <a:lnSpc>
                <a:spcPct val="90000"/>
              </a:lnSpc>
              <a:spcBef>
                <a:spcPts val="0"/>
              </a:spcBef>
              <a:spcAft>
                <a:spcPts val="0"/>
              </a:spcAft>
              <a:buClr>
                <a:schemeClr val="accent6"/>
              </a:buClr>
              <a:buSzPts val="5900"/>
              <a:buNone/>
              <a:defRPr sz="5900">
                <a:solidFill>
                  <a:schemeClr val="accent6"/>
                </a:solidFill>
              </a:defRPr>
            </a:lvl8pPr>
            <a:lvl9pPr lvl="8" rtl="0">
              <a:lnSpc>
                <a:spcPct val="90000"/>
              </a:lnSpc>
              <a:spcBef>
                <a:spcPts val="0"/>
              </a:spcBef>
              <a:spcAft>
                <a:spcPts val="0"/>
              </a:spcAft>
              <a:buClr>
                <a:schemeClr val="accent6"/>
              </a:buClr>
              <a:buSzPts val="5900"/>
              <a:buNone/>
              <a:defRPr sz="5900">
                <a:solidFill>
                  <a:schemeClr val="accent6"/>
                </a:solidFill>
              </a:defRPr>
            </a:lvl9pPr>
          </a:lstStyle>
          <a:p>
            <a:endParaRPr/>
          </a:p>
        </p:txBody>
      </p:sp>
      <p:sp>
        <p:nvSpPr>
          <p:cNvPr id="1312" name="Google Shape;1312;p106"/>
          <p:cNvSpPr txBox="1">
            <a:spLocks noGrp="1"/>
          </p:cNvSpPr>
          <p:nvPr>
            <p:ph type="subTitle" idx="1"/>
          </p:nvPr>
        </p:nvSpPr>
        <p:spPr>
          <a:xfrm>
            <a:off x="1211300" y="3964433"/>
            <a:ext cx="36657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313" name="Google Shape;1313;p106"/>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1314" name="Google Shape;1314;p106"/>
          <p:cNvGrpSpPr/>
          <p:nvPr/>
        </p:nvGrpSpPr>
        <p:grpSpPr>
          <a:xfrm>
            <a:off x="1211296" y="342443"/>
            <a:ext cx="2449918" cy="348461"/>
            <a:chOff x="237650" y="2349675"/>
            <a:chExt cx="7144700" cy="1015625"/>
          </a:xfrm>
        </p:grpSpPr>
        <p:sp>
          <p:nvSpPr>
            <p:cNvPr id="1315" name="Google Shape;1315;p106"/>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6" name="Google Shape;1316;p106"/>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7" name="Google Shape;1317;p106"/>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8" name="Google Shape;1318;p106"/>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9" name="Google Shape;1319;p106"/>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0" name="Google Shape;1320;p106"/>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1" name="Google Shape;1321;p106"/>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2" name="Google Shape;1322;p106"/>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3" name="Google Shape;1323;p106"/>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4" name="Google Shape;1324;p106"/>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5" name="Google Shape;1325;p106"/>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1326" name="Google Shape;1326;p106"/>
          <p:cNvPicPr preferRelativeResize="0"/>
          <p:nvPr/>
        </p:nvPicPr>
        <p:blipFill rotWithShape="1">
          <a:blip r:embed="rId2">
            <a:alphaModFix/>
          </a:blip>
          <a:srcRect l="72572" t="8009" r="75094" b="24285"/>
          <a:stretch/>
        </p:blipFill>
        <p:spPr>
          <a:xfrm flipH="1">
            <a:off x="6398033" y="1458167"/>
            <a:ext cx="5811600" cy="5222400"/>
          </a:xfrm>
          <a:prstGeom prst="flowChartDelay">
            <a:avLst/>
          </a:prstGeom>
          <a:noFill/>
          <a:ln>
            <a:noFill/>
          </a:ln>
        </p:spPr>
      </p:pic>
      <p:pic>
        <p:nvPicPr>
          <p:cNvPr id="1327" name="Google Shape;1327;p106"/>
          <p:cNvPicPr preferRelativeResize="0"/>
          <p:nvPr/>
        </p:nvPicPr>
        <p:blipFill rotWithShape="1">
          <a:blip r:embed="rId3">
            <a:alphaModFix/>
          </a:blip>
          <a:srcRect l="21040" t="-1867" r="25959" b="26860"/>
          <a:stretch/>
        </p:blipFill>
        <p:spPr>
          <a:xfrm>
            <a:off x="5761233" y="476833"/>
            <a:ext cx="6765532" cy="638116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Page B2C 3">
  <p:cSld name="CUSTOM_2_1_3_1_1">
    <p:bg>
      <p:bgPr>
        <a:solidFill>
          <a:schemeClr val="lt2"/>
        </a:solidFill>
        <a:effectLst/>
      </p:bgPr>
    </p:bg>
    <p:spTree>
      <p:nvGrpSpPr>
        <p:cNvPr id="1" name="Shape 1328"/>
        <p:cNvGrpSpPr/>
        <p:nvPr/>
      </p:nvGrpSpPr>
      <p:grpSpPr>
        <a:xfrm>
          <a:off x="0" y="0"/>
          <a:ext cx="0" cy="0"/>
          <a:chOff x="0" y="0"/>
          <a:chExt cx="0" cy="0"/>
        </a:xfrm>
      </p:grpSpPr>
      <p:sp>
        <p:nvSpPr>
          <p:cNvPr id="1329" name="Google Shape;1329;p107"/>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0" name="Google Shape;1330;p107"/>
          <p:cNvSpPr txBox="1">
            <a:spLocks noGrp="1"/>
          </p:cNvSpPr>
          <p:nvPr>
            <p:ph type="ctrTitle"/>
          </p:nvPr>
        </p:nvSpPr>
        <p:spPr>
          <a:xfrm>
            <a:off x="747180" y="2056833"/>
            <a:ext cx="36624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dk1"/>
              </a:buClr>
              <a:buSzPts val="5900"/>
              <a:buNone/>
              <a:defRPr sz="5900">
                <a:solidFill>
                  <a:schemeClr val="dk1"/>
                </a:solidFill>
              </a:defRPr>
            </a:lvl2pPr>
            <a:lvl3pPr lvl="2" rtl="0">
              <a:lnSpc>
                <a:spcPct val="90000"/>
              </a:lnSpc>
              <a:spcBef>
                <a:spcPts val="0"/>
              </a:spcBef>
              <a:spcAft>
                <a:spcPts val="0"/>
              </a:spcAft>
              <a:buClr>
                <a:schemeClr val="dk1"/>
              </a:buClr>
              <a:buSzPts val="5900"/>
              <a:buNone/>
              <a:defRPr sz="5900">
                <a:solidFill>
                  <a:schemeClr val="dk1"/>
                </a:solidFill>
              </a:defRPr>
            </a:lvl3pPr>
            <a:lvl4pPr lvl="3" rtl="0">
              <a:lnSpc>
                <a:spcPct val="90000"/>
              </a:lnSpc>
              <a:spcBef>
                <a:spcPts val="0"/>
              </a:spcBef>
              <a:spcAft>
                <a:spcPts val="0"/>
              </a:spcAft>
              <a:buClr>
                <a:schemeClr val="dk1"/>
              </a:buClr>
              <a:buSzPts val="5900"/>
              <a:buNone/>
              <a:defRPr sz="5900">
                <a:solidFill>
                  <a:schemeClr val="dk1"/>
                </a:solidFill>
              </a:defRPr>
            </a:lvl4pPr>
            <a:lvl5pPr lvl="4" rtl="0">
              <a:lnSpc>
                <a:spcPct val="90000"/>
              </a:lnSpc>
              <a:spcBef>
                <a:spcPts val="0"/>
              </a:spcBef>
              <a:spcAft>
                <a:spcPts val="0"/>
              </a:spcAft>
              <a:buClr>
                <a:schemeClr val="dk1"/>
              </a:buClr>
              <a:buSzPts val="5900"/>
              <a:buNone/>
              <a:defRPr sz="5900">
                <a:solidFill>
                  <a:schemeClr val="dk1"/>
                </a:solidFill>
              </a:defRPr>
            </a:lvl5pPr>
            <a:lvl6pPr lvl="5" rtl="0">
              <a:lnSpc>
                <a:spcPct val="90000"/>
              </a:lnSpc>
              <a:spcBef>
                <a:spcPts val="0"/>
              </a:spcBef>
              <a:spcAft>
                <a:spcPts val="0"/>
              </a:spcAft>
              <a:buClr>
                <a:schemeClr val="dk1"/>
              </a:buClr>
              <a:buSzPts val="5900"/>
              <a:buNone/>
              <a:defRPr sz="5900">
                <a:solidFill>
                  <a:schemeClr val="dk1"/>
                </a:solidFill>
              </a:defRPr>
            </a:lvl6pPr>
            <a:lvl7pPr lvl="6" rtl="0">
              <a:lnSpc>
                <a:spcPct val="90000"/>
              </a:lnSpc>
              <a:spcBef>
                <a:spcPts val="0"/>
              </a:spcBef>
              <a:spcAft>
                <a:spcPts val="0"/>
              </a:spcAft>
              <a:buClr>
                <a:schemeClr val="dk1"/>
              </a:buClr>
              <a:buSzPts val="5900"/>
              <a:buNone/>
              <a:defRPr sz="5900">
                <a:solidFill>
                  <a:schemeClr val="dk1"/>
                </a:solidFill>
              </a:defRPr>
            </a:lvl7pPr>
            <a:lvl8pPr lvl="7" rtl="0">
              <a:lnSpc>
                <a:spcPct val="90000"/>
              </a:lnSpc>
              <a:spcBef>
                <a:spcPts val="0"/>
              </a:spcBef>
              <a:spcAft>
                <a:spcPts val="0"/>
              </a:spcAft>
              <a:buClr>
                <a:schemeClr val="dk1"/>
              </a:buClr>
              <a:buSzPts val="5900"/>
              <a:buNone/>
              <a:defRPr sz="5900">
                <a:solidFill>
                  <a:schemeClr val="dk1"/>
                </a:solidFill>
              </a:defRPr>
            </a:lvl8pPr>
            <a:lvl9pPr lvl="8" rtl="0">
              <a:lnSpc>
                <a:spcPct val="90000"/>
              </a:lnSpc>
              <a:spcBef>
                <a:spcPts val="0"/>
              </a:spcBef>
              <a:spcAft>
                <a:spcPts val="0"/>
              </a:spcAft>
              <a:buClr>
                <a:schemeClr val="dk1"/>
              </a:buClr>
              <a:buSzPts val="5900"/>
              <a:buNone/>
              <a:defRPr sz="5900">
                <a:solidFill>
                  <a:schemeClr val="dk1"/>
                </a:solidFill>
              </a:defRPr>
            </a:lvl9pPr>
          </a:lstStyle>
          <a:p>
            <a:endParaRPr/>
          </a:p>
        </p:txBody>
      </p:sp>
      <p:sp>
        <p:nvSpPr>
          <p:cNvPr id="1331" name="Google Shape;1331;p107"/>
          <p:cNvSpPr txBox="1">
            <a:spLocks noGrp="1"/>
          </p:cNvSpPr>
          <p:nvPr>
            <p:ph type="subTitle" idx="1"/>
          </p:nvPr>
        </p:nvSpPr>
        <p:spPr>
          <a:xfrm>
            <a:off x="740400" y="3964433"/>
            <a:ext cx="31461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332" name="Google Shape;1332;p107"/>
          <p:cNvSpPr/>
          <p:nvPr/>
        </p:nvSpPr>
        <p:spPr>
          <a:xfrm rot="-5400000">
            <a:off x="5086850" y="-303450"/>
            <a:ext cx="6895200" cy="7464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3" name="Google Shape;1333;p107"/>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1334" name="Google Shape;1334;p107"/>
          <p:cNvGrpSpPr/>
          <p:nvPr/>
        </p:nvGrpSpPr>
        <p:grpSpPr>
          <a:xfrm>
            <a:off x="1211296" y="342443"/>
            <a:ext cx="2449918" cy="348461"/>
            <a:chOff x="237650" y="2349675"/>
            <a:chExt cx="7144700" cy="1015625"/>
          </a:xfrm>
        </p:grpSpPr>
        <p:sp>
          <p:nvSpPr>
            <p:cNvPr id="1335" name="Google Shape;1335;p107"/>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6" name="Google Shape;1336;p107"/>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7" name="Google Shape;1337;p107"/>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8" name="Google Shape;1338;p107"/>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9" name="Google Shape;1339;p107"/>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0" name="Google Shape;1340;p107"/>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1" name="Google Shape;1341;p107"/>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2" name="Google Shape;1342;p107"/>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3" name="Google Shape;1343;p107"/>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4" name="Google Shape;1344;p107"/>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5" name="Google Shape;1345;p107"/>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346" name="Google Shape;1346;p107"/>
          <p:cNvGrpSpPr/>
          <p:nvPr/>
        </p:nvGrpSpPr>
        <p:grpSpPr>
          <a:xfrm>
            <a:off x="747189" y="690659"/>
            <a:ext cx="3663088" cy="520813"/>
            <a:chOff x="237650" y="2349675"/>
            <a:chExt cx="7144700" cy="1015625"/>
          </a:xfrm>
        </p:grpSpPr>
        <p:sp>
          <p:nvSpPr>
            <p:cNvPr id="1347" name="Google Shape;1347;p107"/>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8" name="Google Shape;1348;p107"/>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9" name="Google Shape;1349;p107"/>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0" name="Google Shape;1350;p107"/>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1" name="Google Shape;1351;p107"/>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2" name="Google Shape;1352;p107"/>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3" name="Google Shape;1353;p107"/>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4" name="Google Shape;1354;p107"/>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5" name="Google Shape;1355;p107"/>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6" name="Google Shape;1356;p107"/>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7" name="Google Shape;1357;p107"/>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1358" name="Google Shape;1358;p107"/>
          <p:cNvPicPr preferRelativeResize="0"/>
          <p:nvPr/>
        </p:nvPicPr>
        <p:blipFill rotWithShape="1">
          <a:blip r:embed="rId2">
            <a:alphaModFix/>
          </a:blip>
          <a:srcRect b="1097"/>
          <a:stretch/>
        </p:blipFill>
        <p:spPr>
          <a:xfrm>
            <a:off x="8956000" y="404035"/>
            <a:ext cx="2626402" cy="5287936"/>
          </a:xfrm>
          <a:prstGeom prst="rect">
            <a:avLst/>
          </a:prstGeom>
          <a:noFill/>
          <a:ln>
            <a:noFill/>
          </a:ln>
          <a:effectLst>
            <a:reflection stA="15000" endPos="16000" fadeDir="5400012" sy="-100000" algn="bl" rotWithShape="0"/>
          </a:effectLst>
        </p:spPr>
      </p:pic>
      <p:pic>
        <p:nvPicPr>
          <p:cNvPr id="1359" name="Google Shape;1359;p107"/>
          <p:cNvPicPr preferRelativeResize="0"/>
          <p:nvPr/>
        </p:nvPicPr>
        <p:blipFill rotWithShape="1">
          <a:blip r:embed="rId3">
            <a:alphaModFix/>
          </a:blip>
          <a:srcRect b="4725"/>
          <a:stretch/>
        </p:blipFill>
        <p:spPr>
          <a:xfrm>
            <a:off x="6384567" y="2185894"/>
            <a:ext cx="3080469" cy="4162089"/>
          </a:xfrm>
          <a:prstGeom prst="rect">
            <a:avLst/>
          </a:prstGeom>
          <a:noFill/>
          <a:ln>
            <a:noFill/>
          </a:ln>
          <a:effectLst>
            <a:reflection stA="27000" endPos="16000" fadeDir="5400012" sy="-100000" algn="bl" rotWithShape="0"/>
          </a:effectLst>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Page B2B 2">
  <p:cSld name="CUSTOM_2_1_3_1_1_1">
    <p:bg>
      <p:bgPr>
        <a:solidFill>
          <a:schemeClr val="lt1"/>
        </a:solidFill>
        <a:effectLst/>
      </p:bgPr>
    </p:bg>
    <p:spTree>
      <p:nvGrpSpPr>
        <p:cNvPr id="1" name="Shape 1360"/>
        <p:cNvGrpSpPr/>
        <p:nvPr/>
      </p:nvGrpSpPr>
      <p:grpSpPr>
        <a:xfrm>
          <a:off x="0" y="0"/>
          <a:ext cx="0" cy="0"/>
          <a:chOff x="0" y="0"/>
          <a:chExt cx="0" cy="0"/>
        </a:xfrm>
      </p:grpSpPr>
      <p:sp>
        <p:nvSpPr>
          <p:cNvPr id="1361" name="Google Shape;1361;p108"/>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2" name="Google Shape;1362;p108"/>
          <p:cNvSpPr/>
          <p:nvPr/>
        </p:nvSpPr>
        <p:spPr>
          <a:xfrm rot="10800000">
            <a:off x="513800"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3" name="Google Shape;1363;p108"/>
          <p:cNvSpPr txBox="1">
            <a:spLocks noGrp="1"/>
          </p:cNvSpPr>
          <p:nvPr>
            <p:ph type="ctrTitle"/>
          </p:nvPr>
        </p:nvSpPr>
        <p:spPr>
          <a:xfrm>
            <a:off x="1219200" y="2056833"/>
            <a:ext cx="42672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dk2"/>
              </a:buClr>
              <a:buSzPts val="5900"/>
              <a:buNone/>
              <a:defRPr sz="5900">
                <a:solidFill>
                  <a:schemeClr val="dk2"/>
                </a:solidFill>
              </a:defRPr>
            </a:lvl2pPr>
            <a:lvl3pPr lvl="2" rtl="0">
              <a:lnSpc>
                <a:spcPct val="90000"/>
              </a:lnSpc>
              <a:spcBef>
                <a:spcPts val="0"/>
              </a:spcBef>
              <a:spcAft>
                <a:spcPts val="0"/>
              </a:spcAft>
              <a:buClr>
                <a:schemeClr val="dk2"/>
              </a:buClr>
              <a:buSzPts val="5900"/>
              <a:buNone/>
              <a:defRPr sz="5900">
                <a:solidFill>
                  <a:schemeClr val="dk2"/>
                </a:solidFill>
              </a:defRPr>
            </a:lvl3pPr>
            <a:lvl4pPr lvl="3" rtl="0">
              <a:lnSpc>
                <a:spcPct val="90000"/>
              </a:lnSpc>
              <a:spcBef>
                <a:spcPts val="0"/>
              </a:spcBef>
              <a:spcAft>
                <a:spcPts val="0"/>
              </a:spcAft>
              <a:buClr>
                <a:schemeClr val="dk2"/>
              </a:buClr>
              <a:buSzPts val="5900"/>
              <a:buNone/>
              <a:defRPr sz="5900">
                <a:solidFill>
                  <a:schemeClr val="dk2"/>
                </a:solidFill>
              </a:defRPr>
            </a:lvl4pPr>
            <a:lvl5pPr lvl="4" rtl="0">
              <a:lnSpc>
                <a:spcPct val="90000"/>
              </a:lnSpc>
              <a:spcBef>
                <a:spcPts val="0"/>
              </a:spcBef>
              <a:spcAft>
                <a:spcPts val="0"/>
              </a:spcAft>
              <a:buClr>
                <a:schemeClr val="dk2"/>
              </a:buClr>
              <a:buSzPts val="5900"/>
              <a:buNone/>
              <a:defRPr sz="5900">
                <a:solidFill>
                  <a:schemeClr val="dk2"/>
                </a:solidFill>
              </a:defRPr>
            </a:lvl5pPr>
            <a:lvl6pPr lvl="5" rtl="0">
              <a:lnSpc>
                <a:spcPct val="90000"/>
              </a:lnSpc>
              <a:spcBef>
                <a:spcPts val="0"/>
              </a:spcBef>
              <a:spcAft>
                <a:spcPts val="0"/>
              </a:spcAft>
              <a:buClr>
                <a:schemeClr val="dk2"/>
              </a:buClr>
              <a:buSzPts val="5900"/>
              <a:buNone/>
              <a:defRPr sz="5900">
                <a:solidFill>
                  <a:schemeClr val="dk2"/>
                </a:solidFill>
              </a:defRPr>
            </a:lvl6pPr>
            <a:lvl7pPr lvl="6" rtl="0">
              <a:lnSpc>
                <a:spcPct val="90000"/>
              </a:lnSpc>
              <a:spcBef>
                <a:spcPts val="0"/>
              </a:spcBef>
              <a:spcAft>
                <a:spcPts val="0"/>
              </a:spcAft>
              <a:buClr>
                <a:schemeClr val="dk2"/>
              </a:buClr>
              <a:buSzPts val="5900"/>
              <a:buNone/>
              <a:defRPr sz="5900">
                <a:solidFill>
                  <a:schemeClr val="dk2"/>
                </a:solidFill>
              </a:defRPr>
            </a:lvl7pPr>
            <a:lvl8pPr lvl="7" rtl="0">
              <a:lnSpc>
                <a:spcPct val="90000"/>
              </a:lnSpc>
              <a:spcBef>
                <a:spcPts val="0"/>
              </a:spcBef>
              <a:spcAft>
                <a:spcPts val="0"/>
              </a:spcAft>
              <a:buClr>
                <a:schemeClr val="dk2"/>
              </a:buClr>
              <a:buSzPts val="5900"/>
              <a:buNone/>
              <a:defRPr sz="5900">
                <a:solidFill>
                  <a:schemeClr val="dk2"/>
                </a:solidFill>
              </a:defRPr>
            </a:lvl8pPr>
            <a:lvl9pPr lvl="8" rtl="0">
              <a:lnSpc>
                <a:spcPct val="90000"/>
              </a:lnSpc>
              <a:spcBef>
                <a:spcPts val="0"/>
              </a:spcBef>
              <a:spcAft>
                <a:spcPts val="0"/>
              </a:spcAft>
              <a:buClr>
                <a:schemeClr val="dk2"/>
              </a:buClr>
              <a:buSzPts val="5900"/>
              <a:buNone/>
              <a:defRPr sz="5900">
                <a:solidFill>
                  <a:schemeClr val="dk2"/>
                </a:solidFill>
              </a:defRPr>
            </a:lvl9pPr>
          </a:lstStyle>
          <a:p>
            <a:endParaRPr/>
          </a:p>
        </p:txBody>
      </p:sp>
      <p:sp>
        <p:nvSpPr>
          <p:cNvPr id="1364" name="Google Shape;1364;p108"/>
          <p:cNvSpPr txBox="1">
            <a:spLocks noGrp="1"/>
          </p:cNvSpPr>
          <p:nvPr>
            <p:ph type="subTitle" idx="1"/>
          </p:nvPr>
        </p:nvSpPr>
        <p:spPr>
          <a:xfrm>
            <a:off x="1211300" y="3964433"/>
            <a:ext cx="36657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365" name="Google Shape;1365;p108"/>
          <p:cNvSpPr/>
          <p:nvPr/>
        </p:nvSpPr>
        <p:spPr>
          <a:xfrm rot="-5400000">
            <a:off x="6454433" y="354533"/>
            <a:ext cx="5403300" cy="6099900"/>
          </a:xfrm>
          <a:prstGeom prst="round2Same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6" name="Google Shape;1366;p108"/>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1367" name="Google Shape;1367;p108"/>
          <p:cNvGrpSpPr/>
          <p:nvPr/>
        </p:nvGrpSpPr>
        <p:grpSpPr>
          <a:xfrm>
            <a:off x="1211296" y="342443"/>
            <a:ext cx="2449918" cy="348461"/>
            <a:chOff x="237650" y="2349675"/>
            <a:chExt cx="7144700" cy="1015625"/>
          </a:xfrm>
        </p:grpSpPr>
        <p:sp>
          <p:nvSpPr>
            <p:cNvPr id="1368" name="Google Shape;1368;p108"/>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9" name="Google Shape;1369;p108"/>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0" name="Google Shape;1370;p108"/>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1" name="Google Shape;1371;p108"/>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2" name="Google Shape;1372;p108"/>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3" name="Google Shape;1373;p108"/>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4" name="Google Shape;1374;p108"/>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5" name="Google Shape;1375;p108"/>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6" name="Google Shape;1376;p108"/>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7" name="Google Shape;1377;p108"/>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8" name="Google Shape;1378;p108"/>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1379" name="Google Shape;1379;p108"/>
          <p:cNvPicPr preferRelativeResize="0"/>
          <p:nvPr/>
        </p:nvPicPr>
        <p:blipFill rotWithShape="1">
          <a:blip r:embed="rId2">
            <a:alphaModFix/>
          </a:blip>
          <a:srcRect b="1097"/>
          <a:stretch/>
        </p:blipFill>
        <p:spPr>
          <a:xfrm>
            <a:off x="9073000" y="896300"/>
            <a:ext cx="2372266" cy="4776264"/>
          </a:xfrm>
          <a:prstGeom prst="rect">
            <a:avLst/>
          </a:prstGeom>
          <a:noFill/>
          <a:ln>
            <a:noFill/>
          </a:ln>
          <a:effectLst>
            <a:reflection stA="15000" endPos="16000" fadeDir="5400012" sy="-100000" algn="bl" rotWithShape="0"/>
          </a:effectLst>
        </p:spPr>
      </p:pic>
      <p:pic>
        <p:nvPicPr>
          <p:cNvPr id="1380" name="Google Shape;1380;p108"/>
          <p:cNvPicPr preferRelativeResize="0"/>
          <p:nvPr/>
        </p:nvPicPr>
        <p:blipFill rotWithShape="1">
          <a:blip r:embed="rId3">
            <a:alphaModFix/>
          </a:blip>
          <a:srcRect b="4725"/>
          <a:stretch/>
        </p:blipFill>
        <p:spPr>
          <a:xfrm>
            <a:off x="6509367" y="2231628"/>
            <a:ext cx="3080469" cy="4162089"/>
          </a:xfrm>
          <a:prstGeom prst="rect">
            <a:avLst/>
          </a:prstGeom>
          <a:noFill/>
          <a:ln>
            <a:noFill/>
          </a:ln>
          <a:effectLst>
            <a:reflection stA="46000" endPos="16000" fadeDir="5400012" sy="-100000" algn="bl" rotWithShape="0"/>
          </a:effectLst>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2B Section Break/Big Idea">
  <p:cSld name="SECTION_HEADER_2_1">
    <p:bg>
      <p:bgPr>
        <a:solidFill>
          <a:schemeClr val="lt2"/>
        </a:solidFill>
        <a:effectLst/>
      </p:bgPr>
    </p:bg>
    <p:spTree>
      <p:nvGrpSpPr>
        <p:cNvPr id="1" name="Shape 1381"/>
        <p:cNvGrpSpPr/>
        <p:nvPr/>
      </p:nvGrpSpPr>
      <p:grpSpPr>
        <a:xfrm>
          <a:off x="0" y="0"/>
          <a:ext cx="0" cy="0"/>
          <a:chOff x="0" y="0"/>
          <a:chExt cx="0" cy="0"/>
        </a:xfrm>
      </p:grpSpPr>
      <p:sp>
        <p:nvSpPr>
          <p:cNvPr id="1382" name="Google Shape;1382;p109"/>
          <p:cNvSpPr/>
          <p:nvPr/>
        </p:nvSpPr>
        <p:spPr>
          <a:xfrm rot="10800000">
            <a:off x="8798044" y="-3"/>
            <a:ext cx="3393973" cy="3393973"/>
          </a:xfrm>
          <a:custGeom>
            <a:avLst/>
            <a:gdLst/>
            <a:ahLst/>
            <a:cxnLst/>
            <a:rect l="l" t="t" r="r" b="b"/>
            <a:pathLst>
              <a:path w="77612" h="77612" extrusionOk="0">
                <a:moveTo>
                  <a:pt x="0" y="1"/>
                </a:moveTo>
                <a:lnTo>
                  <a:pt x="0" y="77612"/>
                </a:lnTo>
                <a:lnTo>
                  <a:pt x="77611" y="77612"/>
                </a:lnTo>
                <a:lnTo>
                  <a:pt x="77611" y="75611"/>
                </a:lnTo>
                <a:lnTo>
                  <a:pt x="77397" y="71634"/>
                </a:lnTo>
                <a:lnTo>
                  <a:pt x="77016" y="67729"/>
                </a:lnTo>
                <a:lnTo>
                  <a:pt x="76421" y="63871"/>
                </a:lnTo>
                <a:lnTo>
                  <a:pt x="75635" y="60084"/>
                </a:lnTo>
                <a:lnTo>
                  <a:pt x="74682" y="56369"/>
                </a:lnTo>
                <a:lnTo>
                  <a:pt x="73539" y="52702"/>
                </a:lnTo>
                <a:lnTo>
                  <a:pt x="72253" y="49154"/>
                </a:lnTo>
                <a:lnTo>
                  <a:pt x="70777" y="45653"/>
                </a:lnTo>
                <a:lnTo>
                  <a:pt x="69133" y="42271"/>
                </a:lnTo>
                <a:lnTo>
                  <a:pt x="67347" y="38961"/>
                </a:lnTo>
                <a:lnTo>
                  <a:pt x="65395" y="35770"/>
                </a:lnTo>
                <a:lnTo>
                  <a:pt x="63299" y="32674"/>
                </a:lnTo>
                <a:lnTo>
                  <a:pt x="61060" y="29674"/>
                </a:lnTo>
                <a:lnTo>
                  <a:pt x="58703" y="26816"/>
                </a:lnTo>
                <a:lnTo>
                  <a:pt x="56202" y="24053"/>
                </a:lnTo>
                <a:lnTo>
                  <a:pt x="53559" y="21410"/>
                </a:lnTo>
                <a:lnTo>
                  <a:pt x="50796" y="18909"/>
                </a:lnTo>
                <a:lnTo>
                  <a:pt x="47939" y="16552"/>
                </a:lnTo>
                <a:lnTo>
                  <a:pt x="44938" y="14313"/>
                </a:lnTo>
                <a:lnTo>
                  <a:pt x="41842" y="12218"/>
                </a:lnTo>
                <a:lnTo>
                  <a:pt x="38651" y="10265"/>
                </a:lnTo>
                <a:lnTo>
                  <a:pt x="35341" y="8479"/>
                </a:lnTo>
                <a:lnTo>
                  <a:pt x="31959" y="6836"/>
                </a:lnTo>
                <a:lnTo>
                  <a:pt x="28458" y="5359"/>
                </a:lnTo>
                <a:lnTo>
                  <a:pt x="24910" y="4073"/>
                </a:lnTo>
                <a:lnTo>
                  <a:pt x="21243" y="2930"/>
                </a:lnTo>
                <a:lnTo>
                  <a:pt x="17527" y="1977"/>
                </a:lnTo>
                <a:lnTo>
                  <a:pt x="13741" y="1192"/>
                </a:lnTo>
                <a:lnTo>
                  <a:pt x="9883" y="596"/>
                </a:lnTo>
                <a:lnTo>
                  <a:pt x="5977" y="215"/>
                </a:lnTo>
                <a:lnTo>
                  <a:pt x="20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3" name="Google Shape;1383;p109"/>
          <p:cNvSpPr/>
          <p:nvPr/>
        </p:nvSpPr>
        <p:spPr>
          <a:xfrm rot="10800000">
            <a:off x="5943568" y="12"/>
            <a:ext cx="6248449" cy="6248449"/>
          </a:xfrm>
          <a:custGeom>
            <a:avLst/>
            <a:gdLst/>
            <a:ahLst/>
            <a:cxnLst/>
            <a:rect l="l" t="t" r="r" b="b"/>
            <a:pathLst>
              <a:path w="142887" h="142887" extrusionOk="0">
                <a:moveTo>
                  <a:pt x="0" y="1"/>
                </a:moveTo>
                <a:lnTo>
                  <a:pt x="0" y="65276"/>
                </a:lnTo>
                <a:lnTo>
                  <a:pt x="2000" y="65276"/>
                </a:lnTo>
                <a:lnTo>
                  <a:pt x="5977" y="65490"/>
                </a:lnTo>
                <a:lnTo>
                  <a:pt x="9883" y="65871"/>
                </a:lnTo>
                <a:lnTo>
                  <a:pt x="13741" y="66467"/>
                </a:lnTo>
                <a:lnTo>
                  <a:pt x="17527" y="67252"/>
                </a:lnTo>
                <a:lnTo>
                  <a:pt x="21243" y="68205"/>
                </a:lnTo>
                <a:lnTo>
                  <a:pt x="24910" y="69348"/>
                </a:lnTo>
                <a:lnTo>
                  <a:pt x="28458" y="70634"/>
                </a:lnTo>
                <a:lnTo>
                  <a:pt x="31959" y="72111"/>
                </a:lnTo>
                <a:lnTo>
                  <a:pt x="35341" y="73754"/>
                </a:lnTo>
                <a:lnTo>
                  <a:pt x="38651" y="75540"/>
                </a:lnTo>
                <a:lnTo>
                  <a:pt x="41842" y="77493"/>
                </a:lnTo>
                <a:lnTo>
                  <a:pt x="44938" y="79588"/>
                </a:lnTo>
                <a:lnTo>
                  <a:pt x="47939" y="81827"/>
                </a:lnTo>
                <a:lnTo>
                  <a:pt x="50796" y="84184"/>
                </a:lnTo>
                <a:lnTo>
                  <a:pt x="53559" y="86685"/>
                </a:lnTo>
                <a:lnTo>
                  <a:pt x="56202" y="89328"/>
                </a:lnTo>
                <a:lnTo>
                  <a:pt x="58703" y="92091"/>
                </a:lnTo>
                <a:lnTo>
                  <a:pt x="61060" y="94949"/>
                </a:lnTo>
                <a:lnTo>
                  <a:pt x="63299" y="97949"/>
                </a:lnTo>
                <a:lnTo>
                  <a:pt x="65395" y="101045"/>
                </a:lnTo>
                <a:lnTo>
                  <a:pt x="67347" y="104236"/>
                </a:lnTo>
                <a:lnTo>
                  <a:pt x="69133" y="107546"/>
                </a:lnTo>
                <a:lnTo>
                  <a:pt x="70777" y="110928"/>
                </a:lnTo>
                <a:lnTo>
                  <a:pt x="72253" y="114429"/>
                </a:lnTo>
                <a:lnTo>
                  <a:pt x="73539" y="117977"/>
                </a:lnTo>
                <a:lnTo>
                  <a:pt x="74682" y="121644"/>
                </a:lnTo>
                <a:lnTo>
                  <a:pt x="75635" y="125359"/>
                </a:lnTo>
                <a:lnTo>
                  <a:pt x="76421" y="129146"/>
                </a:lnTo>
                <a:lnTo>
                  <a:pt x="77016" y="133004"/>
                </a:lnTo>
                <a:lnTo>
                  <a:pt x="77397" y="136909"/>
                </a:lnTo>
                <a:lnTo>
                  <a:pt x="77611" y="140886"/>
                </a:lnTo>
                <a:lnTo>
                  <a:pt x="77611" y="142887"/>
                </a:lnTo>
                <a:lnTo>
                  <a:pt x="142887" y="142887"/>
                </a:lnTo>
                <a:lnTo>
                  <a:pt x="142863" y="139196"/>
                </a:lnTo>
                <a:lnTo>
                  <a:pt x="142482" y="131885"/>
                </a:lnTo>
                <a:lnTo>
                  <a:pt x="141744" y="124693"/>
                </a:lnTo>
                <a:lnTo>
                  <a:pt x="140672" y="117596"/>
                </a:lnTo>
                <a:lnTo>
                  <a:pt x="139243" y="110618"/>
                </a:lnTo>
                <a:lnTo>
                  <a:pt x="137481" y="103760"/>
                </a:lnTo>
                <a:lnTo>
                  <a:pt x="135385" y="97044"/>
                </a:lnTo>
                <a:lnTo>
                  <a:pt x="132980" y="90495"/>
                </a:lnTo>
                <a:lnTo>
                  <a:pt x="130289" y="84065"/>
                </a:lnTo>
                <a:lnTo>
                  <a:pt x="127265" y="77826"/>
                </a:lnTo>
                <a:lnTo>
                  <a:pt x="123978" y="71753"/>
                </a:lnTo>
                <a:lnTo>
                  <a:pt x="120382" y="65871"/>
                </a:lnTo>
                <a:lnTo>
                  <a:pt x="116548" y="60156"/>
                </a:lnTo>
                <a:lnTo>
                  <a:pt x="112428" y="54655"/>
                </a:lnTo>
                <a:lnTo>
                  <a:pt x="108046" y="49368"/>
                </a:lnTo>
                <a:lnTo>
                  <a:pt x="103450" y="44295"/>
                </a:lnTo>
                <a:lnTo>
                  <a:pt x="98592" y="39437"/>
                </a:lnTo>
                <a:lnTo>
                  <a:pt x="93519" y="34841"/>
                </a:lnTo>
                <a:lnTo>
                  <a:pt x="88233" y="30459"/>
                </a:lnTo>
                <a:lnTo>
                  <a:pt x="82732" y="26339"/>
                </a:lnTo>
                <a:lnTo>
                  <a:pt x="77016" y="22505"/>
                </a:lnTo>
                <a:lnTo>
                  <a:pt x="71134" y="18909"/>
                </a:lnTo>
                <a:lnTo>
                  <a:pt x="65061" y="15623"/>
                </a:lnTo>
                <a:lnTo>
                  <a:pt x="58822" y="12599"/>
                </a:lnTo>
                <a:lnTo>
                  <a:pt x="52392" y="9908"/>
                </a:lnTo>
                <a:lnTo>
                  <a:pt x="45843" y="7502"/>
                </a:lnTo>
                <a:lnTo>
                  <a:pt x="39127" y="5407"/>
                </a:lnTo>
                <a:lnTo>
                  <a:pt x="32269" y="3644"/>
                </a:lnTo>
                <a:lnTo>
                  <a:pt x="25291" y="2215"/>
                </a:lnTo>
                <a:lnTo>
                  <a:pt x="18194" y="1144"/>
                </a:lnTo>
                <a:lnTo>
                  <a:pt x="11002" y="406"/>
                </a:lnTo>
                <a:lnTo>
                  <a:pt x="3691" y="25"/>
                </a:lnTo>
                <a:lnTo>
                  <a:pt x="0" y="1"/>
                </a:lnTo>
                <a:close/>
              </a:path>
            </a:pathLst>
          </a:custGeom>
          <a:solidFill>
            <a:srgbClr val="ECECEC">
              <a:alpha val="702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4" name="Google Shape;1384;p109"/>
          <p:cNvSpPr txBox="1">
            <a:spLocks noGrp="1"/>
          </p:cNvSpPr>
          <p:nvPr>
            <p:ph type="title"/>
          </p:nvPr>
        </p:nvSpPr>
        <p:spPr>
          <a:xfrm>
            <a:off x="609600" y="1830000"/>
            <a:ext cx="55941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spcBef>
                <a:spcPts val="0"/>
              </a:spcBef>
              <a:spcAft>
                <a:spcPts val="0"/>
              </a:spcAft>
              <a:buClr>
                <a:srgbClr val="F8F8F3"/>
              </a:buClr>
              <a:buSzPts val="6400"/>
              <a:buNone/>
              <a:defRPr sz="6400" b="1">
                <a:solidFill>
                  <a:srgbClr val="F8F8F3"/>
                </a:solidFill>
              </a:defRPr>
            </a:lvl2pPr>
            <a:lvl3pPr lvl="2" rtl="0">
              <a:spcBef>
                <a:spcPts val="0"/>
              </a:spcBef>
              <a:spcAft>
                <a:spcPts val="0"/>
              </a:spcAft>
              <a:buClr>
                <a:srgbClr val="F8F8F3"/>
              </a:buClr>
              <a:buSzPts val="6400"/>
              <a:buNone/>
              <a:defRPr sz="6400" b="1">
                <a:solidFill>
                  <a:srgbClr val="F8F8F3"/>
                </a:solidFill>
              </a:defRPr>
            </a:lvl3pPr>
            <a:lvl4pPr lvl="3" rtl="0">
              <a:spcBef>
                <a:spcPts val="0"/>
              </a:spcBef>
              <a:spcAft>
                <a:spcPts val="0"/>
              </a:spcAft>
              <a:buClr>
                <a:srgbClr val="F8F8F3"/>
              </a:buClr>
              <a:buSzPts val="6400"/>
              <a:buNone/>
              <a:defRPr sz="6400" b="1">
                <a:solidFill>
                  <a:srgbClr val="F8F8F3"/>
                </a:solidFill>
              </a:defRPr>
            </a:lvl4pPr>
            <a:lvl5pPr lvl="4" rtl="0">
              <a:spcBef>
                <a:spcPts val="0"/>
              </a:spcBef>
              <a:spcAft>
                <a:spcPts val="0"/>
              </a:spcAft>
              <a:buClr>
                <a:srgbClr val="F8F8F3"/>
              </a:buClr>
              <a:buSzPts val="6400"/>
              <a:buNone/>
              <a:defRPr sz="6400" b="1">
                <a:solidFill>
                  <a:srgbClr val="F8F8F3"/>
                </a:solidFill>
              </a:defRPr>
            </a:lvl5pPr>
            <a:lvl6pPr lvl="5" rtl="0">
              <a:spcBef>
                <a:spcPts val="0"/>
              </a:spcBef>
              <a:spcAft>
                <a:spcPts val="0"/>
              </a:spcAft>
              <a:buClr>
                <a:srgbClr val="F8F8F3"/>
              </a:buClr>
              <a:buSzPts val="6400"/>
              <a:buNone/>
              <a:defRPr sz="6400" b="1">
                <a:solidFill>
                  <a:srgbClr val="F8F8F3"/>
                </a:solidFill>
              </a:defRPr>
            </a:lvl6pPr>
            <a:lvl7pPr lvl="6" rtl="0">
              <a:spcBef>
                <a:spcPts val="0"/>
              </a:spcBef>
              <a:spcAft>
                <a:spcPts val="0"/>
              </a:spcAft>
              <a:buClr>
                <a:srgbClr val="F8F8F3"/>
              </a:buClr>
              <a:buSzPts val="6400"/>
              <a:buNone/>
              <a:defRPr sz="6400" b="1">
                <a:solidFill>
                  <a:srgbClr val="F8F8F3"/>
                </a:solidFill>
              </a:defRPr>
            </a:lvl7pPr>
            <a:lvl8pPr lvl="7" rtl="0">
              <a:spcBef>
                <a:spcPts val="0"/>
              </a:spcBef>
              <a:spcAft>
                <a:spcPts val="0"/>
              </a:spcAft>
              <a:buClr>
                <a:srgbClr val="F8F8F3"/>
              </a:buClr>
              <a:buSzPts val="6400"/>
              <a:buNone/>
              <a:defRPr sz="6400" b="1">
                <a:solidFill>
                  <a:srgbClr val="F8F8F3"/>
                </a:solidFill>
              </a:defRPr>
            </a:lvl8pPr>
            <a:lvl9pPr lvl="8" rtl="0">
              <a:spcBef>
                <a:spcPts val="0"/>
              </a:spcBef>
              <a:spcAft>
                <a:spcPts val="0"/>
              </a:spcAft>
              <a:buClr>
                <a:srgbClr val="F8F8F3"/>
              </a:buClr>
              <a:buSzPts val="6400"/>
              <a:buNone/>
              <a:defRPr sz="6400" b="1">
                <a:solidFill>
                  <a:srgbClr val="F8F8F3"/>
                </a:solidFill>
              </a:defRPr>
            </a:lvl9pPr>
          </a:lstStyle>
          <a:p>
            <a:endParaRPr/>
          </a:p>
        </p:txBody>
      </p:sp>
      <p:sp>
        <p:nvSpPr>
          <p:cNvPr id="1385" name="Google Shape;1385;p109"/>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1386" name="Google Shape;1386;p109"/>
          <p:cNvSpPr txBox="1">
            <a:spLocks noGrp="1"/>
          </p:cNvSpPr>
          <p:nvPr>
            <p:ph type="subTitle" idx="1"/>
          </p:nvPr>
        </p:nvSpPr>
        <p:spPr>
          <a:xfrm>
            <a:off x="609600" y="3852000"/>
            <a:ext cx="62484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900"/>
              <a:buNone/>
              <a:defRPr sz="1900"/>
            </a:lvl2pPr>
            <a:lvl3pPr lvl="2" rtl="0">
              <a:lnSpc>
                <a:spcPct val="100000"/>
              </a:lnSpc>
              <a:spcBef>
                <a:spcPts val="0"/>
              </a:spcBef>
              <a:spcAft>
                <a:spcPts val="0"/>
              </a:spcAft>
              <a:buSzPts val="1900"/>
              <a:buNone/>
              <a:defRPr sz="1900"/>
            </a:lvl3pPr>
            <a:lvl4pPr lvl="3" rtl="0">
              <a:lnSpc>
                <a:spcPct val="100000"/>
              </a:lnSpc>
              <a:spcBef>
                <a:spcPts val="0"/>
              </a:spcBef>
              <a:spcAft>
                <a:spcPts val="0"/>
              </a:spcAft>
              <a:buSzPts val="1900"/>
              <a:buNone/>
              <a:defRPr sz="1900"/>
            </a:lvl4pPr>
            <a:lvl5pPr lvl="4" rtl="0">
              <a:lnSpc>
                <a:spcPct val="100000"/>
              </a:lnSpc>
              <a:spcBef>
                <a:spcPts val="0"/>
              </a:spcBef>
              <a:spcAft>
                <a:spcPts val="0"/>
              </a:spcAft>
              <a:buSzPts val="1900"/>
              <a:buNone/>
              <a:defRPr sz="1900"/>
            </a:lvl5pPr>
            <a:lvl6pPr lvl="5" rtl="0">
              <a:lnSpc>
                <a:spcPct val="100000"/>
              </a:lnSpc>
              <a:spcBef>
                <a:spcPts val="0"/>
              </a:spcBef>
              <a:spcAft>
                <a:spcPts val="0"/>
              </a:spcAft>
              <a:buSzPts val="1900"/>
              <a:buNone/>
              <a:defRPr sz="1900"/>
            </a:lvl6pPr>
            <a:lvl7pPr lvl="6" rtl="0">
              <a:lnSpc>
                <a:spcPct val="100000"/>
              </a:lnSpc>
              <a:spcBef>
                <a:spcPts val="0"/>
              </a:spcBef>
              <a:spcAft>
                <a:spcPts val="0"/>
              </a:spcAft>
              <a:buSzPts val="1900"/>
              <a:buNone/>
              <a:defRPr sz="1900"/>
            </a:lvl7pPr>
            <a:lvl8pPr lvl="7" rtl="0">
              <a:lnSpc>
                <a:spcPct val="100000"/>
              </a:lnSpc>
              <a:spcBef>
                <a:spcPts val="0"/>
              </a:spcBef>
              <a:spcAft>
                <a:spcPts val="0"/>
              </a:spcAft>
              <a:buSzPts val="1900"/>
              <a:buNone/>
              <a:defRPr sz="1900"/>
            </a:lvl8pPr>
            <a:lvl9pPr lvl="8" rtl="0">
              <a:lnSpc>
                <a:spcPct val="100000"/>
              </a:lnSpc>
              <a:spcBef>
                <a:spcPts val="0"/>
              </a:spcBef>
              <a:spcAft>
                <a:spcPts val="0"/>
              </a:spcAft>
              <a:buSzPts val="1900"/>
              <a:buNone/>
              <a:defRPr sz="1900"/>
            </a:lvl9pPr>
          </a:lstStyle>
          <a:p>
            <a:endParaRPr/>
          </a:p>
        </p:txBody>
      </p:sp>
      <p:grpSp>
        <p:nvGrpSpPr>
          <p:cNvPr id="1387" name="Google Shape;1387;p109"/>
          <p:cNvGrpSpPr/>
          <p:nvPr/>
        </p:nvGrpSpPr>
        <p:grpSpPr>
          <a:xfrm>
            <a:off x="415585" y="6427302"/>
            <a:ext cx="1329629" cy="189008"/>
            <a:chOff x="237650" y="2349675"/>
            <a:chExt cx="7144700" cy="1015625"/>
          </a:xfrm>
        </p:grpSpPr>
        <p:sp>
          <p:nvSpPr>
            <p:cNvPr id="1388" name="Google Shape;1388;p109"/>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89" name="Google Shape;1389;p109"/>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90" name="Google Shape;1390;p109"/>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91" name="Google Shape;1391;p109"/>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92" name="Google Shape;1392;p109"/>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93" name="Google Shape;1393;p109"/>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94" name="Google Shape;1394;p109"/>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95" name="Google Shape;1395;p109"/>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96" name="Google Shape;1396;p109"/>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97" name="Google Shape;1397;p109"/>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98" name="Google Shape;1398;p109"/>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pic>
        <p:nvPicPr>
          <p:cNvPr id="1399" name="Google Shape;1399;p109"/>
          <p:cNvPicPr preferRelativeResize="0"/>
          <p:nvPr/>
        </p:nvPicPr>
        <p:blipFill rotWithShape="1">
          <a:blip r:embed="rId2">
            <a:alphaModFix/>
          </a:blip>
          <a:srcRect b="1097"/>
          <a:stretch/>
        </p:blipFill>
        <p:spPr>
          <a:xfrm>
            <a:off x="7881650" y="986933"/>
            <a:ext cx="2372266" cy="4776264"/>
          </a:xfrm>
          <a:prstGeom prst="rect">
            <a:avLst/>
          </a:prstGeom>
          <a:noFill/>
          <a:ln>
            <a:noFill/>
          </a:ln>
          <a:effectLst>
            <a:reflection stA="15000" endPos="16000" fadeDir="5400012" sy="-100000" algn="bl" rotWithShape="0"/>
          </a:effectLst>
        </p:spPr>
      </p:pic>
      <p:grpSp>
        <p:nvGrpSpPr>
          <p:cNvPr id="1400" name="Google Shape;1400;p109"/>
          <p:cNvGrpSpPr/>
          <p:nvPr/>
        </p:nvGrpSpPr>
        <p:grpSpPr>
          <a:xfrm>
            <a:off x="415598" y="6427310"/>
            <a:ext cx="1329629" cy="189008"/>
            <a:chOff x="237650" y="2349675"/>
            <a:chExt cx="7144700" cy="1015625"/>
          </a:xfrm>
        </p:grpSpPr>
        <p:sp>
          <p:nvSpPr>
            <p:cNvPr id="1401" name="Google Shape;1401;p109"/>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2" name="Google Shape;1402;p109"/>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3" name="Google Shape;1403;p109"/>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4" name="Google Shape;1404;p109"/>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5" name="Google Shape;1405;p109"/>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6" name="Google Shape;1406;p109"/>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7" name="Google Shape;1407;p109"/>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8" name="Google Shape;1408;p109"/>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9" name="Google Shape;1409;p109"/>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0" name="Google Shape;1410;p109"/>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1" name="Google Shape;1411;p109"/>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2B Section Break/Big Idea  - Add Image">
  <p:cSld name="SECTION_HEADER_1_1_2">
    <p:bg>
      <p:bgPr>
        <a:solidFill>
          <a:schemeClr val="lt2"/>
        </a:solidFill>
        <a:effectLst/>
      </p:bgPr>
    </p:bg>
    <p:spTree>
      <p:nvGrpSpPr>
        <p:cNvPr id="1" name="Shape 1412"/>
        <p:cNvGrpSpPr/>
        <p:nvPr/>
      </p:nvGrpSpPr>
      <p:grpSpPr>
        <a:xfrm>
          <a:off x="0" y="0"/>
          <a:ext cx="0" cy="0"/>
          <a:chOff x="0" y="0"/>
          <a:chExt cx="0" cy="0"/>
        </a:xfrm>
      </p:grpSpPr>
      <p:grpSp>
        <p:nvGrpSpPr>
          <p:cNvPr id="1413" name="Google Shape;1413;p110"/>
          <p:cNvGrpSpPr/>
          <p:nvPr/>
        </p:nvGrpSpPr>
        <p:grpSpPr>
          <a:xfrm>
            <a:off x="415598" y="6427310"/>
            <a:ext cx="1329629" cy="189008"/>
            <a:chOff x="237650" y="2349675"/>
            <a:chExt cx="7144700" cy="1015625"/>
          </a:xfrm>
        </p:grpSpPr>
        <p:sp>
          <p:nvSpPr>
            <p:cNvPr id="1414" name="Google Shape;1414;p110"/>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5" name="Google Shape;1415;p110"/>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6" name="Google Shape;1416;p110"/>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7" name="Google Shape;1417;p110"/>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8" name="Google Shape;1418;p110"/>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19" name="Google Shape;1419;p110"/>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0" name="Google Shape;1420;p110"/>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1" name="Google Shape;1421;p110"/>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2" name="Google Shape;1422;p110"/>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3" name="Google Shape;1423;p110"/>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4" name="Google Shape;1424;p110"/>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25" name="Google Shape;1425;p110"/>
          <p:cNvSpPr txBox="1">
            <a:spLocks noGrp="1"/>
          </p:cNvSpPr>
          <p:nvPr>
            <p:ph type="title"/>
          </p:nvPr>
        </p:nvSpPr>
        <p:spPr>
          <a:xfrm>
            <a:off x="609600" y="2244933"/>
            <a:ext cx="50268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6100"/>
              <a:buNone/>
              <a:defRPr sz="6100" b="1">
                <a:solidFill>
                  <a:schemeClr val="dk2"/>
                </a:solidFill>
              </a:defRPr>
            </a:lvl1pPr>
            <a:lvl2pPr lvl="1" rtl="0">
              <a:spcBef>
                <a:spcPts val="0"/>
              </a:spcBef>
              <a:spcAft>
                <a:spcPts val="0"/>
              </a:spcAft>
              <a:buClr>
                <a:srgbClr val="F72546"/>
              </a:buClr>
              <a:buSzPts val="6100"/>
              <a:buNone/>
              <a:defRPr sz="6100" b="1">
                <a:solidFill>
                  <a:srgbClr val="F72546"/>
                </a:solidFill>
              </a:defRPr>
            </a:lvl2pPr>
            <a:lvl3pPr lvl="2" rtl="0">
              <a:spcBef>
                <a:spcPts val="0"/>
              </a:spcBef>
              <a:spcAft>
                <a:spcPts val="0"/>
              </a:spcAft>
              <a:buClr>
                <a:srgbClr val="F72546"/>
              </a:buClr>
              <a:buSzPts val="6100"/>
              <a:buNone/>
              <a:defRPr sz="6100" b="1">
                <a:solidFill>
                  <a:srgbClr val="F72546"/>
                </a:solidFill>
              </a:defRPr>
            </a:lvl3pPr>
            <a:lvl4pPr lvl="3" rtl="0">
              <a:spcBef>
                <a:spcPts val="0"/>
              </a:spcBef>
              <a:spcAft>
                <a:spcPts val="0"/>
              </a:spcAft>
              <a:buClr>
                <a:srgbClr val="F72546"/>
              </a:buClr>
              <a:buSzPts val="6100"/>
              <a:buNone/>
              <a:defRPr sz="6100" b="1">
                <a:solidFill>
                  <a:srgbClr val="F72546"/>
                </a:solidFill>
              </a:defRPr>
            </a:lvl4pPr>
            <a:lvl5pPr lvl="4" rtl="0">
              <a:spcBef>
                <a:spcPts val="0"/>
              </a:spcBef>
              <a:spcAft>
                <a:spcPts val="0"/>
              </a:spcAft>
              <a:buClr>
                <a:srgbClr val="F72546"/>
              </a:buClr>
              <a:buSzPts val="6100"/>
              <a:buNone/>
              <a:defRPr sz="6100" b="1">
                <a:solidFill>
                  <a:srgbClr val="F72546"/>
                </a:solidFill>
              </a:defRPr>
            </a:lvl5pPr>
            <a:lvl6pPr lvl="5" rtl="0">
              <a:spcBef>
                <a:spcPts val="0"/>
              </a:spcBef>
              <a:spcAft>
                <a:spcPts val="0"/>
              </a:spcAft>
              <a:buClr>
                <a:srgbClr val="F72546"/>
              </a:buClr>
              <a:buSzPts val="6100"/>
              <a:buNone/>
              <a:defRPr sz="6100" b="1">
                <a:solidFill>
                  <a:srgbClr val="F72546"/>
                </a:solidFill>
              </a:defRPr>
            </a:lvl6pPr>
            <a:lvl7pPr lvl="6" rtl="0">
              <a:spcBef>
                <a:spcPts val="0"/>
              </a:spcBef>
              <a:spcAft>
                <a:spcPts val="0"/>
              </a:spcAft>
              <a:buClr>
                <a:srgbClr val="F72546"/>
              </a:buClr>
              <a:buSzPts val="6100"/>
              <a:buNone/>
              <a:defRPr sz="6100" b="1">
                <a:solidFill>
                  <a:srgbClr val="F72546"/>
                </a:solidFill>
              </a:defRPr>
            </a:lvl7pPr>
            <a:lvl8pPr lvl="7" rtl="0">
              <a:spcBef>
                <a:spcPts val="0"/>
              </a:spcBef>
              <a:spcAft>
                <a:spcPts val="0"/>
              </a:spcAft>
              <a:buClr>
                <a:srgbClr val="F72546"/>
              </a:buClr>
              <a:buSzPts val="6100"/>
              <a:buNone/>
              <a:defRPr sz="6100" b="1">
                <a:solidFill>
                  <a:srgbClr val="F72546"/>
                </a:solidFill>
              </a:defRPr>
            </a:lvl8pPr>
            <a:lvl9pPr lvl="8" rtl="0">
              <a:spcBef>
                <a:spcPts val="0"/>
              </a:spcBef>
              <a:spcAft>
                <a:spcPts val="0"/>
              </a:spcAft>
              <a:buClr>
                <a:srgbClr val="F72546"/>
              </a:buClr>
              <a:buSzPts val="6100"/>
              <a:buNone/>
              <a:defRPr sz="6100" b="1">
                <a:solidFill>
                  <a:srgbClr val="F72546"/>
                </a:solidFill>
              </a:defRPr>
            </a:lvl9pPr>
          </a:lstStyle>
          <a:p>
            <a:endParaRPr/>
          </a:p>
        </p:txBody>
      </p:sp>
      <p:sp>
        <p:nvSpPr>
          <p:cNvPr id="1426" name="Google Shape;1426;p110"/>
          <p:cNvSpPr txBox="1">
            <a:spLocks noGrp="1"/>
          </p:cNvSpPr>
          <p:nvPr>
            <p:ph type="subTitle" idx="1"/>
          </p:nvPr>
        </p:nvSpPr>
        <p:spPr>
          <a:xfrm>
            <a:off x="609600" y="4341067"/>
            <a:ext cx="50268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3600"/>
              <a:buNone/>
              <a:defRPr sz="3600"/>
            </a:lvl2pPr>
            <a:lvl3pPr lvl="2" rtl="0">
              <a:lnSpc>
                <a:spcPct val="100000"/>
              </a:lnSpc>
              <a:spcBef>
                <a:spcPts val="0"/>
              </a:spcBef>
              <a:spcAft>
                <a:spcPts val="0"/>
              </a:spcAft>
              <a:buSzPts val="3600"/>
              <a:buNone/>
              <a:defRPr sz="3600"/>
            </a:lvl3pPr>
            <a:lvl4pPr lvl="3" rtl="0">
              <a:lnSpc>
                <a:spcPct val="100000"/>
              </a:lnSpc>
              <a:spcBef>
                <a:spcPts val="0"/>
              </a:spcBef>
              <a:spcAft>
                <a:spcPts val="0"/>
              </a:spcAft>
              <a:buSzPts val="3600"/>
              <a:buNone/>
              <a:defRPr sz="3600"/>
            </a:lvl4pPr>
            <a:lvl5pPr lvl="4" rtl="0">
              <a:lnSpc>
                <a:spcPct val="100000"/>
              </a:lnSpc>
              <a:spcBef>
                <a:spcPts val="0"/>
              </a:spcBef>
              <a:spcAft>
                <a:spcPts val="0"/>
              </a:spcAft>
              <a:buSzPts val="3600"/>
              <a:buNone/>
              <a:defRPr sz="3600"/>
            </a:lvl5pPr>
            <a:lvl6pPr lvl="5" rtl="0">
              <a:lnSpc>
                <a:spcPct val="100000"/>
              </a:lnSpc>
              <a:spcBef>
                <a:spcPts val="0"/>
              </a:spcBef>
              <a:spcAft>
                <a:spcPts val="0"/>
              </a:spcAft>
              <a:buSzPts val="3600"/>
              <a:buNone/>
              <a:defRPr sz="3600"/>
            </a:lvl6pPr>
            <a:lvl7pPr lvl="6" rtl="0">
              <a:lnSpc>
                <a:spcPct val="100000"/>
              </a:lnSpc>
              <a:spcBef>
                <a:spcPts val="0"/>
              </a:spcBef>
              <a:spcAft>
                <a:spcPts val="0"/>
              </a:spcAft>
              <a:buSzPts val="3600"/>
              <a:buNone/>
              <a:defRPr sz="3600"/>
            </a:lvl7pPr>
            <a:lvl8pPr lvl="7" rtl="0">
              <a:lnSpc>
                <a:spcPct val="100000"/>
              </a:lnSpc>
              <a:spcBef>
                <a:spcPts val="0"/>
              </a:spcBef>
              <a:spcAft>
                <a:spcPts val="0"/>
              </a:spcAft>
              <a:buSzPts val="3600"/>
              <a:buNone/>
              <a:defRPr sz="3600"/>
            </a:lvl8pPr>
            <a:lvl9pPr lvl="8" rtl="0">
              <a:lnSpc>
                <a:spcPct val="100000"/>
              </a:lnSpc>
              <a:spcBef>
                <a:spcPts val="0"/>
              </a:spcBef>
              <a:spcAft>
                <a:spcPts val="0"/>
              </a:spcAft>
              <a:buSzPts val="3600"/>
              <a:buNone/>
              <a:defRPr sz="3600"/>
            </a:lvl9pPr>
          </a:lstStyle>
          <a:p>
            <a:endParaRPr/>
          </a:p>
        </p:txBody>
      </p:sp>
      <p:sp>
        <p:nvSpPr>
          <p:cNvPr id="1427" name="Google Shape;1427;p110"/>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3F3EA"/>
                </a:solidFill>
              </a:defRPr>
            </a:lvl1pPr>
            <a:lvl2pPr lvl="1" rtl="0">
              <a:buNone/>
              <a:defRPr>
                <a:solidFill>
                  <a:srgbClr val="F3F3EA"/>
                </a:solidFill>
              </a:defRPr>
            </a:lvl2pPr>
            <a:lvl3pPr lvl="2" rtl="0">
              <a:buNone/>
              <a:defRPr>
                <a:solidFill>
                  <a:srgbClr val="F3F3EA"/>
                </a:solidFill>
              </a:defRPr>
            </a:lvl3pPr>
            <a:lvl4pPr lvl="3" rtl="0">
              <a:buNone/>
              <a:defRPr>
                <a:solidFill>
                  <a:srgbClr val="F3F3EA"/>
                </a:solidFill>
              </a:defRPr>
            </a:lvl4pPr>
            <a:lvl5pPr lvl="4" rtl="0">
              <a:buNone/>
              <a:defRPr>
                <a:solidFill>
                  <a:srgbClr val="F3F3EA"/>
                </a:solidFill>
              </a:defRPr>
            </a:lvl5pPr>
            <a:lvl6pPr lvl="5" rtl="0">
              <a:buNone/>
              <a:defRPr>
                <a:solidFill>
                  <a:srgbClr val="F3F3EA"/>
                </a:solidFill>
              </a:defRPr>
            </a:lvl6pPr>
            <a:lvl7pPr lvl="6" rtl="0">
              <a:buNone/>
              <a:defRPr>
                <a:solidFill>
                  <a:srgbClr val="F3F3EA"/>
                </a:solidFill>
              </a:defRPr>
            </a:lvl7pPr>
            <a:lvl8pPr lvl="7" rtl="0">
              <a:buNone/>
              <a:defRPr>
                <a:solidFill>
                  <a:srgbClr val="F3F3EA"/>
                </a:solidFill>
              </a:defRPr>
            </a:lvl8pPr>
            <a:lvl9pPr lvl="8" rtl="0">
              <a:buNone/>
              <a:defRPr>
                <a:solidFill>
                  <a:srgbClr val="F3F3EA"/>
                </a:solidFill>
              </a:defRPr>
            </a:lvl9pPr>
          </a:lstStyle>
          <a:p>
            <a:pPr marL="0" lvl="0" indent="0" algn="r" rtl="0">
              <a:spcBef>
                <a:spcPts val="0"/>
              </a:spcBef>
              <a:spcAft>
                <a:spcPts val="0"/>
              </a:spcAft>
              <a:buNone/>
            </a:pPr>
            <a:fld id="{00000000-1234-1234-1234-123412341234}" type="slidenum">
              <a:rPr lang="en-US"/>
              <a:t>‹#›</a:t>
            </a:fld>
            <a:endParaRPr/>
          </a:p>
        </p:txBody>
      </p:sp>
      <p:sp>
        <p:nvSpPr>
          <p:cNvPr id="1428" name="Google Shape;1428;p110"/>
          <p:cNvSpPr txBox="1">
            <a:spLocks noGrp="1"/>
          </p:cNvSpPr>
          <p:nvPr>
            <p:ph type="sldNum" idx="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1429" name="Google Shape;1429;p110"/>
          <p:cNvSpPr/>
          <p:nvPr/>
        </p:nvSpPr>
        <p:spPr>
          <a:xfrm rot="5400000" flipH="1">
            <a:off x="3276773" y="2814208"/>
            <a:ext cx="6857629" cy="1229621"/>
          </a:xfrm>
          <a:custGeom>
            <a:avLst/>
            <a:gdLst/>
            <a:ahLst/>
            <a:cxnLst/>
            <a:rect l="l" t="t" r="r" b="b"/>
            <a:pathLst>
              <a:path w="204996" h="36675" extrusionOk="0">
                <a:moveTo>
                  <a:pt x="111000" y="1"/>
                </a:moveTo>
                <a:lnTo>
                  <a:pt x="107690" y="48"/>
                </a:lnTo>
                <a:lnTo>
                  <a:pt x="103951" y="144"/>
                </a:lnTo>
                <a:lnTo>
                  <a:pt x="96545" y="596"/>
                </a:lnTo>
                <a:lnTo>
                  <a:pt x="89186" y="1334"/>
                </a:lnTo>
                <a:lnTo>
                  <a:pt x="81899" y="2358"/>
                </a:lnTo>
                <a:lnTo>
                  <a:pt x="74707" y="3668"/>
                </a:lnTo>
                <a:lnTo>
                  <a:pt x="67610" y="5216"/>
                </a:lnTo>
                <a:lnTo>
                  <a:pt x="60585" y="7050"/>
                </a:lnTo>
                <a:lnTo>
                  <a:pt x="53679" y="9145"/>
                </a:lnTo>
                <a:lnTo>
                  <a:pt x="46891" y="11479"/>
                </a:lnTo>
                <a:lnTo>
                  <a:pt x="40200" y="14075"/>
                </a:lnTo>
                <a:lnTo>
                  <a:pt x="33627" y="16909"/>
                </a:lnTo>
                <a:lnTo>
                  <a:pt x="27197" y="19981"/>
                </a:lnTo>
                <a:lnTo>
                  <a:pt x="20886" y="23291"/>
                </a:lnTo>
                <a:lnTo>
                  <a:pt x="14742" y="26839"/>
                </a:lnTo>
                <a:lnTo>
                  <a:pt x="8717" y="30602"/>
                </a:lnTo>
                <a:lnTo>
                  <a:pt x="2858" y="34579"/>
                </a:lnTo>
                <a:lnTo>
                  <a:pt x="1" y="36675"/>
                </a:lnTo>
                <a:lnTo>
                  <a:pt x="204996" y="36675"/>
                </a:lnTo>
                <a:lnTo>
                  <a:pt x="204996" y="27840"/>
                </a:lnTo>
                <a:lnTo>
                  <a:pt x="202329" y="26125"/>
                </a:lnTo>
                <a:lnTo>
                  <a:pt x="196899" y="22886"/>
                </a:lnTo>
                <a:lnTo>
                  <a:pt x="191350" y="19862"/>
                </a:lnTo>
                <a:lnTo>
                  <a:pt x="185682" y="17004"/>
                </a:lnTo>
                <a:lnTo>
                  <a:pt x="179919" y="14361"/>
                </a:lnTo>
                <a:lnTo>
                  <a:pt x="174061" y="11932"/>
                </a:lnTo>
                <a:lnTo>
                  <a:pt x="168107" y="9717"/>
                </a:lnTo>
                <a:lnTo>
                  <a:pt x="162058" y="7693"/>
                </a:lnTo>
                <a:lnTo>
                  <a:pt x="155938" y="5907"/>
                </a:lnTo>
                <a:lnTo>
                  <a:pt x="149722" y="4359"/>
                </a:lnTo>
                <a:lnTo>
                  <a:pt x="143435" y="3025"/>
                </a:lnTo>
                <a:lnTo>
                  <a:pt x="137077" y="1930"/>
                </a:lnTo>
                <a:lnTo>
                  <a:pt x="130647" y="1072"/>
                </a:lnTo>
                <a:lnTo>
                  <a:pt x="124146" y="477"/>
                </a:lnTo>
                <a:lnTo>
                  <a:pt x="117597" y="96"/>
                </a:lnTo>
                <a:lnTo>
                  <a:pt x="1110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0" name="Google Shape;1430;p110"/>
          <p:cNvSpPr txBox="1">
            <a:spLocks noGrp="1"/>
          </p:cNvSpPr>
          <p:nvPr>
            <p:ph type="sldNum" idx="3"/>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431" name="Google Shape;1431;p110"/>
          <p:cNvSpPr>
            <a:spLocks noGrp="1"/>
          </p:cNvSpPr>
          <p:nvPr>
            <p:ph type="pic" idx="4"/>
          </p:nvPr>
        </p:nvSpPr>
        <p:spPr>
          <a:xfrm flipH="1">
            <a:off x="5303700" y="-67"/>
            <a:ext cx="6888300" cy="6858000"/>
          </a:xfrm>
          <a:prstGeom prst="flowChartDelay">
            <a:avLst/>
          </a:prstGeom>
          <a:noFill/>
          <a:ln>
            <a:noFill/>
          </a:ln>
        </p:spPr>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Break/Big Idea 7 - Add Image">
  <p:cSld name="SECTION_HEADER_1_1_1">
    <p:bg>
      <p:bgPr>
        <a:solidFill>
          <a:schemeClr val="dk1"/>
        </a:solidFill>
        <a:effectLst/>
      </p:bgPr>
    </p:bg>
    <p:spTree>
      <p:nvGrpSpPr>
        <p:cNvPr id="1" name="Shape 1432"/>
        <p:cNvGrpSpPr/>
        <p:nvPr/>
      </p:nvGrpSpPr>
      <p:grpSpPr>
        <a:xfrm>
          <a:off x="0" y="0"/>
          <a:ext cx="0" cy="0"/>
          <a:chOff x="0" y="0"/>
          <a:chExt cx="0" cy="0"/>
        </a:xfrm>
      </p:grpSpPr>
      <p:grpSp>
        <p:nvGrpSpPr>
          <p:cNvPr id="1433" name="Google Shape;1433;p111"/>
          <p:cNvGrpSpPr/>
          <p:nvPr/>
        </p:nvGrpSpPr>
        <p:grpSpPr>
          <a:xfrm>
            <a:off x="415598" y="6427310"/>
            <a:ext cx="1329629" cy="189008"/>
            <a:chOff x="237650" y="2349675"/>
            <a:chExt cx="7144700" cy="1015625"/>
          </a:xfrm>
        </p:grpSpPr>
        <p:sp>
          <p:nvSpPr>
            <p:cNvPr id="1434" name="Google Shape;1434;p111"/>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5" name="Google Shape;1435;p111"/>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6" name="Google Shape;1436;p111"/>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7" name="Google Shape;1437;p111"/>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8" name="Google Shape;1438;p111"/>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9" name="Google Shape;1439;p111"/>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40" name="Google Shape;1440;p111"/>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41" name="Google Shape;1441;p111"/>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42" name="Google Shape;1442;p111"/>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43" name="Google Shape;1443;p111"/>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44" name="Google Shape;1444;p111"/>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45" name="Google Shape;1445;p111"/>
          <p:cNvSpPr txBox="1">
            <a:spLocks noGrp="1"/>
          </p:cNvSpPr>
          <p:nvPr>
            <p:ph type="title"/>
          </p:nvPr>
        </p:nvSpPr>
        <p:spPr>
          <a:xfrm>
            <a:off x="6630600" y="1983833"/>
            <a:ext cx="50268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6100"/>
              <a:buNone/>
              <a:defRPr sz="6100" b="1">
                <a:solidFill>
                  <a:schemeClr val="lt2"/>
                </a:solidFill>
              </a:defRPr>
            </a:lvl1pPr>
            <a:lvl2pPr lvl="1" rtl="0">
              <a:spcBef>
                <a:spcPts val="0"/>
              </a:spcBef>
              <a:spcAft>
                <a:spcPts val="0"/>
              </a:spcAft>
              <a:buClr>
                <a:schemeClr val="lt2"/>
              </a:buClr>
              <a:buSzPts val="6100"/>
              <a:buNone/>
              <a:defRPr sz="6100" b="1">
                <a:solidFill>
                  <a:schemeClr val="lt2"/>
                </a:solidFill>
              </a:defRPr>
            </a:lvl2pPr>
            <a:lvl3pPr lvl="2" rtl="0">
              <a:spcBef>
                <a:spcPts val="0"/>
              </a:spcBef>
              <a:spcAft>
                <a:spcPts val="0"/>
              </a:spcAft>
              <a:buClr>
                <a:schemeClr val="lt2"/>
              </a:buClr>
              <a:buSzPts val="6100"/>
              <a:buNone/>
              <a:defRPr sz="6100" b="1">
                <a:solidFill>
                  <a:schemeClr val="lt2"/>
                </a:solidFill>
              </a:defRPr>
            </a:lvl3pPr>
            <a:lvl4pPr lvl="3" rtl="0">
              <a:spcBef>
                <a:spcPts val="0"/>
              </a:spcBef>
              <a:spcAft>
                <a:spcPts val="0"/>
              </a:spcAft>
              <a:buClr>
                <a:schemeClr val="lt2"/>
              </a:buClr>
              <a:buSzPts val="6100"/>
              <a:buNone/>
              <a:defRPr sz="6100" b="1">
                <a:solidFill>
                  <a:schemeClr val="lt2"/>
                </a:solidFill>
              </a:defRPr>
            </a:lvl4pPr>
            <a:lvl5pPr lvl="4" rtl="0">
              <a:spcBef>
                <a:spcPts val="0"/>
              </a:spcBef>
              <a:spcAft>
                <a:spcPts val="0"/>
              </a:spcAft>
              <a:buClr>
                <a:schemeClr val="lt2"/>
              </a:buClr>
              <a:buSzPts val="6100"/>
              <a:buNone/>
              <a:defRPr sz="6100" b="1">
                <a:solidFill>
                  <a:schemeClr val="lt2"/>
                </a:solidFill>
              </a:defRPr>
            </a:lvl5pPr>
            <a:lvl6pPr lvl="5" rtl="0">
              <a:spcBef>
                <a:spcPts val="0"/>
              </a:spcBef>
              <a:spcAft>
                <a:spcPts val="0"/>
              </a:spcAft>
              <a:buClr>
                <a:schemeClr val="lt2"/>
              </a:buClr>
              <a:buSzPts val="6100"/>
              <a:buNone/>
              <a:defRPr sz="6100" b="1">
                <a:solidFill>
                  <a:schemeClr val="lt2"/>
                </a:solidFill>
              </a:defRPr>
            </a:lvl6pPr>
            <a:lvl7pPr lvl="6" rtl="0">
              <a:spcBef>
                <a:spcPts val="0"/>
              </a:spcBef>
              <a:spcAft>
                <a:spcPts val="0"/>
              </a:spcAft>
              <a:buClr>
                <a:schemeClr val="lt2"/>
              </a:buClr>
              <a:buSzPts val="6100"/>
              <a:buNone/>
              <a:defRPr sz="6100" b="1">
                <a:solidFill>
                  <a:schemeClr val="lt2"/>
                </a:solidFill>
              </a:defRPr>
            </a:lvl7pPr>
            <a:lvl8pPr lvl="7" rtl="0">
              <a:spcBef>
                <a:spcPts val="0"/>
              </a:spcBef>
              <a:spcAft>
                <a:spcPts val="0"/>
              </a:spcAft>
              <a:buClr>
                <a:schemeClr val="lt2"/>
              </a:buClr>
              <a:buSzPts val="6100"/>
              <a:buNone/>
              <a:defRPr sz="6100" b="1">
                <a:solidFill>
                  <a:schemeClr val="lt2"/>
                </a:solidFill>
              </a:defRPr>
            </a:lvl8pPr>
            <a:lvl9pPr lvl="8" rtl="0">
              <a:spcBef>
                <a:spcPts val="0"/>
              </a:spcBef>
              <a:spcAft>
                <a:spcPts val="0"/>
              </a:spcAft>
              <a:buClr>
                <a:schemeClr val="lt2"/>
              </a:buClr>
              <a:buSzPts val="6100"/>
              <a:buNone/>
              <a:defRPr sz="6100" b="1">
                <a:solidFill>
                  <a:schemeClr val="lt2"/>
                </a:solidFill>
              </a:defRPr>
            </a:lvl9pPr>
          </a:lstStyle>
          <a:p>
            <a:endParaRPr/>
          </a:p>
        </p:txBody>
      </p:sp>
      <p:sp>
        <p:nvSpPr>
          <p:cNvPr id="1446" name="Google Shape;1446;p111"/>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3F3EA"/>
                </a:solidFill>
              </a:defRPr>
            </a:lvl1pPr>
            <a:lvl2pPr lvl="1" rtl="0">
              <a:buNone/>
              <a:defRPr>
                <a:solidFill>
                  <a:srgbClr val="F3F3EA"/>
                </a:solidFill>
              </a:defRPr>
            </a:lvl2pPr>
            <a:lvl3pPr lvl="2" rtl="0">
              <a:buNone/>
              <a:defRPr>
                <a:solidFill>
                  <a:srgbClr val="F3F3EA"/>
                </a:solidFill>
              </a:defRPr>
            </a:lvl3pPr>
            <a:lvl4pPr lvl="3" rtl="0">
              <a:buNone/>
              <a:defRPr>
                <a:solidFill>
                  <a:srgbClr val="F3F3EA"/>
                </a:solidFill>
              </a:defRPr>
            </a:lvl4pPr>
            <a:lvl5pPr lvl="4" rtl="0">
              <a:buNone/>
              <a:defRPr>
                <a:solidFill>
                  <a:srgbClr val="F3F3EA"/>
                </a:solidFill>
              </a:defRPr>
            </a:lvl5pPr>
            <a:lvl6pPr lvl="5" rtl="0">
              <a:buNone/>
              <a:defRPr>
                <a:solidFill>
                  <a:srgbClr val="F3F3EA"/>
                </a:solidFill>
              </a:defRPr>
            </a:lvl6pPr>
            <a:lvl7pPr lvl="6" rtl="0">
              <a:buNone/>
              <a:defRPr>
                <a:solidFill>
                  <a:srgbClr val="F3F3EA"/>
                </a:solidFill>
              </a:defRPr>
            </a:lvl7pPr>
            <a:lvl8pPr lvl="7" rtl="0">
              <a:buNone/>
              <a:defRPr>
                <a:solidFill>
                  <a:srgbClr val="F3F3EA"/>
                </a:solidFill>
              </a:defRPr>
            </a:lvl8pPr>
            <a:lvl9pPr lvl="8" rtl="0">
              <a:buNone/>
              <a:defRPr>
                <a:solidFill>
                  <a:srgbClr val="F3F3EA"/>
                </a:solidFill>
              </a:defRPr>
            </a:lvl9pPr>
          </a:lstStyle>
          <a:p>
            <a:pPr marL="0" lvl="0" indent="0" algn="r" rtl="0">
              <a:spcBef>
                <a:spcPts val="0"/>
              </a:spcBef>
              <a:spcAft>
                <a:spcPts val="0"/>
              </a:spcAft>
              <a:buNone/>
            </a:pPr>
            <a:fld id="{00000000-1234-1234-1234-123412341234}" type="slidenum">
              <a:rPr lang="en-US"/>
              <a:t>‹#›</a:t>
            </a:fld>
            <a:endParaRPr/>
          </a:p>
        </p:txBody>
      </p:sp>
      <p:sp>
        <p:nvSpPr>
          <p:cNvPr id="1447" name="Google Shape;1447;p111"/>
          <p:cNvSpPr txBox="1">
            <a:spLocks noGrp="1"/>
          </p:cNvSpPr>
          <p:nvPr>
            <p:ph type="sldNum" idx="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1448" name="Google Shape;1448;p111"/>
          <p:cNvSpPr txBox="1">
            <a:spLocks noGrp="1"/>
          </p:cNvSpPr>
          <p:nvPr>
            <p:ph type="sldNum" idx="3"/>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latin typeface="Lato"/>
                <a:ea typeface="Lato"/>
                <a:cs typeface="Lato"/>
                <a:sym typeface="Lato"/>
              </a:defRPr>
            </a:lvl1pPr>
            <a:lvl2pPr lvl="1" algn="r" rtl="0">
              <a:buNone/>
              <a:defRPr sz="1100">
                <a:latin typeface="Lato"/>
                <a:ea typeface="Lato"/>
                <a:cs typeface="Lato"/>
                <a:sym typeface="Lato"/>
              </a:defRPr>
            </a:lvl2pPr>
            <a:lvl3pPr lvl="2" algn="r" rtl="0">
              <a:buNone/>
              <a:defRPr sz="1100">
                <a:latin typeface="Lato"/>
                <a:ea typeface="Lato"/>
                <a:cs typeface="Lato"/>
                <a:sym typeface="Lato"/>
              </a:defRPr>
            </a:lvl3pPr>
            <a:lvl4pPr lvl="3" algn="r" rtl="0">
              <a:buNone/>
              <a:defRPr sz="1100">
                <a:latin typeface="Lato"/>
                <a:ea typeface="Lato"/>
                <a:cs typeface="Lato"/>
                <a:sym typeface="Lato"/>
              </a:defRPr>
            </a:lvl4pPr>
            <a:lvl5pPr lvl="4" algn="r" rtl="0">
              <a:buNone/>
              <a:defRPr sz="1100">
                <a:latin typeface="Lato"/>
                <a:ea typeface="Lato"/>
                <a:cs typeface="Lato"/>
                <a:sym typeface="Lato"/>
              </a:defRPr>
            </a:lvl5pPr>
            <a:lvl6pPr lvl="5" algn="r" rtl="0">
              <a:buNone/>
              <a:defRPr sz="1100">
                <a:latin typeface="Lato"/>
                <a:ea typeface="Lato"/>
                <a:cs typeface="Lato"/>
                <a:sym typeface="Lato"/>
              </a:defRPr>
            </a:lvl6pPr>
            <a:lvl7pPr lvl="6" algn="r" rtl="0">
              <a:buNone/>
              <a:defRPr sz="1100">
                <a:latin typeface="Lato"/>
                <a:ea typeface="Lato"/>
                <a:cs typeface="Lato"/>
                <a:sym typeface="Lato"/>
              </a:defRPr>
            </a:lvl7pPr>
            <a:lvl8pPr lvl="7" algn="r" rtl="0">
              <a:buNone/>
              <a:defRPr sz="1100">
                <a:latin typeface="Lato"/>
                <a:ea typeface="Lato"/>
                <a:cs typeface="Lato"/>
                <a:sym typeface="Lato"/>
              </a:defRPr>
            </a:lvl8pPr>
            <a:lvl9pPr lvl="8" algn="r" rtl="0">
              <a:buNone/>
              <a:defRPr sz="1100">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1449" name="Google Shape;1449;p111"/>
          <p:cNvSpPr txBox="1">
            <a:spLocks noGrp="1"/>
          </p:cNvSpPr>
          <p:nvPr>
            <p:ph type="subTitle" idx="1"/>
          </p:nvPr>
        </p:nvSpPr>
        <p:spPr>
          <a:xfrm>
            <a:off x="6630600" y="4079967"/>
            <a:ext cx="50268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Clr>
                <a:schemeClr val="lt1"/>
              </a:buClr>
              <a:buSzPts val="1300"/>
              <a:buNone/>
              <a:defRPr>
                <a:solidFill>
                  <a:schemeClr val="lt1"/>
                </a:solidFill>
              </a:defRPr>
            </a:lvl1pPr>
            <a:lvl2pPr lvl="1" rtl="0">
              <a:lnSpc>
                <a:spcPct val="100000"/>
              </a:lnSpc>
              <a:spcBef>
                <a:spcPts val="0"/>
              </a:spcBef>
              <a:spcAft>
                <a:spcPts val="0"/>
              </a:spcAft>
              <a:buClr>
                <a:schemeClr val="lt1"/>
              </a:buClr>
              <a:buSzPts val="3600"/>
              <a:buNone/>
              <a:defRPr sz="3600">
                <a:solidFill>
                  <a:schemeClr val="lt1"/>
                </a:solidFill>
              </a:defRPr>
            </a:lvl2pPr>
            <a:lvl3pPr lvl="2" rtl="0">
              <a:lnSpc>
                <a:spcPct val="100000"/>
              </a:lnSpc>
              <a:spcBef>
                <a:spcPts val="0"/>
              </a:spcBef>
              <a:spcAft>
                <a:spcPts val="0"/>
              </a:spcAft>
              <a:buClr>
                <a:schemeClr val="lt1"/>
              </a:buClr>
              <a:buSzPts val="3600"/>
              <a:buNone/>
              <a:defRPr sz="3600">
                <a:solidFill>
                  <a:schemeClr val="lt1"/>
                </a:solidFill>
              </a:defRPr>
            </a:lvl3pPr>
            <a:lvl4pPr lvl="3" rtl="0">
              <a:lnSpc>
                <a:spcPct val="100000"/>
              </a:lnSpc>
              <a:spcBef>
                <a:spcPts val="0"/>
              </a:spcBef>
              <a:spcAft>
                <a:spcPts val="0"/>
              </a:spcAft>
              <a:buClr>
                <a:schemeClr val="lt1"/>
              </a:buClr>
              <a:buSzPts val="3600"/>
              <a:buNone/>
              <a:defRPr sz="3600">
                <a:solidFill>
                  <a:schemeClr val="lt1"/>
                </a:solidFill>
              </a:defRPr>
            </a:lvl4pPr>
            <a:lvl5pPr lvl="4" rtl="0">
              <a:lnSpc>
                <a:spcPct val="100000"/>
              </a:lnSpc>
              <a:spcBef>
                <a:spcPts val="0"/>
              </a:spcBef>
              <a:spcAft>
                <a:spcPts val="0"/>
              </a:spcAft>
              <a:buClr>
                <a:schemeClr val="lt1"/>
              </a:buClr>
              <a:buSzPts val="3600"/>
              <a:buNone/>
              <a:defRPr sz="3600">
                <a:solidFill>
                  <a:schemeClr val="lt1"/>
                </a:solidFill>
              </a:defRPr>
            </a:lvl5pPr>
            <a:lvl6pPr lvl="5" rtl="0">
              <a:lnSpc>
                <a:spcPct val="100000"/>
              </a:lnSpc>
              <a:spcBef>
                <a:spcPts val="0"/>
              </a:spcBef>
              <a:spcAft>
                <a:spcPts val="0"/>
              </a:spcAft>
              <a:buClr>
                <a:schemeClr val="lt1"/>
              </a:buClr>
              <a:buSzPts val="3600"/>
              <a:buNone/>
              <a:defRPr sz="3600">
                <a:solidFill>
                  <a:schemeClr val="lt1"/>
                </a:solidFill>
              </a:defRPr>
            </a:lvl6pPr>
            <a:lvl7pPr lvl="6" rtl="0">
              <a:lnSpc>
                <a:spcPct val="100000"/>
              </a:lnSpc>
              <a:spcBef>
                <a:spcPts val="0"/>
              </a:spcBef>
              <a:spcAft>
                <a:spcPts val="0"/>
              </a:spcAft>
              <a:buClr>
                <a:schemeClr val="lt1"/>
              </a:buClr>
              <a:buSzPts val="3600"/>
              <a:buNone/>
              <a:defRPr sz="3600">
                <a:solidFill>
                  <a:schemeClr val="lt1"/>
                </a:solidFill>
              </a:defRPr>
            </a:lvl7pPr>
            <a:lvl8pPr lvl="7" rtl="0">
              <a:lnSpc>
                <a:spcPct val="100000"/>
              </a:lnSpc>
              <a:spcBef>
                <a:spcPts val="0"/>
              </a:spcBef>
              <a:spcAft>
                <a:spcPts val="0"/>
              </a:spcAft>
              <a:buClr>
                <a:schemeClr val="lt1"/>
              </a:buClr>
              <a:buSzPts val="3600"/>
              <a:buNone/>
              <a:defRPr sz="3600">
                <a:solidFill>
                  <a:schemeClr val="lt1"/>
                </a:solidFill>
              </a:defRPr>
            </a:lvl8pPr>
            <a:lvl9pPr lvl="8"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450" name="Google Shape;1450;p111"/>
          <p:cNvSpPr>
            <a:spLocks noGrp="1"/>
          </p:cNvSpPr>
          <p:nvPr>
            <p:ph type="pic" idx="4"/>
          </p:nvPr>
        </p:nvSpPr>
        <p:spPr>
          <a:xfrm>
            <a:off x="0" y="0"/>
            <a:ext cx="5894400" cy="6858000"/>
          </a:xfrm>
          <a:prstGeom prst="flowChartDelay">
            <a:avLst/>
          </a:prstGeom>
          <a:noFill/>
          <a:ln>
            <a:noFill/>
          </a:ln>
        </p:spPr>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2C Eyebrow, Title, Subtitle, Content on Near White">
  <p:cSld name="TITLE_AND_BODY_1_1">
    <p:bg>
      <p:bgPr>
        <a:solidFill>
          <a:schemeClr val="lt2"/>
        </a:solidFill>
        <a:effectLst/>
      </p:bgPr>
    </p:bg>
    <p:spTree>
      <p:nvGrpSpPr>
        <p:cNvPr id="1" name="Shape 1451"/>
        <p:cNvGrpSpPr/>
        <p:nvPr/>
      </p:nvGrpSpPr>
      <p:grpSpPr>
        <a:xfrm>
          <a:off x="0" y="0"/>
          <a:ext cx="0" cy="0"/>
          <a:chOff x="0" y="0"/>
          <a:chExt cx="0" cy="0"/>
        </a:xfrm>
      </p:grpSpPr>
      <p:sp>
        <p:nvSpPr>
          <p:cNvPr id="1452" name="Google Shape;1452;p112"/>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453" name="Google Shape;1453;p112"/>
          <p:cNvSpPr txBox="1">
            <a:spLocks noGrp="1"/>
          </p:cNvSpPr>
          <p:nvPr>
            <p:ph type="body" idx="1"/>
          </p:nvPr>
        </p:nvSpPr>
        <p:spPr>
          <a:xfrm>
            <a:off x="415600" y="1834900"/>
            <a:ext cx="11360700" cy="41331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454" name="Google Shape;1454;p112"/>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5" name="Google Shape;1455;p112"/>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6" name="Google Shape;1456;p112"/>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457" name="Google Shape;1457;p112"/>
          <p:cNvSpPr txBox="1">
            <a:spLocks noGrp="1"/>
          </p:cNvSpPr>
          <p:nvPr>
            <p:ph type="title" idx="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1458" name="Google Shape;1458;p112"/>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2C Eyebrow, Title, Subtitle, Content on White">
  <p:cSld name="TITLE_AND_BODY_1_1_2">
    <p:bg>
      <p:bgPr>
        <a:solidFill>
          <a:schemeClr val="lt1"/>
        </a:solidFill>
        <a:effectLst/>
      </p:bgPr>
    </p:bg>
    <p:spTree>
      <p:nvGrpSpPr>
        <p:cNvPr id="1" name="Shape 1459"/>
        <p:cNvGrpSpPr/>
        <p:nvPr/>
      </p:nvGrpSpPr>
      <p:grpSpPr>
        <a:xfrm>
          <a:off x="0" y="0"/>
          <a:ext cx="0" cy="0"/>
          <a:chOff x="0" y="0"/>
          <a:chExt cx="0" cy="0"/>
        </a:xfrm>
      </p:grpSpPr>
      <p:sp>
        <p:nvSpPr>
          <p:cNvPr id="1460" name="Google Shape;1460;p11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461" name="Google Shape;1461;p113"/>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1462" name="Google Shape;1462;p113"/>
          <p:cNvSpPr txBox="1">
            <a:spLocks noGrp="1"/>
          </p:cNvSpPr>
          <p:nvPr>
            <p:ph type="body" idx="1"/>
          </p:nvPr>
        </p:nvSpPr>
        <p:spPr>
          <a:xfrm>
            <a:off x="415600" y="1834900"/>
            <a:ext cx="11360700" cy="41331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463" name="Google Shape;1463;p113"/>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4" name="Google Shape;1464;p113"/>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5" name="Google Shape;1465;p113"/>
          <p:cNvSpPr txBox="1">
            <a:spLocks noGrp="1"/>
          </p:cNvSpPr>
          <p:nvPr>
            <p:ph type="title" idx="2"/>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466" name="Google Shape;1466;p113"/>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 Columns with Subtitles and Icons">
  <p:cSld name="CUSTOM_7_3">
    <p:bg>
      <p:bgPr>
        <a:solidFill>
          <a:schemeClr val="lt1"/>
        </a:solidFill>
        <a:effectLst/>
      </p:bgPr>
    </p:bg>
    <p:spTree>
      <p:nvGrpSpPr>
        <p:cNvPr id="1" name="Shape 76"/>
        <p:cNvGrpSpPr/>
        <p:nvPr/>
      </p:nvGrpSpPr>
      <p:grpSpPr>
        <a:xfrm>
          <a:off x="0" y="0"/>
          <a:ext cx="0" cy="0"/>
          <a:chOff x="0" y="0"/>
          <a:chExt cx="0" cy="0"/>
        </a:xfrm>
      </p:grpSpPr>
      <p:sp>
        <p:nvSpPr>
          <p:cNvPr id="77" name="Google Shape;77;p12"/>
          <p:cNvSpPr txBox="1">
            <a:spLocks noGrp="1"/>
          </p:cNvSpPr>
          <p:nvPr>
            <p:ph type="sldNum" idx="12"/>
          </p:nvPr>
        </p:nvSpPr>
        <p:spPr>
          <a:xfrm>
            <a:off x="11044810" y="6091622"/>
            <a:ext cx="731700" cy="524700"/>
          </a:xfrm>
          <a:prstGeom prst="rect">
            <a:avLst/>
          </a:prstGeom>
          <a:noFill/>
          <a:ln>
            <a:noFill/>
          </a:ln>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body" idx="1"/>
          </p:nvPr>
        </p:nvSpPr>
        <p:spPr>
          <a:xfrm>
            <a:off x="1300333" y="2913800"/>
            <a:ext cx="2990400" cy="275700"/>
          </a:xfrm>
          <a:prstGeom prst="rect">
            <a:avLst/>
          </a:prstGeom>
          <a:noFill/>
          <a:ln>
            <a:noFill/>
          </a:ln>
        </p:spPr>
        <p:txBody>
          <a:bodyPr spcFirstLastPara="1" wrap="square" lIns="91425" tIns="91425" rIns="91425" bIns="91425" anchor="ctr" anchorCtr="0">
            <a:no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5pPr>
            <a:lvl6pPr marL="2743200" lvl="5"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6pPr>
            <a:lvl7pPr marL="3200400" lvl="6"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7pPr>
            <a:lvl8pPr marL="3657600" lvl="7"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8pPr>
            <a:lvl9pPr marL="4114800" lvl="8"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9pPr>
          </a:lstStyle>
          <a:p>
            <a:endParaRPr/>
          </a:p>
        </p:txBody>
      </p:sp>
      <p:sp>
        <p:nvSpPr>
          <p:cNvPr id="79" name="Google Shape;79;p12"/>
          <p:cNvSpPr txBox="1">
            <a:spLocks noGrp="1"/>
          </p:cNvSpPr>
          <p:nvPr>
            <p:ph type="body" idx="2"/>
          </p:nvPr>
        </p:nvSpPr>
        <p:spPr>
          <a:xfrm>
            <a:off x="7924800" y="2913800"/>
            <a:ext cx="2990400" cy="275700"/>
          </a:xfrm>
          <a:prstGeom prst="rect">
            <a:avLst/>
          </a:prstGeom>
          <a:noFill/>
          <a:ln>
            <a:noFill/>
          </a:ln>
        </p:spPr>
        <p:txBody>
          <a:bodyPr spcFirstLastPara="1" wrap="square" lIns="91425" tIns="91425" rIns="91425" bIns="91425" anchor="ctr" anchorCtr="0">
            <a:no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5pPr>
            <a:lvl6pPr marL="2743200" lvl="5"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6pPr>
            <a:lvl7pPr marL="3200400" lvl="6"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7pPr>
            <a:lvl8pPr marL="3657600" lvl="7"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8pPr>
            <a:lvl9pPr marL="4114800" lvl="8"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9pPr>
          </a:lstStyle>
          <a:p>
            <a:endParaRPr/>
          </a:p>
        </p:txBody>
      </p:sp>
      <p:sp>
        <p:nvSpPr>
          <p:cNvPr id="80" name="Google Shape;80;p12"/>
          <p:cNvSpPr txBox="1">
            <a:spLocks noGrp="1"/>
          </p:cNvSpPr>
          <p:nvPr>
            <p:ph type="body" idx="3"/>
          </p:nvPr>
        </p:nvSpPr>
        <p:spPr>
          <a:xfrm>
            <a:off x="4600793" y="2913800"/>
            <a:ext cx="2990400" cy="275700"/>
          </a:xfrm>
          <a:prstGeom prst="rect">
            <a:avLst/>
          </a:prstGeom>
          <a:noFill/>
          <a:ln>
            <a:noFill/>
          </a:ln>
        </p:spPr>
        <p:txBody>
          <a:bodyPr spcFirstLastPara="1" wrap="square" lIns="91425" tIns="91425" rIns="91425" bIns="91425" anchor="ctr" anchorCtr="0">
            <a:no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5pPr>
            <a:lvl6pPr marL="2743200" lvl="5"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6pPr>
            <a:lvl7pPr marL="3200400" lvl="6"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7pPr>
            <a:lvl8pPr marL="3657600" lvl="7"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8pPr>
            <a:lvl9pPr marL="4114800" lvl="8"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9pPr>
          </a:lstStyle>
          <a:p>
            <a:endParaRPr/>
          </a:p>
        </p:txBody>
      </p:sp>
      <p:sp>
        <p:nvSpPr>
          <p:cNvPr id="81" name="Google Shape;81;p12"/>
          <p:cNvSpPr>
            <a:spLocks noGrp="1"/>
          </p:cNvSpPr>
          <p:nvPr>
            <p:ph type="pic" idx="4"/>
          </p:nvPr>
        </p:nvSpPr>
        <p:spPr>
          <a:xfrm>
            <a:off x="2280333" y="1804567"/>
            <a:ext cx="1030500" cy="1030500"/>
          </a:xfrm>
          <a:prstGeom prst="rect">
            <a:avLst/>
          </a:prstGeom>
          <a:noFill/>
          <a:ln>
            <a:noFill/>
          </a:ln>
        </p:spPr>
      </p:sp>
      <p:sp>
        <p:nvSpPr>
          <p:cNvPr id="82" name="Google Shape;82;p12"/>
          <p:cNvSpPr>
            <a:spLocks noGrp="1"/>
          </p:cNvSpPr>
          <p:nvPr>
            <p:ph type="pic" idx="5"/>
          </p:nvPr>
        </p:nvSpPr>
        <p:spPr>
          <a:xfrm>
            <a:off x="5580833" y="1804567"/>
            <a:ext cx="1030500" cy="1030500"/>
          </a:xfrm>
          <a:prstGeom prst="rect">
            <a:avLst/>
          </a:prstGeom>
          <a:noFill/>
          <a:ln>
            <a:noFill/>
          </a:ln>
        </p:spPr>
      </p:sp>
      <p:sp>
        <p:nvSpPr>
          <p:cNvPr id="83" name="Google Shape;83;p12"/>
          <p:cNvSpPr>
            <a:spLocks noGrp="1"/>
          </p:cNvSpPr>
          <p:nvPr>
            <p:ph type="pic" idx="6"/>
          </p:nvPr>
        </p:nvSpPr>
        <p:spPr>
          <a:xfrm>
            <a:off x="8881278" y="1804567"/>
            <a:ext cx="1030500" cy="1030500"/>
          </a:xfrm>
          <a:prstGeom prst="rect">
            <a:avLst/>
          </a:prstGeom>
          <a:noFill/>
          <a:ln>
            <a:noFill/>
          </a:ln>
        </p:spPr>
      </p:sp>
      <p:sp>
        <p:nvSpPr>
          <p:cNvPr id="84" name="Google Shape;84;p12"/>
          <p:cNvSpPr txBox="1">
            <a:spLocks noGrp="1"/>
          </p:cNvSpPr>
          <p:nvPr>
            <p:ph type="body" idx="7"/>
          </p:nvPr>
        </p:nvSpPr>
        <p:spPr>
          <a:xfrm>
            <a:off x="1300333" y="5483649"/>
            <a:ext cx="2990400" cy="275700"/>
          </a:xfrm>
          <a:prstGeom prst="rect">
            <a:avLst/>
          </a:prstGeom>
          <a:noFill/>
          <a:ln>
            <a:noFill/>
          </a:ln>
        </p:spPr>
        <p:txBody>
          <a:bodyPr spcFirstLastPara="1" wrap="square" lIns="91425" tIns="91425" rIns="91425" bIns="91425" anchor="ctr" anchorCtr="0">
            <a:no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5pPr>
            <a:lvl6pPr marL="2743200" lvl="5"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6pPr>
            <a:lvl7pPr marL="3200400" lvl="6"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7pPr>
            <a:lvl8pPr marL="3657600" lvl="7"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8pPr>
            <a:lvl9pPr marL="4114800" lvl="8"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9pPr>
          </a:lstStyle>
          <a:p>
            <a:endParaRPr/>
          </a:p>
        </p:txBody>
      </p:sp>
      <p:sp>
        <p:nvSpPr>
          <p:cNvPr id="85" name="Google Shape;85;p12"/>
          <p:cNvSpPr txBox="1">
            <a:spLocks noGrp="1"/>
          </p:cNvSpPr>
          <p:nvPr>
            <p:ph type="body" idx="8"/>
          </p:nvPr>
        </p:nvSpPr>
        <p:spPr>
          <a:xfrm>
            <a:off x="7924800" y="5483649"/>
            <a:ext cx="2990400" cy="275700"/>
          </a:xfrm>
          <a:prstGeom prst="rect">
            <a:avLst/>
          </a:prstGeom>
          <a:noFill/>
          <a:ln>
            <a:noFill/>
          </a:ln>
        </p:spPr>
        <p:txBody>
          <a:bodyPr spcFirstLastPara="1" wrap="square" lIns="91425" tIns="91425" rIns="91425" bIns="91425" anchor="ctr" anchorCtr="0">
            <a:no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5pPr>
            <a:lvl6pPr marL="2743200" lvl="5"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6pPr>
            <a:lvl7pPr marL="3200400" lvl="6"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7pPr>
            <a:lvl8pPr marL="3657600" lvl="7"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8pPr>
            <a:lvl9pPr marL="4114800" lvl="8"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9pPr>
          </a:lstStyle>
          <a:p>
            <a:endParaRPr/>
          </a:p>
        </p:txBody>
      </p:sp>
      <p:sp>
        <p:nvSpPr>
          <p:cNvPr id="86" name="Google Shape;86;p12"/>
          <p:cNvSpPr txBox="1">
            <a:spLocks noGrp="1"/>
          </p:cNvSpPr>
          <p:nvPr>
            <p:ph type="body" idx="9"/>
          </p:nvPr>
        </p:nvSpPr>
        <p:spPr>
          <a:xfrm>
            <a:off x="4600793" y="5483649"/>
            <a:ext cx="2990400" cy="275700"/>
          </a:xfrm>
          <a:prstGeom prst="rect">
            <a:avLst/>
          </a:prstGeom>
          <a:noFill/>
          <a:ln>
            <a:noFill/>
          </a:ln>
        </p:spPr>
        <p:txBody>
          <a:bodyPr spcFirstLastPara="1" wrap="square" lIns="91425" tIns="91425" rIns="91425" bIns="91425" anchor="ctr" anchorCtr="0">
            <a:no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5pPr>
            <a:lvl6pPr marL="2743200" lvl="5"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6pPr>
            <a:lvl7pPr marL="3200400" lvl="6"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7pPr>
            <a:lvl8pPr marL="3657600" lvl="7"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8pPr>
            <a:lvl9pPr marL="4114800" lvl="8" indent="-317500" algn="ctr" rtl="0">
              <a:spcBef>
                <a:spcPts val="0"/>
              </a:spcBef>
              <a:spcAft>
                <a:spcPts val="0"/>
              </a:spcAft>
              <a:buClr>
                <a:schemeClr val="dk1"/>
              </a:buClr>
              <a:buSzPts val="1400"/>
              <a:buFont typeface="Lato Black"/>
              <a:buChar char="•"/>
              <a:defRPr>
                <a:solidFill>
                  <a:schemeClr val="dk1"/>
                </a:solidFill>
                <a:latin typeface="Lato Black"/>
                <a:ea typeface="Lato Black"/>
                <a:cs typeface="Lato Black"/>
                <a:sym typeface="Lato Black"/>
              </a:defRPr>
            </a:lvl9pPr>
          </a:lstStyle>
          <a:p>
            <a:endParaRPr/>
          </a:p>
        </p:txBody>
      </p:sp>
      <p:sp>
        <p:nvSpPr>
          <p:cNvPr id="87" name="Google Shape;87;p12"/>
          <p:cNvSpPr>
            <a:spLocks noGrp="1"/>
          </p:cNvSpPr>
          <p:nvPr>
            <p:ph type="pic" idx="13"/>
          </p:nvPr>
        </p:nvSpPr>
        <p:spPr>
          <a:xfrm>
            <a:off x="2280333" y="4429433"/>
            <a:ext cx="1030500" cy="1030500"/>
          </a:xfrm>
          <a:prstGeom prst="rect">
            <a:avLst/>
          </a:prstGeom>
          <a:noFill/>
          <a:ln>
            <a:noFill/>
          </a:ln>
        </p:spPr>
      </p:sp>
      <p:sp>
        <p:nvSpPr>
          <p:cNvPr id="88" name="Google Shape;88;p12"/>
          <p:cNvSpPr>
            <a:spLocks noGrp="1"/>
          </p:cNvSpPr>
          <p:nvPr>
            <p:ph type="pic" idx="14"/>
          </p:nvPr>
        </p:nvSpPr>
        <p:spPr>
          <a:xfrm>
            <a:off x="5580833" y="4429433"/>
            <a:ext cx="1030500" cy="1030500"/>
          </a:xfrm>
          <a:prstGeom prst="rect">
            <a:avLst/>
          </a:prstGeom>
          <a:noFill/>
          <a:ln>
            <a:noFill/>
          </a:ln>
        </p:spPr>
      </p:sp>
      <p:sp>
        <p:nvSpPr>
          <p:cNvPr id="89" name="Google Shape;89;p12"/>
          <p:cNvSpPr>
            <a:spLocks noGrp="1"/>
          </p:cNvSpPr>
          <p:nvPr>
            <p:ph type="pic" idx="15"/>
          </p:nvPr>
        </p:nvSpPr>
        <p:spPr>
          <a:xfrm>
            <a:off x="8881278" y="4429433"/>
            <a:ext cx="1030500" cy="1030500"/>
          </a:xfrm>
          <a:prstGeom prst="rect">
            <a:avLst/>
          </a:prstGeom>
          <a:noFill/>
          <a:ln>
            <a:noFill/>
          </a:ln>
        </p:spPr>
      </p:sp>
      <p:sp>
        <p:nvSpPr>
          <p:cNvPr id="90" name="Google Shape;90;p12"/>
          <p:cNvSpPr txBox="1">
            <a:spLocks noGrp="1"/>
          </p:cNvSpPr>
          <p:nvPr>
            <p:ph type="body" idx="16"/>
          </p:nvPr>
        </p:nvSpPr>
        <p:spPr>
          <a:xfrm>
            <a:off x="1300333" y="3256667"/>
            <a:ext cx="2990400" cy="1030500"/>
          </a:xfrm>
          <a:prstGeom prst="rect">
            <a:avLst/>
          </a:prstGeom>
          <a:noFill/>
          <a:ln>
            <a:noFill/>
          </a:ln>
        </p:spPr>
        <p:txBody>
          <a:bodyPr spcFirstLastPara="1" wrap="square" lIns="91425" tIns="91425" rIns="91425" bIns="91425" anchor="ctr" anchorCtr="0">
            <a:no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sz="1100"/>
            </a:lvl2pPr>
            <a:lvl3pPr marL="1371600" lvl="2" indent="-298450" algn="ctr" rtl="0">
              <a:spcBef>
                <a:spcPts val="0"/>
              </a:spcBef>
              <a:spcAft>
                <a:spcPts val="0"/>
              </a:spcAft>
              <a:buSzPts val="1100"/>
              <a:buChar char="•"/>
              <a:defRPr sz="1100"/>
            </a:lvl3pPr>
            <a:lvl4pPr marL="1828800" lvl="3" indent="-298450" algn="ctr" rtl="0">
              <a:spcBef>
                <a:spcPts val="0"/>
              </a:spcBef>
              <a:spcAft>
                <a:spcPts val="0"/>
              </a:spcAft>
              <a:buSzPts val="1100"/>
              <a:buChar char="◦"/>
              <a:defRPr sz="1100"/>
            </a:lvl4pPr>
            <a:lvl5pPr marL="2286000" lvl="4" indent="-298450" algn="ctr" rtl="0">
              <a:spcBef>
                <a:spcPts val="0"/>
              </a:spcBef>
              <a:spcAft>
                <a:spcPts val="0"/>
              </a:spcAft>
              <a:buSzPts val="1100"/>
              <a:buChar char="•"/>
              <a:defRPr sz="1100"/>
            </a:lvl5pPr>
            <a:lvl6pPr marL="2743200" lvl="5" indent="-298450" algn="ctr" rtl="0">
              <a:spcBef>
                <a:spcPts val="0"/>
              </a:spcBef>
              <a:spcAft>
                <a:spcPts val="0"/>
              </a:spcAft>
              <a:buSzPts val="1100"/>
              <a:buChar char="◦"/>
              <a:defRPr sz="1100"/>
            </a:lvl6pPr>
            <a:lvl7pPr marL="3200400" lvl="6" indent="-298450" algn="ctr" rtl="0">
              <a:spcBef>
                <a:spcPts val="0"/>
              </a:spcBef>
              <a:spcAft>
                <a:spcPts val="0"/>
              </a:spcAft>
              <a:buSzPts val="1100"/>
              <a:buChar char="•"/>
              <a:defRPr sz="1100"/>
            </a:lvl7pPr>
            <a:lvl8pPr marL="3657600" lvl="7" indent="-298450" algn="ctr" rtl="0">
              <a:spcBef>
                <a:spcPts val="0"/>
              </a:spcBef>
              <a:spcAft>
                <a:spcPts val="0"/>
              </a:spcAft>
              <a:buSzPts val="1100"/>
              <a:buChar char="○"/>
              <a:defRPr sz="1100"/>
            </a:lvl8pPr>
            <a:lvl9pPr marL="4114800" lvl="8" indent="-298450" algn="ctr" rtl="0">
              <a:spcBef>
                <a:spcPts val="0"/>
              </a:spcBef>
              <a:spcAft>
                <a:spcPts val="0"/>
              </a:spcAft>
              <a:buSzPts val="1100"/>
              <a:buChar char="•"/>
              <a:defRPr sz="1100"/>
            </a:lvl9pPr>
          </a:lstStyle>
          <a:p>
            <a:endParaRPr/>
          </a:p>
        </p:txBody>
      </p:sp>
      <p:sp>
        <p:nvSpPr>
          <p:cNvPr id="91" name="Google Shape;91;p12"/>
          <p:cNvSpPr txBox="1">
            <a:spLocks noGrp="1"/>
          </p:cNvSpPr>
          <p:nvPr>
            <p:ph type="body" idx="17"/>
          </p:nvPr>
        </p:nvSpPr>
        <p:spPr>
          <a:xfrm>
            <a:off x="7924803" y="3256667"/>
            <a:ext cx="2990400" cy="1030500"/>
          </a:xfrm>
          <a:prstGeom prst="rect">
            <a:avLst/>
          </a:prstGeom>
          <a:noFill/>
          <a:ln>
            <a:noFill/>
          </a:ln>
        </p:spPr>
        <p:txBody>
          <a:bodyPr spcFirstLastPara="1" wrap="square" lIns="91425" tIns="91425" rIns="91425" bIns="91425" anchor="ctr" anchorCtr="0">
            <a:no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sz="1100"/>
            </a:lvl2pPr>
            <a:lvl3pPr marL="1371600" lvl="2" indent="-298450" algn="ctr" rtl="0">
              <a:spcBef>
                <a:spcPts val="0"/>
              </a:spcBef>
              <a:spcAft>
                <a:spcPts val="0"/>
              </a:spcAft>
              <a:buSzPts val="1100"/>
              <a:buChar char="•"/>
              <a:defRPr sz="1100"/>
            </a:lvl3pPr>
            <a:lvl4pPr marL="1828800" lvl="3" indent="-298450" algn="ctr" rtl="0">
              <a:spcBef>
                <a:spcPts val="0"/>
              </a:spcBef>
              <a:spcAft>
                <a:spcPts val="0"/>
              </a:spcAft>
              <a:buSzPts val="1100"/>
              <a:buChar char="◦"/>
              <a:defRPr sz="1100"/>
            </a:lvl4pPr>
            <a:lvl5pPr marL="2286000" lvl="4" indent="-298450" algn="ctr" rtl="0">
              <a:spcBef>
                <a:spcPts val="0"/>
              </a:spcBef>
              <a:spcAft>
                <a:spcPts val="0"/>
              </a:spcAft>
              <a:buSzPts val="1100"/>
              <a:buChar char="•"/>
              <a:defRPr sz="1100"/>
            </a:lvl5pPr>
            <a:lvl6pPr marL="2743200" lvl="5" indent="-298450" algn="ctr" rtl="0">
              <a:spcBef>
                <a:spcPts val="0"/>
              </a:spcBef>
              <a:spcAft>
                <a:spcPts val="0"/>
              </a:spcAft>
              <a:buSzPts val="1100"/>
              <a:buChar char="◦"/>
              <a:defRPr sz="1100"/>
            </a:lvl6pPr>
            <a:lvl7pPr marL="3200400" lvl="6" indent="-298450" algn="ctr" rtl="0">
              <a:spcBef>
                <a:spcPts val="0"/>
              </a:spcBef>
              <a:spcAft>
                <a:spcPts val="0"/>
              </a:spcAft>
              <a:buSzPts val="1100"/>
              <a:buChar char="•"/>
              <a:defRPr sz="1100"/>
            </a:lvl7pPr>
            <a:lvl8pPr marL="3657600" lvl="7" indent="-298450" algn="ctr" rtl="0">
              <a:spcBef>
                <a:spcPts val="0"/>
              </a:spcBef>
              <a:spcAft>
                <a:spcPts val="0"/>
              </a:spcAft>
              <a:buSzPts val="1100"/>
              <a:buChar char="○"/>
              <a:defRPr sz="1100"/>
            </a:lvl8pPr>
            <a:lvl9pPr marL="4114800" lvl="8" indent="-298450" algn="ctr" rtl="0">
              <a:spcBef>
                <a:spcPts val="0"/>
              </a:spcBef>
              <a:spcAft>
                <a:spcPts val="0"/>
              </a:spcAft>
              <a:buSzPts val="1100"/>
              <a:buChar char="•"/>
              <a:defRPr sz="1100"/>
            </a:lvl9pPr>
          </a:lstStyle>
          <a:p>
            <a:endParaRPr/>
          </a:p>
        </p:txBody>
      </p:sp>
      <p:sp>
        <p:nvSpPr>
          <p:cNvPr id="92" name="Google Shape;92;p12"/>
          <p:cNvSpPr txBox="1">
            <a:spLocks noGrp="1"/>
          </p:cNvSpPr>
          <p:nvPr>
            <p:ph type="body" idx="18"/>
          </p:nvPr>
        </p:nvSpPr>
        <p:spPr>
          <a:xfrm>
            <a:off x="4600795" y="3256667"/>
            <a:ext cx="2990400" cy="1030500"/>
          </a:xfrm>
          <a:prstGeom prst="rect">
            <a:avLst/>
          </a:prstGeom>
          <a:noFill/>
          <a:ln>
            <a:noFill/>
          </a:ln>
        </p:spPr>
        <p:txBody>
          <a:bodyPr spcFirstLastPara="1" wrap="square" lIns="91425" tIns="91425" rIns="91425" bIns="91425" anchor="ctr" anchorCtr="0">
            <a:no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sz="1100"/>
            </a:lvl2pPr>
            <a:lvl3pPr marL="1371600" lvl="2" indent="-298450" algn="ctr" rtl="0">
              <a:spcBef>
                <a:spcPts val="0"/>
              </a:spcBef>
              <a:spcAft>
                <a:spcPts val="0"/>
              </a:spcAft>
              <a:buSzPts val="1100"/>
              <a:buChar char="•"/>
              <a:defRPr sz="1100"/>
            </a:lvl3pPr>
            <a:lvl4pPr marL="1828800" lvl="3" indent="-298450" algn="ctr" rtl="0">
              <a:spcBef>
                <a:spcPts val="0"/>
              </a:spcBef>
              <a:spcAft>
                <a:spcPts val="0"/>
              </a:spcAft>
              <a:buSzPts val="1100"/>
              <a:buChar char="◦"/>
              <a:defRPr sz="1100"/>
            </a:lvl4pPr>
            <a:lvl5pPr marL="2286000" lvl="4" indent="-298450" algn="ctr" rtl="0">
              <a:spcBef>
                <a:spcPts val="0"/>
              </a:spcBef>
              <a:spcAft>
                <a:spcPts val="0"/>
              </a:spcAft>
              <a:buSzPts val="1100"/>
              <a:buChar char="•"/>
              <a:defRPr sz="1100"/>
            </a:lvl5pPr>
            <a:lvl6pPr marL="2743200" lvl="5" indent="-298450" algn="ctr" rtl="0">
              <a:spcBef>
                <a:spcPts val="0"/>
              </a:spcBef>
              <a:spcAft>
                <a:spcPts val="0"/>
              </a:spcAft>
              <a:buSzPts val="1100"/>
              <a:buChar char="◦"/>
              <a:defRPr sz="1100"/>
            </a:lvl6pPr>
            <a:lvl7pPr marL="3200400" lvl="6" indent="-298450" algn="ctr" rtl="0">
              <a:spcBef>
                <a:spcPts val="0"/>
              </a:spcBef>
              <a:spcAft>
                <a:spcPts val="0"/>
              </a:spcAft>
              <a:buSzPts val="1100"/>
              <a:buChar char="•"/>
              <a:defRPr sz="1100"/>
            </a:lvl7pPr>
            <a:lvl8pPr marL="3657600" lvl="7" indent="-298450" algn="ctr" rtl="0">
              <a:spcBef>
                <a:spcPts val="0"/>
              </a:spcBef>
              <a:spcAft>
                <a:spcPts val="0"/>
              </a:spcAft>
              <a:buSzPts val="1100"/>
              <a:buChar char="○"/>
              <a:defRPr sz="1100"/>
            </a:lvl8pPr>
            <a:lvl9pPr marL="4114800" lvl="8" indent="-298450" algn="ctr" rtl="0">
              <a:spcBef>
                <a:spcPts val="0"/>
              </a:spcBef>
              <a:spcAft>
                <a:spcPts val="0"/>
              </a:spcAft>
              <a:buSzPts val="1100"/>
              <a:buChar char="•"/>
              <a:defRPr sz="1100"/>
            </a:lvl9pPr>
          </a:lstStyle>
          <a:p>
            <a:endParaRPr/>
          </a:p>
        </p:txBody>
      </p:sp>
      <p:sp>
        <p:nvSpPr>
          <p:cNvPr id="93" name="Google Shape;93;p12"/>
          <p:cNvSpPr txBox="1">
            <a:spLocks noGrp="1"/>
          </p:cNvSpPr>
          <p:nvPr>
            <p:ph type="body" idx="19"/>
          </p:nvPr>
        </p:nvSpPr>
        <p:spPr>
          <a:xfrm>
            <a:off x="1300333" y="5881533"/>
            <a:ext cx="2990400" cy="1030500"/>
          </a:xfrm>
          <a:prstGeom prst="rect">
            <a:avLst/>
          </a:prstGeom>
          <a:noFill/>
          <a:ln>
            <a:noFill/>
          </a:ln>
        </p:spPr>
        <p:txBody>
          <a:bodyPr spcFirstLastPara="1" wrap="square" lIns="91425" tIns="91425" rIns="91425" bIns="91425" anchor="ctr" anchorCtr="0">
            <a:no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sz="1100"/>
            </a:lvl2pPr>
            <a:lvl3pPr marL="1371600" lvl="2" indent="-298450" algn="ctr" rtl="0">
              <a:spcBef>
                <a:spcPts val="0"/>
              </a:spcBef>
              <a:spcAft>
                <a:spcPts val="0"/>
              </a:spcAft>
              <a:buSzPts val="1100"/>
              <a:buChar char="•"/>
              <a:defRPr sz="1100"/>
            </a:lvl3pPr>
            <a:lvl4pPr marL="1828800" lvl="3" indent="-298450" algn="ctr" rtl="0">
              <a:spcBef>
                <a:spcPts val="0"/>
              </a:spcBef>
              <a:spcAft>
                <a:spcPts val="0"/>
              </a:spcAft>
              <a:buSzPts val="1100"/>
              <a:buChar char="◦"/>
              <a:defRPr sz="1100"/>
            </a:lvl4pPr>
            <a:lvl5pPr marL="2286000" lvl="4" indent="-298450" algn="ctr" rtl="0">
              <a:spcBef>
                <a:spcPts val="0"/>
              </a:spcBef>
              <a:spcAft>
                <a:spcPts val="0"/>
              </a:spcAft>
              <a:buSzPts val="1100"/>
              <a:buChar char="•"/>
              <a:defRPr sz="1100"/>
            </a:lvl5pPr>
            <a:lvl6pPr marL="2743200" lvl="5" indent="-298450" algn="ctr" rtl="0">
              <a:spcBef>
                <a:spcPts val="0"/>
              </a:spcBef>
              <a:spcAft>
                <a:spcPts val="0"/>
              </a:spcAft>
              <a:buSzPts val="1100"/>
              <a:buChar char="◦"/>
              <a:defRPr sz="1100"/>
            </a:lvl6pPr>
            <a:lvl7pPr marL="3200400" lvl="6" indent="-298450" algn="ctr" rtl="0">
              <a:spcBef>
                <a:spcPts val="0"/>
              </a:spcBef>
              <a:spcAft>
                <a:spcPts val="0"/>
              </a:spcAft>
              <a:buSzPts val="1100"/>
              <a:buChar char="•"/>
              <a:defRPr sz="1100"/>
            </a:lvl7pPr>
            <a:lvl8pPr marL="3657600" lvl="7" indent="-298450" algn="ctr" rtl="0">
              <a:spcBef>
                <a:spcPts val="0"/>
              </a:spcBef>
              <a:spcAft>
                <a:spcPts val="0"/>
              </a:spcAft>
              <a:buSzPts val="1100"/>
              <a:buChar char="○"/>
              <a:defRPr sz="1100"/>
            </a:lvl8pPr>
            <a:lvl9pPr marL="4114800" lvl="8" indent="-298450" algn="ctr" rtl="0">
              <a:spcBef>
                <a:spcPts val="0"/>
              </a:spcBef>
              <a:spcAft>
                <a:spcPts val="0"/>
              </a:spcAft>
              <a:buSzPts val="1100"/>
              <a:buChar char="•"/>
              <a:defRPr sz="1100"/>
            </a:lvl9pPr>
          </a:lstStyle>
          <a:p>
            <a:endParaRPr/>
          </a:p>
        </p:txBody>
      </p:sp>
      <p:sp>
        <p:nvSpPr>
          <p:cNvPr id="94" name="Google Shape;94;p12"/>
          <p:cNvSpPr txBox="1">
            <a:spLocks noGrp="1"/>
          </p:cNvSpPr>
          <p:nvPr>
            <p:ph type="body" idx="20"/>
          </p:nvPr>
        </p:nvSpPr>
        <p:spPr>
          <a:xfrm>
            <a:off x="7924803" y="5881533"/>
            <a:ext cx="2990400" cy="1030500"/>
          </a:xfrm>
          <a:prstGeom prst="rect">
            <a:avLst/>
          </a:prstGeom>
          <a:noFill/>
          <a:ln>
            <a:noFill/>
          </a:ln>
        </p:spPr>
        <p:txBody>
          <a:bodyPr spcFirstLastPara="1" wrap="square" lIns="91425" tIns="91425" rIns="91425" bIns="91425" anchor="ctr" anchorCtr="0">
            <a:no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sz="1100"/>
            </a:lvl2pPr>
            <a:lvl3pPr marL="1371600" lvl="2" indent="-298450" algn="ctr" rtl="0">
              <a:spcBef>
                <a:spcPts val="0"/>
              </a:spcBef>
              <a:spcAft>
                <a:spcPts val="0"/>
              </a:spcAft>
              <a:buSzPts val="1100"/>
              <a:buChar char="•"/>
              <a:defRPr sz="1100"/>
            </a:lvl3pPr>
            <a:lvl4pPr marL="1828800" lvl="3" indent="-298450" algn="ctr" rtl="0">
              <a:spcBef>
                <a:spcPts val="0"/>
              </a:spcBef>
              <a:spcAft>
                <a:spcPts val="0"/>
              </a:spcAft>
              <a:buSzPts val="1100"/>
              <a:buChar char="◦"/>
              <a:defRPr sz="1100"/>
            </a:lvl4pPr>
            <a:lvl5pPr marL="2286000" lvl="4" indent="-298450" algn="ctr" rtl="0">
              <a:spcBef>
                <a:spcPts val="0"/>
              </a:spcBef>
              <a:spcAft>
                <a:spcPts val="0"/>
              </a:spcAft>
              <a:buSzPts val="1100"/>
              <a:buChar char="•"/>
              <a:defRPr sz="1100"/>
            </a:lvl5pPr>
            <a:lvl6pPr marL="2743200" lvl="5" indent="-298450" algn="ctr" rtl="0">
              <a:spcBef>
                <a:spcPts val="0"/>
              </a:spcBef>
              <a:spcAft>
                <a:spcPts val="0"/>
              </a:spcAft>
              <a:buSzPts val="1100"/>
              <a:buChar char="◦"/>
              <a:defRPr sz="1100"/>
            </a:lvl6pPr>
            <a:lvl7pPr marL="3200400" lvl="6" indent="-298450" algn="ctr" rtl="0">
              <a:spcBef>
                <a:spcPts val="0"/>
              </a:spcBef>
              <a:spcAft>
                <a:spcPts val="0"/>
              </a:spcAft>
              <a:buSzPts val="1100"/>
              <a:buChar char="•"/>
              <a:defRPr sz="1100"/>
            </a:lvl7pPr>
            <a:lvl8pPr marL="3657600" lvl="7" indent="-298450" algn="ctr" rtl="0">
              <a:spcBef>
                <a:spcPts val="0"/>
              </a:spcBef>
              <a:spcAft>
                <a:spcPts val="0"/>
              </a:spcAft>
              <a:buSzPts val="1100"/>
              <a:buChar char="○"/>
              <a:defRPr sz="1100"/>
            </a:lvl8pPr>
            <a:lvl9pPr marL="4114800" lvl="8" indent="-298450" algn="ctr" rtl="0">
              <a:spcBef>
                <a:spcPts val="0"/>
              </a:spcBef>
              <a:spcAft>
                <a:spcPts val="0"/>
              </a:spcAft>
              <a:buSzPts val="1100"/>
              <a:buChar char="•"/>
              <a:defRPr sz="1100"/>
            </a:lvl9pPr>
          </a:lstStyle>
          <a:p>
            <a:endParaRPr/>
          </a:p>
        </p:txBody>
      </p:sp>
      <p:sp>
        <p:nvSpPr>
          <p:cNvPr id="95" name="Google Shape;95;p12"/>
          <p:cNvSpPr txBox="1">
            <a:spLocks noGrp="1"/>
          </p:cNvSpPr>
          <p:nvPr>
            <p:ph type="body" idx="21"/>
          </p:nvPr>
        </p:nvSpPr>
        <p:spPr>
          <a:xfrm>
            <a:off x="4600795" y="5881533"/>
            <a:ext cx="2990400" cy="1030500"/>
          </a:xfrm>
          <a:prstGeom prst="rect">
            <a:avLst/>
          </a:prstGeom>
          <a:noFill/>
          <a:ln>
            <a:noFill/>
          </a:ln>
        </p:spPr>
        <p:txBody>
          <a:bodyPr spcFirstLastPara="1" wrap="square" lIns="91425" tIns="91425" rIns="91425" bIns="91425" anchor="ctr" anchorCtr="0">
            <a:noAutofit/>
          </a:bodyPr>
          <a:lstStyle>
            <a:lvl1pPr marL="457200" lvl="0" indent="-298450" algn="ctr" rtl="0">
              <a:spcBef>
                <a:spcPts val="0"/>
              </a:spcBef>
              <a:spcAft>
                <a:spcPts val="0"/>
              </a:spcAft>
              <a:buSzPts val="1100"/>
              <a:buChar char="•"/>
              <a:defRPr sz="1100"/>
            </a:lvl1pPr>
            <a:lvl2pPr marL="914400" lvl="1" indent="-298450" algn="ctr" rtl="0">
              <a:spcBef>
                <a:spcPts val="0"/>
              </a:spcBef>
              <a:spcAft>
                <a:spcPts val="0"/>
              </a:spcAft>
              <a:buSzPts val="1100"/>
              <a:buChar char="○"/>
              <a:defRPr sz="1100"/>
            </a:lvl2pPr>
            <a:lvl3pPr marL="1371600" lvl="2" indent="-298450" algn="ctr" rtl="0">
              <a:spcBef>
                <a:spcPts val="0"/>
              </a:spcBef>
              <a:spcAft>
                <a:spcPts val="0"/>
              </a:spcAft>
              <a:buSzPts val="1100"/>
              <a:buChar char="•"/>
              <a:defRPr sz="1100"/>
            </a:lvl3pPr>
            <a:lvl4pPr marL="1828800" lvl="3" indent="-298450" algn="ctr" rtl="0">
              <a:spcBef>
                <a:spcPts val="0"/>
              </a:spcBef>
              <a:spcAft>
                <a:spcPts val="0"/>
              </a:spcAft>
              <a:buSzPts val="1100"/>
              <a:buChar char="◦"/>
              <a:defRPr sz="1100"/>
            </a:lvl4pPr>
            <a:lvl5pPr marL="2286000" lvl="4" indent="-298450" algn="ctr" rtl="0">
              <a:spcBef>
                <a:spcPts val="0"/>
              </a:spcBef>
              <a:spcAft>
                <a:spcPts val="0"/>
              </a:spcAft>
              <a:buSzPts val="1100"/>
              <a:buChar char="•"/>
              <a:defRPr sz="1100"/>
            </a:lvl5pPr>
            <a:lvl6pPr marL="2743200" lvl="5" indent="-298450" algn="ctr" rtl="0">
              <a:spcBef>
                <a:spcPts val="0"/>
              </a:spcBef>
              <a:spcAft>
                <a:spcPts val="0"/>
              </a:spcAft>
              <a:buSzPts val="1100"/>
              <a:buChar char="◦"/>
              <a:defRPr sz="1100"/>
            </a:lvl6pPr>
            <a:lvl7pPr marL="3200400" lvl="6" indent="-298450" algn="ctr" rtl="0">
              <a:spcBef>
                <a:spcPts val="0"/>
              </a:spcBef>
              <a:spcAft>
                <a:spcPts val="0"/>
              </a:spcAft>
              <a:buSzPts val="1100"/>
              <a:buChar char="•"/>
              <a:defRPr sz="1100"/>
            </a:lvl7pPr>
            <a:lvl8pPr marL="3657600" lvl="7" indent="-298450" algn="ctr" rtl="0">
              <a:spcBef>
                <a:spcPts val="0"/>
              </a:spcBef>
              <a:spcAft>
                <a:spcPts val="0"/>
              </a:spcAft>
              <a:buSzPts val="1100"/>
              <a:buChar char="○"/>
              <a:defRPr sz="1100"/>
            </a:lvl8pPr>
            <a:lvl9pPr marL="4114800" lvl="8" indent="-298450" algn="ctr" rtl="0">
              <a:spcBef>
                <a:spcPts val="0"/>
              </a:spcBef>
              <a:spcAft>
                <a:spcPts val="0"/>
              </a:spcAft>
              <a:buSzPts val="1100"/>
              <a:buChar char="•"/>
              <a:defRPr sz="1100"/>
            </a:lvl9pPr>
          </a:lstStyle>
          <a:p>
            <a:endParaRPr/>
          </a:p>
        </p:txBody>
      </p:sp>
      <p:sp>
        <p:nvSpPr>
          <p:cNvPr id="96" name="Google Shape;96;p12"/>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 name="Google Shape;97;p12"/>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 name="Google Shape;98;p12"/>
          <p:cNvSpPr txBox="1">
            <a:spLocks noGrp="1"/>
          </p:cNvSpPr>
          <p:nvPr>
            <p:ph type="title"/>
          </p:nvPr>
        </p:nvSpPr>
        <p:spPr>
          <a:xfrm>
            <a:off x="415600" y="398067"/>
            <a:ext cx="10124100" cy="524700"/>
          </a:xfrm>
          <a:prstGeom prst="rect">
            <a:avLst/>
          </a:prstGeom>
        </p:spPr>
        <p:txBody>
          <a:bodyPr spcFirstLastPara="1" wrap="square" lIns="91425" tIns="45700" rIns="91425" bIns="4570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99" name="Google Shape;99;p12"/>
          <p:cNvSpPr txBox="1">
            <a:spLocks noGrp="1"/>
          </p:cNvSpPr>
          <p:nvPr>
            <p:ph type="title" idx="2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100" name="Google Shape;100;p12"/>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wo columns images">
  <p:cSld name="TITLE_AND_TWO_COLUMNS_1">
    <p:bg>
      <p:bgPr>
        <a:solidFill>
          <a:schemeClr val="lt2"/>
        </a:solidFill>
        <a:effectLst/>
      </p:bgPr>
    </p:bg>
    <p:spTree>
      <p:nvGrpSpPr>
        <p:cNvPr id="1" name="Shape 1467"/>
        <p:cNvGrpSpPr/>
        <p:nvPr/>
      </p:nvGrpSpPr>
      <p:grpSpPr>
        <a:xfrm>
          <a:off x="0" y="0"/>
          <a:ext cx="0" cy="0"/>
          <a:chOff x="0" y="0"/>
          <a:chExt cx="0" cy="0"/>
        </a:xfrm>
      </p:grpSpPr>
      <p:sp>
        <p:nvSpPr>
          <p:cNvPr id="1468" name="Google Shape;1468;p11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469" name="Google Shape;1469;p114"/>
          <p:cNvSpPr>
            <a:spLocks noGrp="1"/>
          </p:cNvSpPr>
          <p:nvPr>
            <p:ph type="pic" idx="2"/>
          </p:nvPr>
        </p:nvSpPr>
        <p:spPr>
          <a:xfrm>
            <a:off x="6443133" y="1700767"/>
            <a:ext cx="5333100" cy="4133100"/>
          </a:xfrm>
          <a:prstGeom prst="rect">
            <a:avLst/>
          </a:prstGeom>
          <a:noFill/>
          <a:ln>
            <a:noFill/>
          </a:ln>
        </p:spPr>
      </p:sp>
      <p:sp>
        <p:nvSpPr>
          <p:cNvPr id="1470" name="Google Shape;1470;p114"/>
          <p:cNvSpPr>
            <a:spLocks noGrp="1"/>
          </p:cNvSpPr>
          <p:nvPr>
            <p:ph type="pic" idx="3"/>
          </p:nvPr>
        </p:nvSpPr>
        <p:spPr>
          <a:xfrm>
            <a:off x="415667" y="1700767"/>
            <a:ext cx="5333100" cy="4133100"/>
          </a:xfrm>
          <a:prstGeom prst="rect">
            <a:avLst/>
          </a:prstGeom>
          <a:noFill/>
          <a:ln>
            <a:noFill/>
          </a:ln>
        </p:spPr>
      </p:sp>
      <p:sp>
        <p:nvSpPr>
          <p:cNvPr id="1471" name="Google Shape;1471;p114"/>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2" name="Google Shape;1472;p114"/>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3" name="Google Shape;1473;p114"/>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474" name="Google Shape;1474;p114"/>
          <p:cNvSpPr txBox="1">
            <a:spLocks noGrp="1"/>
          </p:cNvSpPr>
          <p:nvPr>
            <p:ph type="title" idx="4"/>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1475" name="Google Shape;1475;p114"/>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wo columns images 2">
  <p:cSld name="TITLE_AND_TWO_COLUMNS_1_3">
    <p:bg>
      <p:bgPr>
        <a:solidFill>
          <a:schemeClr val="lt1"/>
        </a:solidFill>
        <a:effectLst/>
      </p:bgPr>
    </p:bg>
    <p:spTree>
      <p:nvGrpSpPr>
        <p:cNvPr id="1" name="Shape 1476"/>
        <p:cNvGrpSpPr/>
        <p:nvPr/>
      </p:nvGrpSpPr>
      <p:grpSpPr>
        <a:xfrm>
          <a:off x="0" y="0"/>
          <a:ext cx="0" cy="0"/>
          <a:chOff x="0" y="0"/>
          <a:chExt cx="0" cy="0"/>
        </a:xfrm>
      </p:grpSpPr>
      <p:sp>
        <p:nvSpPr>
          <p:cNvPr id="1477" name="Google Shape;1477;p11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478" name="Google Shape;1478;p115"/>
          <p:cNvSpPr>
            <a:spLocks noGrp="1"/>
          </p:cNvSpPr>
          <p:nvPr>
            <p:ph type="pic" idx="2"/>
          </p:nvPr>
        </p:nvSpPr>
        <p:spPr>
          <a:xfrm>
            <a:off x="6443133" y="1700767"/>
            <a:ext cx="5333100" cy="4133100"/>
          </a:xfrm>
          <a:prstGeom prst="rect">
            <a:avLst/>
          </a:prstGeom>
          <a:noFill/>
          <a:ln>
            <a:noFill/>
          </a:ln>
        </p:spPr>
      </p:sp>
      <p:sp>
        <p:nvSpPr>
          <p:cNvPr id="1479" name="Google Shape;1479;p115"/>
          <p:cNvSpPr>
            <a:spLocks noGrp="1"/>
          </p:cNvSpPr>
          <p:nvPr>
            <p:ph type="pic" idx="3"/>
          </p:nvPr>
        </p:nvSpPr>
        <p:spPr>
          <a:xfrm>
            <a:off x="415667" y="1700767"/>
            <a:ext cx="5333100" cy="4133100"/>
          </a:xfrm>
          <a:prstGeom prst="rect">
            <a:avLst/>
          </a:prstGeom>
          <a:noFill/>
          <a:ln>
            <a:noFill/>
          </a:ln>
        </p:spPr>
      </p:sp>
      <p:sp>
        <p:nvSpPr>
          <p:cNvPr id="1480" name="Google Shape;1480;p115"/>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81" name="Google Shape;1481;p115"/>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82" name="Google Shape;1482;p115"/>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483" name="Google Shape;1483;p115"/>
          <p:cNvSpPr txBox="1">
            <a:spLocks noGrp="1"/>
          </p:cNvSpPr>
          <p:nvPr>
            <p:ph type="title" idx="4"/>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1484" name="Google Shape;1484;p115"/>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hree columns images 1 2">
  <p:cSld name="TITLE_AND_TWO_COLUMNS_1_2_2_1_2">
    <p:bg>
      <p:bgPr>
        <a:solidFill>
          <a:schemeClr val="lt1"/>
        </a:solidFill>
        <a:effectLst/>
      </p:bgPr>
    </p:bg>
    <p:spTree>
      <p:nvGrpSpPr>
        <p:cNvPr id="1" name="Shape 1485"/>
        <p:cNvGrpSpPr/>
        <p:nvPr/>
      </p:nvGrpSpPr>
      <p:grpSpPr>
        <a:xfrm>
          <a:off x="0" y="0"/>
          <a:ext cx="0" cy="0"/>
          <a:chOff x="0" y="0"/>
          <a:chExt cx="0" cy="0"/>
        </a:xfrm>
      </p:grpSpPr>
      <p:sp>
        <p:nvSpPr>
          <p:cNvPr id="1486" name="Google Shape;1486;p116"/>
          <p:cNvSpPr>
            <a:spLocks noGrp="1"/>
          </p:cNvSpPr>
          <p:nvPr>
            <p:ph type="pic" idx="2"/>
          </p:nvPr>
        </p:nvSpPr>
        <p:spPr>
          <a:xfrm>
            <a:off x="415667" y="1700767"/>
            <a:ext cx="3728400" cy="4394700"/>
          </a:xfrm>
          <a:prstGeom prst="rect">
            <a:avLst/>
          </a:prstGeom>
          <a:noFill/>
          <a:ln>
            <a:noFill/>
          </a:ln>
        </p:spPr>
      </p:sp>
      <p:sp>
        <p:nvSpPr>
          <p:cNvPr id="1487" name="Google Shape;1487;p11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488" name="Google Shape;1488;p116"/>
          <p:cNvSpPr>
            <a:spLocks noGrp="1"/>
          </p:cNvSpPr>
          <p:nvPr>
            <p:ph type="pic" idx="3"/>
          </p:nvPr>
        </p:nvSpPr>
        <p:spPr>
          <a:xfrm>
            <a:off x="8047997" y="1700767"/>
            <a:ext cx="3728400" cy="4394700"/>
          </a:xfrm>
          <a:prstGeom prst="rect">
            <a:avLst/>
          </a:prstGeom>
          <a:noFill/>
          <a:ln>
            <a:noFill/>
          </a:ln>
        </p:spPr>
      </p:sp>
      <p:sp>
        <p:nvSpPr>
          <p:cNvPr id="1489" name="Google Shape;1489;p116"/>
          <p:cNvSpPr>
            <a:spLocks noGrp="1"/>
          </p:cNvSpPr>
          <p:nvPr>
            <p:ph type="pic" idx="4"/>
          </p:nvPr>
        </p:nvSpPr>
        <p:spPr>
          <a:xfrm>
            <a:off x="4231849" y="1700767"/>
            <a:ext cx="3728400" cy="4394700"/>
          </a:xfrm>
          <a:prstGeom prst="rect">
            <a:avLst/>
          </a:prstGeom>
          <a:noFill/>
          <a:ln>
            <a:noFill/>
          </a:ln>
        </p:spPr>
      </p:sp>
      <p:sp>
        <p:nvSpPr>
          <p:cNvPr id="1490" name="Google Shape;1490;p116"/>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1" name="Google Shape;1491;p116"/>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2" name="Google Shape;1492;p116"/>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493" name="Google Shape;1493;p116"/>
          <p:cNvSpPr txBox="1">
            <a:spLocks noGrp="1"/>
          </p:cNvSpPr>
          <p:nvPr>
            <p:ph type="title" idx="5"/>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1494" name="Google Shape;1494;p116"/>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hree subjetcs">
  <p:cSld name="TITLE_AND_TWO_COLUMNS_1_2_2_1_1_1">
    <p:bg>
      <p:bgPr>
        <a:solidFill>
          <a:schemeClr val="lt1"/>
        </a:solidFill>
        <a:effectLst/>
      </p:bgPr>
    </p:bg>
    <p:spTree>
      <p:nvGrpSpPr>
        <p:cNvPr id="1" name="Shape 1495"/>
        <p:cNvGrpSpPr/>
        <p:nvPr/>
      </p:nvGrpSpPr>
      <p:grpSpPr>
        <a:xfrm>
          <a:off x="0" y="0"/>
          <a:ext cx="0" cy="0"/>
          <a:chOff x="0" y="0"/>
          <a:chExt cx="0" cy="0"/>
        </a:xfrm>
      </p:grpSpPr>
      <p:sp>
        <p:nvSpPr>
          <p:cNvPr id="1496" name="Google Shape;1496;p11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497" name="Google Shape;1497;p117"/>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cxnSp>
        <p:nvCxnSpPr>
          <p:cNvPr id="1498" name="Google Shape;1498;p117"/>
          <p:cNvCxnSpPr/>
          <p:nvPr/>
        </p:nvCxnSpPr>
        <p:spPr>
          <a:xfrm>
            <a:off x="520333" y="1901983"/>
            <a:ext cx="0" cy="3570000"/>
          </a:xfrm>
          <a:prstGeom prst="straightConnector1">
            <a:avLst/>
          </a:prstGeom>
          <a:noFill/>
          <a:ln w="38100" cap="flat" cmpd="sng">
            <a:solidFill>
              <a:schemeClr val="accent1"/>
            </a:solidFill>
            <a:prstDash val="solid"/>
            <a:round/>
            <a:headEnd type="none" w="med" len="med"/>
            <a:tailEnd type="none" w="med" len="med"/>
          </a:ln>
        </p:spPr>
      </p:cxnSp>
      <p:cxnSp>
        <p:nvCxnSpPr>
          <p:cNvPr id="1499" name="Google Shape;1499;p117"/>
          <p:cNvCxnSpPr/>
          <p:nvPr/>
        </p:nvCxnSpPr>
        <p:spPr>
          <a:xfrm>
            <a:off x="4244867" y="1865183"/>
            <a:ext cx="0" cy="3651600"/>
          </a:xfrm>
          <a:prstGeom prst="straightConnector1">
            <a:avLst/>
          </a:prstGeom>
          <a:noFill/>
          <a:ln w="38100" cap="flat" cmpd="sng">
            <a:solidFill>
              <a:schemeClr val="accent3"/>
            </a:solidFill>
            <a:prstDash val="solid"/>
            <a:round/>
            <a:headEnd type="none" w="med" len="med"/>
            <a:tailEnd type="none" w="med" len="med"/>
          </a:ln>
        </p:spPr>
      </p:cxnSp>
      <p:cxnSp>
        <p:nvCxnSpPr>
          <p:cNvPr id="1500" name="Google Shape;1500;p117"/>
          <p:cNvCxnSpPr/>
          <p:nvPr/>
        </p:nvCxnSpPr>
        <p:spPr>
          <a:xfrm>
            <a:off x="8172867" y="1828383"/>
            <a:ext cx="0" cy="3803700"/>
          </a:xfrm>
          <a:prstGeom prst="straightConnector1">
            <a:avLst/>
          </a:prstGeom>
          <a:noFill/>
          <a:ln w="38100" cap="flat" cmpd="sng">
            <a:solidFill>
              <a:schemeClr val="accent2"/>
            </a:solidFill>
            <a:prstDash val="solid"/>
            <a:round/>
            <a:headEnd type="none" w="med" len="med"/>
            <a:tailEnd type="none" w="med" len="med"/>
          </a:ln>
        </p:spPr>
      </p:cxnSp>
      <p:sp>
        <p:nvSpPr>
          <p:cNvPr id="1501" name="Google Shape;1501;p117"/>
          <p:cNvSpPr>
            <a:spLocks noGrp="1"/>
          </p:cNvSpPr>
          <p:nvPr>
            <p:ph type="pic" idx="2"/>
          </p:nvPr>
        </p:nvSpPr>
        <p:spPr>
          <a:xfrm>
            <a:off x="781367" y="3948800"/>
            <a:ext cx="2717700" cy="1523100"/>
          </a:xfrm>
          <a:prstGeom prst="roundRect">
            <a:avLst>
              <a:gd name="adj" fmla="val 12833"/>
            </a:avLst>
          </a:prstGeom>
          <a:noFill/>
          <a:ln>
            <a:noFill/>
          </a:ln>
        </p:spPr>
      </p:sp>
      <p:sp>
        <p:nvSpPr>
          <p:cNvPr id="1502" name="Google Shape;1502;p117"/>
          <p:cNvSpPr>
            <a:spLocks noGrp="1"/>
          </p:cNvSpPr>
          <p:nvPr>
            <p:ph type="pic" idx="3"/>
          </p:nvPr>
        </p:nvSpPr>
        <p:spPr>
          <a:xfrm>
            <a:off x="4597600" y="3993600"/>
            <a:ext cx="2717700" cy="1523100"/>
          </a:xfrm>
          <a:prstGeom prst="roundRect">
            <a:avLst>
              <a:gd name="adj" fmla="val 12833"/>
            </a:avLst>
          </a:prstGeom>
          <a:noFill/>
          <a:ln>
            <a:noFill/>
          </a:ln>
        </p:spPr>
      </p:sp>
      <p:sp>
        <p:nvSpPr>
          <p:cNvPr id="1503" name="Google Shape;1503;p117"/>
          <p:cNvSpPr>
            <a:spLocks noGrp="1"/>
          </p:cNvSpPr>
          <p:nvPr>
            <p:ph type="pic" idx="4"/>
          </p:nvPr>
        </p:nvSpPr>
        <p:spPr>
          <a:xfrm>
            <a:off x="8534400" y="3971300"/>
            <a:ext cx="2717700" cy="1523100"/>
          </a:xfrm>
          <a:prstGeom prst="roundRect">
            <a:avLst>
              <a:gd name="adj" fmla="val 12833"/>
            </a:avLst>
          </a:prstGeom>
          <a:noFill/>
          <a:ln>
            <a:noFill/>
          </a:ln>
        </p:spPr>
      </p:sp>
      <p:sp>
        <p:nvSpPr>
          <p:cNvPr id="1504" name="Google Shape;1504;p117"/>
          <p:cNvSpPr txBox="1">
            <a:spLocks noGrp="1"/>
          </p:cNvSpPr>
          <p:nvPr>
            <p:ph type="subTitle" idx="1"/>
          </p:nvPr>
        </p:nvSpPr>
        <p:spPr>
          <a:xfrm>
            <a:off x="872800" y="2721800"/>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a:lvl1pPr>
            <a:lvl2pPr lvl="1" rtl="0">
              <a:lnSpc>
                <a:spcPct val="100000"/>
              </a:lnSpc>
              <a:spcBef>
                <a:spcPts val="1300"/>
              </a:spcBef>
              <a:spcAft>
                <a:spcPts val="0"/>
              </a:spcAft>
              <a:buSzPts val="1700"/>
              <a:buNone/>
              <a:defRPr sz="1700"/>
            </a:lvl2pPr>
            <a:lvl3pPr lvl="2" rtl="0">
              <a:lnSpc>
                <a:spcPct val="100000"/>
              </a:lnSpc>
              <a:spcBef>
                <a:spcPts val="1300"/>
              </a:spcBef>
              <a:spcAft>
                <a:spcPts val="0"/>
              </a:spcAft>
              <a:buSzPts val="1700"/>
              <a:buNone/>
              <a:defRPr sz="1700"/>
            </a:lvl3pPr>
            <a:lvl4pPr lvl="3" rtl="0">
              <a:lnSpc>
                <a:spcPct val="100000"/>
              </a:lnSpc>
              <a:spcBef>
                <a:spcPts val="1300"/>
              </a:spcBef>
              <a:spcAft>
                <a:spcPts val="0"/>
              </a:spcAft>
              <a:buSzPts val="1700"/>
              <a:buNone/>
              <a:defRPr sz="1700"/>
            </a:lvl4pPr>
            <a:lvl5pPr lvl="4" rtl="0">
              <a:lnSpc>
                <a:spcPct val="100000"/>
              </a:lnSpc>
              <a:spcBef>
                <a:spcPts val="1300"/>
              </a:spcBef>
              <a:spcAft>
                <a:spcPts val="0"/>
              </a:spcAft>
              <a:buSzPts val="1700"/>
              <a:buNone/>
              <a:defRPr sz="1700"/>
            </a:lvl5pPr>
            <a:lvl6pPr lvl="5" rtl="0">
              <a:lnSpc>
                <a:spcPct val="100000"/>
              </a:lnSpc>
              <a:spcBef>
                <a:spcPts val="1300"/>
              </a:spcBef>
              <a:spcAft>
                <a:spcPts val="0"/>
              </a:spcAft>
              <a:buSzPts val="1700"/>
              <a:buNone/>
              <a:defRPr sz="1700"/>
            </a:lvl6pPr>
            <a:lvl7pPr lvl="6" rtl="0">
              <a:lnSpc>
                <a:spcPct val="100000"/>
              </a:lnSpc>
              <a:spcBef>
                <a:spcPts val="1300"/>
              </a:spcBef>
              <a:spcAft>
                <a:spcPts val="0"/>
              </a:spcAft>
              <a:buSzPts val="1700"/>
              <a:buNone/>
              <a:defRPr sz="1700"/>
            </a:lvl7pPr>
            <a:lvl8pPr lvl="7" rtl="0">
              <a:lnSpc>
                <a:spcPct val="100000"/>
              </a:lnSpc>
              <a:spcBef>
                <a:spcPts val="1300"/>
              </a:spcBef>
              <a:spcAft>
                <a:spcPts val="0"/>
              </a:spcAft>
              <a:buSzPts val="1700"/>
              <a:buNone/>
              <a:defRPr sz="1700"/>
            </a:lvl8pPr>
            <a:lvl9pPr lvl="8" rtl="0">
              <a:lnSpc>
                <a:spcPct val="100000"/>
              </a:lnSpc>
              <a:spcBef>
                <a:spcPts val="1300"/>
              </a:spcBef>
              <a:spcAft>
                <a:spcPts val="1300"/>
              </a:spcAft>
              <a:buSzPts val="1700"/>
              <a:buNone/>
              <a:defRPr sz="1700"/>
            </a:lvl9pPr>
          </a:lstStyle>
          <a:p>
            <a:endParaRPr/>
          </a:p>
        </p:txBody>
      </p:sp>
      <p:sp>
        <p:nvSpPr>
          <p:cNvPr id="1505" name="Google Shape;1505;p117"/>
          <p:cNvSpPr txBox="1">
            <a:spLocks noGrp="1"/>
          </p:cNvSpPr>
          <p:nvPr>
            <p:ph type="subTitle" idx="5"/>
          </p:nvPr>
        </p:nvSpPr>
        <p:spPr>
          <a:xfrm>
            <a:off x="872800" y="2053867"/>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b="1"/>
            </a:lvl1pPr>
            <a:lvl2pPr lvl="1" rtl="0">
              <a:lnSpc>
                <a:spcPct val="100000"/>
              </a:lnSpc>
              <a:spcBef>
                <a:spcPts val="1300"/>
              </a:spcBef>
              <a:spcAft>
                <a:spcPts val="0"/>
              </a:spcAft>
              <a:buSzPts val="1700"/>
              <a:buNone/>
              <a:defRPr sz="1700" b="1"/>
            </a:lvl2pPr>
            <a:lvl3pPr lvl="2" rtl="0">
              <a:lnSpc>
                <a:spcPct val="100000"/>
              </a:lnSpc>
              <a:spcBef>
                <a:spcPts val="1300"/>
              </a:spcBef>
              <a:spcAft>
                <a:spcPts val="0"/>
              </a:spcAft>
              <a:buSzPts val="1700"/>
              <a:buNone/>
              <a:defRPr sz="1700" b="1"/>
            </a:lvl3pPr>
            <a:lvl4pPr lvl="3" rtl="0">
              <a:lnSpc>
                <a:spcPct val="100000"/>
              </a:lnSpc>
              <a:spcBef>
                <a:spcPts val="1300"/>
              </a:spcBef>
              <a:spcAft>
                <a:spcPts val="0"/>
              </a:spcAft>
              <a:buSzPts val="1700"/>
              <a:buNone/>
              <a:defRPr sz="1700" b="1"/>
            </a:lvl4pPr>
            <a:lvl5pPr lvl="4" rtl="0">
              <a:lnSpc>
                <a:spcPct val="100000"/>
              </a:lnSpc>
              <a:spcBef>
                <a:spcPts val="1300"/>
              </a:spcBef>
              <a:spcAft>
                <a:spcPts val="0"/>
              </a:spcAft>
              <a:buSzPts val="1700"/>
              <a:buNone/>
              <a:defRPr sz="1700" b="1"/>
            </a:lvl5pPr>
            <a:lvl6pPr lvl="5" rtl="0">
              <a:lnSpc>
                <a:spcPct val="100000"/>
              </a:lnSpc>
              <a:spcBef>
                <a:spcPts val="1300"/>
              </a:spcBef>
              <a:spcAft>
                <a:spcPts val="0"/>
              </a:spcAft>
              <a:buSzPts val="1700"/>
              <a:buNone/>
              <a:defRPr sz="1700" b="1"/>
            </a:lvl6pPr>
            <a:lvl7pPr lvl="6" rtl="0">
              <a:lnSpc>
                <a:spcPct val="100000"/>
              </a:lnSpc>
              <a:spcBef>
                <a:spcPts val="1300"/>
              </a:spcBef>
              <a:spcAft>
                <a:spcPts val="0"/>
              </a:spcAft>
              <a:buSzPts val="1700"/>
              <a:buNone/>
              <a:defRPr sz="1700" b="1"/>
            </a:lvl7pPr>
            <a:lvl8pPr lvl="7" rtl="0">
              <a:lnSpc>
                <a:spcPct val="100000"/>
              </a:lnSpc>
              <a:spcBef>
                <a:spcPts val="1300"/>
              </a:spcBef>
              <a:spcAft>
                <a:spcPts val="0"/>
              </a:spcAft>
              <a:buSzPts val="1700"/>
              <a:buNone/>
              <a:defRPr sz="1700" b="1"/>
            </a:lvl8pPr>
            <a:lvl9pPr lvl="8" rtl="0">
              <a:lnSpc>
                <a:spcPct val="100000"/>
              </a:lnSpc>
              <a:spcBef>
                <a:spcPts val="1300"/>
              </a:spcBef>
              <a:spcAft>
                <a:spcPts val="1300"/>
              </a:spcAft>
              <a:buSzPts val="1700"/>
              <a:buNone/>
              <a:defRPr sz="1700" b="1"/>
            </a:lvl9pPr>
          </a:lstStyle>
          <a:p>
            <a:endParaRPr/>
          </a:p>
        </p:txBody>
      </p:sp>
      <p:sp>
        <p:nvSpPr>
          <p:cNvPr id="1506" name="Google Shape;1506;p117"/>
          <p:cNvSpPr txBox="1">
            <a:spLocks noGrp="1"/>
          </p:cNvSpPr>
          <p:nvPr>
            <p:ph type="subTitle" idx="6"/>
          </p:nvPr>
        </p:nvSpPr>
        <p:spPr>
          <a:xfrm>
            <a:off x="4587733" y="2721800"/>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a:lvl1pPr>
            <a:lvl2pPr lvl="1" rtl="0">
              <a:lnSpc>
                <a:spcPct val="100000"/>
              </a:lnSpc>
              <a:spcBef>
                <a:spcPts val="1300"/>
              </a:spcBef>
              <a:spcAft>
                <a:spcPts val="0"/>
              </a:spcAft>
              <a:buSzPts val="1700"/>
              <a:buNone/>
              <a:defRPr sz="1700"/>
            </a:lvl2pPr>
            <a:lvl3pPr lvl="2" rtl="0">
              <a:lnSpc>
                <a:spcPct val="100000"/>
              </a:lnSpc>
              <a:spcBef>
                <a:spcPts val="1300"/>
              </a:spcBef>
              <a:spcAft>
                <a:spcPts val="0"/>
              </a:spcAft>
              <a:buSzPts val="1700"/>
              <a:buNone/>
              <a:defRPr sz="1700"/>
            </a:lvl3pPr>
            <a:lvl4pPr lvl="3" rtl="0">
              <a:lnSpc>
                <a:spcPct val="100000"/>
              </a:lnSpc>
              <a:spcBef>
                <a:spcPts val="1300"/>
              </a:spcBef>
              <a:spcAft>
                <a:spcPts val="0"/>
              </a:spcAft>
              <a:buSzPts val="1700"/>
              <a:buNone/>
              <a:defRPr sz="1700"/>
            </a:lvl4pPr>
            <a:lvl5pPr lvl="4" rtl="0">
              <a:lnSpc>
                <a:spcPct val="100000"/>
              </a:lnSpc>
              <a:spcBef>
                <a:spcPts val="1300"/>
              </a:spcBef>
              <a:spcAft>
                <a:spcPts val="0"/>
              </a:spcAft>
              <a:buSzPts val="1700"/>
              <a:buNone/>
              <a:defRPr sz="1700"/>
            </a:lvl5pPr>
            <a:lvl6pPr lvl="5" rtl="0">
              <a:lnSpc>
                <a:spcPct val="100000"/>
              </a:lnSpc>
              <a:spcBef>
                <a:spcPts val="1300"/>
              </a:spcBef>
              <a:spcAft>
                <a:spcPts val="0"/>
              </a:spcAft>
              <a:buSzPts val="1700"/>
              <a:buNone/>
              <a:defRPr sz="1700"/>
            </a:lvl6pPr>
            <a:lvl7pPr lvl="6" rtl="0">
              <a:lnSpc>
                <a:spcPct val="100000"/>
              </a:lnSpc>
              <a:spcBef>
                <a:spcPts val="1300"/>
              </a:spcBef>
              <a:spcAft>
                <a:spcPts val="0"/>
              </a:spcAft>
              <a:buSzPts val="1700"/>
              <a:buNone/>
              <a:defRPr sz="1700"/>
            </a:lvl7pPr>
            <a:lvl8pPr lvl="7" rtl="0">
              <a:lnSpc>
                <a:spcPct val="100000"/>
              </a:lnSpc>
              <a:spcBef>
                <a:spcPts val="1300"/>
              </a:spcBef>
              <a:spcAft>
                <a:spcPts val="0"/>
              </a:spcAft>
              <a:buSzPts val="1700"/>
              <a:buNone/>
              <a:defRPr sz="1700"/>
            </a:lvl8pPr>
            <a:lvl9pPr lvl="8" rtl="0">
              <a:lnSpc>
                <a:spcPct val="100000"/>
              </a:lnSpc>
              <a:spcBef>
                <a:spcPts val="1300"/>
              </a:spcBef>
              <a:spcAft>
                <a:spcPts val="1300"/>
              </a:spcAft>
              <a:buSzPts val="1700"/>
              <a:buNone/>
              <a:defRPr sz="1700"/>
            </a:lvl9pPr>
          </a:lstStyle>
          <a:p>
            <a:endParaRPr/>
          </a:p>
        </p:txBody>
      </p:sp>
      <p:sp>
        <p:nvSpPr>
          <p:cNvPr id="1507" name="Google Shape;1507;p117"/>
          <p:cNvSpPr txBox="1">
            <a:spLocks noGrp="1"/>
          </p:cNvSpPr>
          <p:nvPr>
            <p:ph type="subTitle" idx="7"/>
          </p:nvPr>
        </p:nvSpPr>
        <p:spPr>
          <a:xfrm>
            <a:off x="4587733" y="2053867"/>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b="1"/>
            </a:lvl1pPr>
            <a:lvl2pPr lvl="1" rtl="0">
              <a:lnSpc>
                <a:spcPct val="100000"/>
              </a:lnSpc>
              <a:spcBef>
                <a:spcPts val="1300"/>
              </a:spcBef>
              <a:spcAft>
                <a:spcPts val="0"/>
              </a:spcAft>
              <a:buSzPts val="1700"/>
              <a:buNone/>
              <a:defRPr sz="1700" b="1"/>
            </a:lvl2pPr>
            <a:lvl3pPr lvl="2" rtl="0">
              <a:lnSpc>
                <a:spcPct val="100000"/>
              </a:lnSpc>
              <a:spcBef>
                <a:spcPts val="1300"/>
              </a:spcBef>
              <a:spcAft>
                <a:spcPts val="0"/>
              </a:spcAft>
              <a:buSzPts val="1700"/>
              <a:buNone/>
              <a:defRPr sz="1700" b="1"/>
            </a:lvl3pPr>
            <a:lvl4pPr lvl="3" rtl="0">
              <a:lnSpc>
                <a:spcPct val="100000"/>
              </a:lnSpc>
              <a:spcBef>
                <a:spcPts val="1300"/>
              </a:spcBef>
              <a:spcAft>
                <a:spcPts val="0"/>
              </a:spcAft>
              <a:buSzPts val="1700"/>
              <a:buNone/>
              <a:defRPr sz="1700" b="1"/>
            </a:lvl4pPr>
            <a:lvl5pPr lvl="4" rtl="0">
              <a:lnSpc>
                <a:spcPct val="100000"/>
              </a:lnSpc>
              <a:spcBef>
                <a:spcPts val="1300"/>
              </a:spcBef>
              <a:spcAft>
                <a:spcPts val="0"/>
              </a:spcAft>
              <a:buSzPts val="1700"/>
              <a:buNone/>
              <a:defRPr sz="1700" b="1"/>
            </a:lvl5pPr>
            <a:lvl6pPr lvl="5" rtl="0">
              <a:lnSpc>
                <a:spcPct val="100000"/>
              </a:lnSpc>
              <a:spcBef>
                <a:spcPts val="1300"/>
              </a:spcBef>
              <a:spcAft>
                <a:spcPts val="0"/>
              </a:spcAft>
              <a:buSzPts val="1700"/>
              <a:buNone/>
              <a:defRPr sz="1700" b="1"/>
            </a:lvl6pPr>
            <a:lvl7pPr lvl="6" rtl="0">
              <a:lnSpc>
                <a:spcPct val="100000"/>
              </a:lnSpc>
              <a:spcBef>
                <a:spcPts val="1300"/>
              </a:spcBef>
              <a:spcAft>
                <a:spcPts val="0"/>
              </a:spcAft>
              <a:buSzPts val="1700"/>
              <a:buNone/>
              <a:defRPr sz="1700" b="1"/>
            </a:lvl7pPr>
            <a:lvl8pPr lvl="7" rtl="0">
              <a:lnSpc>
                <a:spcPct val="100000"/>
              </a:lnSpc>
              <a:spcBef>
                <a:spcPts val="1300"/>
              </a:spcBef>
              <a:spcAft>
                <a:spcPts val="0"/>
              </a:spcAft>
              <a:buSzPts val="1700"/>
              <a:buNone/>
              <a:defRPr sz="1700" b="1"/>
            </a:lvl8pPr>
            <a:lvl9pPr lvl="8" rtl="0">
              <a:lnSpc>
                <a:spcPct val="100000"/>
              </a:lnSpc>
              <a:spcBef>
                <a:spcPts val="1300"/>
              </a:spcBef>
              <a:spcAft>
                <a:spcPts val="1300"/>
              </a:spcAft>
              <a:buSzPts val="1700"/>
              <a:buNone/>
              <a:defRPr sz="1700" b="1"/>
            </a:lvl9pPr>
          </a:lstStyle>
          <a:p>
            <a:endParaRPr/>
          </a:p>
        </p:txBody>
      </p:sp>
      <p:sp>
        <p:nvSpPr>
          <p:cNvPr id="1508" name="Google Shape;1508;p117"/>
          <p:cNvSpPr txBox="1">
            <a:spLocks noGrp="1"/>
          </p:cNvSpPr>
          <p:nvPr>
            <p:ph type="subTitle" idx="8"/>
          </p:nvPr>
        </p:nvSpPr>
        <p:spPr>
          <a:xfrm>
            <a:off x="8534400" y="2721800"/>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a:lvl1pPr>
            <a:lvl2pPr lvl="1" rtl="0">
              <a:lnSpc>
                <a:spcPct val="100000"/>
              </a:lnSpc>
              <a:spcBef>
                <a:spcPts val="1300"/>
              </a:spcBef>
              <a:spcAft>
                <a:spcPts val="0"/>
              </a:spcAft>
              <a:buSzPts val="1700"/>
              <a:buNone/>
              <a:defRPr sz="1700"/>
            </a:lvl2pPr>
            <a:lvl3pPr lvl="2" rtl="0">
              <a:lnSpc>
                <a:spcPct val="100000"/>
              </a:lnSpc>
              <a:spcBef>
                <a:spcPts val="1300"/>
              </a:spcBef>
              <a:spcAft>
                <a:spcPts val="0"/>
              </a:spcAft>
              <a:buSzPts val="1700"/>
              <a:buNone/>
              <a:defRPr sz="1700"/>
            </a:lvl3pPr>
            <a:lvl4pPr lvl="3" rtl="0">
              <a:lnSpc>
                <a:spcPct val="100000"/>
              </a:lnSpc>
              <a:spcBef>
                <a:spcPts val="1300"/>
              </a:spcBef>
              <a:spcAft>
                <a:spcPts val="0"/>
              </a:spcAft>
              <a:buSzPts val="1700"/>
              <a:buNone/>
              <a:defRPr sz="1700"/>
            </a:lvl4pPr>
            <a:lvl5pPr lvl="4" rtl="0">
              <a:lnSpc>
                <a:spcPct val="100000"/>
              </a:lnSpc>
              <a:spcBef>
                <a:spcPts val="1300"/>
              </a:spcBef>
              <a:spcAft>
                <a:spcPts val="0"/>
              </a:spcAft>
              <a:buSzPts val="1700"/>
              <a:buNone/>
              <a:defRPr sz="1700"/>
            </a:lvl5pPr>
            <a:lvl6pPr lvl="5" rtl="0">
              <a:lnSpc>
                <a:spcPct val="100000"/>
              </a:lnSpc>
              <a:spcBef>
                <a:spcPts val="1300"/>
              </a:spcBef>
              <a:spcAft>
                <a:spcPts val="0"/>
              </a:spcAft>
              <a:buSzPts val="1700"/>
              <a:buNone/>
              <a:defRPr sz="1700"/>
            </a:lvl6pPr>
            <a:lvl7pPr lvl="6" rtl="0">
              <a:lnSpc>
                <a:spcPct val="100000"/>
              </a:lnSpc>
              <a:spcBef>
                <a:spcPts val="1300"/>
              </a:spcBef>
              <a:spcAft>
                <a:spcPts val="0"/>
              </a:spcAft>
              <a:buSzPts val="1700"/>
              <a:buNone/>
              <a:defRPr sz="1700"/>
            </a:lvl7pPr>
            <a:lvl8pPr lvl="7" rtl="0">
              <a:lnSpc>
                <a:spcPct val="100000"/>
              </a:lnSpc>
              <a:spcBef>
                <a:spcPts val="1300"/>
              </a:spcBef>
              <a:spcAft>
                <a:spcPts val="0"/>
              </a:spcAft>
              <a:buSzPts val="1700"/>
              <a:buNone/>
              <a:defRPr sz="1700"/>
            </a:lvl8pPr>
            <a:lvl9pPr lvl="8" rtl="0">
              <a:lnSpc>
                <a:spcPct val="100000"/>
              </a:lnSpc>
              <a:spcBef>
                <a:spcPts val="1300"/>
              </a:spcBef>
              <a:spcAft>
                <a:spcPts val="1300"/>
              </a:spcAft>
              <a:buSzPts val="1700"/>
              <a:buNone/>
              <a:defRPr sz="1700"/>
            </a:lvl9pPr>
          </a:lstStyle>
          <a:p>
            <a:endParaRPr/>
          </a:p>
        </p:txBody>
      </p:sp>
      <p:sp>
        <p:nvSpPr>
          <p:cNvPr id="1509" name="Google Shape;1509;p117"/>
          <p:cNvSpPr txBox="1">
            <a:spLocks noGrp="1"/>
          </p:cNvSpPr>
          <p:nvPr>
            <p:ph type="subTitle" idx="9"/>
          </p:nvPr>
        </p:nvSpPr>
        <p:spPr>
          <a:xfrm>
            <a:off x="8534400" y="2053867"/>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b="1"/>
            </a:lvl1pPr>
            <a:lvl2pPr lvl="1" rtl="0">
              <a:lnSpc>
                <a:spcPct val="100000"/>
              </a:lnSpc>
              <a:spcBef>
                <a:spcPts val="1300"/>
              </a:spcBef>
              <a:spcAft>
                <a:spcPts val="0"/>
              </a:spcAft>
              <a:buSzPts val="1700"/>
              <a:buNone/>
              <a:defRPr sz="1700" b="1"/>
            </a:lvl2pPr>
            <a:lvl3pPr lvl="2" rtl="0">
              <a:lnSpc>
                <a:spcPct val="100000"/>
              </a:lnSpc>
              <a:spcBef>
                <a:spcPts val="1300"/>
              </a:spcBef>
              <a:spcAft>
                <a:spcPts val="0"/>
              </a:spcAft>
              <a:buSzPts val="1700"/>
              <a:buNone/>
              <a:defRPr sz="1700" b="1"/>
            </a:lvl3pPr>
            <a:lvl4pPr lvl="3" rtl="0">
              <a:lnSpc>
                <a:spcPct val="100000"/>
              </a:lnSpc>
              <a:spcBef>
                <a:spcPts val="1300"/>
              </a:spcBef>
              <a:spcAft>
                <a:spcPts val="0"/>
              </a:spcAft>
              <a:buSzPts val="1700"/>
              <a:buNone/>
              <a:defRPr sz="1700" b="1"/>
            </a:lvl4pPr>
            <a:lvl5pPr lvl="4" rtl="0">
              <a:lnSpc>
                <a:spcPct val="100000"/>
              </a:lnSpc>
              <a:spcBef>
                <a:spcPts val="1300"/>
              </a:spcBef>
              <a:spcAft>
                <a:spcPts val="0"/>
              </a:spcAft>
              <a:buSzPts val="1700"/>
              <a:buNone/>
              <a:defRPr sz="1700" b="1"/>
            </a:lvl5pPr>
            <a:lvl6pPr lvl="5" rtl="0">
              <a:lnSpc>
                <a:spcPct val="100000"/>
              </a:lnSpc>
              <a:spcBef>
                <a:spcPts val="1300"/>
              </a:spcBef>
              <a:spcAft>
                <a:spcPts val="0"/>
              </a:spcAft>
              <a:buSzPts val="1700"/>
              <a:buNone/>
              <a:defRPr sz="1700" b="1"/>
            </a:lvl6pPr>
            <a:lvl7pPr lvl="6" rtl="0">
              <a:lnSpc>
                <a:spcPct val="100000"/>
              </a:lnSpc>
              <a:spcBef>
                <a:spcPts val="1300"/>
              </a:spcBef>
              <a:spcAft>
                <a:spcPts val="0"/>
              </a:spcAft>
              <a:buSzPts val="1700"/>
              <a:buNone/>
              <a:defRPr sz="1700" b="1"/>
            </a:lvl7pPr>
            <a:lvl8pPr lvl="7" rtl="0">
              <a:lnSpc>
                <a:spcPct val="100000"/>
              </a:lnSpc>
              <a:spcBef>
                <a:spcPts val="1300"/>
              </a:spcBef>
              <a:spcAft>
                <a:spcPts val="0"/>
              </a:spcAft>
              <a:buSzPts val="1700"/>
              <a:buNone/>
              <a:defRPr sz="1700" b="1"/>
            </a:lvl8pPr>
            <a:lvl9pPr lvl="8" rtl="0">
              <a:lnSpc>
                <a:spcPct val="100000"/>
              </a:lnSpc>
              <a:spcBef>
                <a:spcPts val="1300"/>
              </a:spcBef>
              <a:spcAft>
                <a:spcPts val="1300"/>
              </a:spcAft>
              <a:buSzPts val="1700"/>
              <a:buNone/>
              <a:defRPr sz="1700" b="1"/>
            </a:lvl9pPr>
          </a:lstStyle>
          <a:p>
            <a:endParaRPr/>
          </a:p>
        </p:txBody>
      </p:sp>
      <p:sp>
        <p:nvSpPr>
          <p:cNvPr id="1510" name="Google Shape;1510;p117"/>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1" name="Google Shape;1511;p117"/>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2" name="Google Shape;1512;p117"/>
          <p:cNvSpPr txBox="1">
            <a:spLocks noGrp="1"/>
          </p:cNvSpPr>
          <p:nvPr>
            <p:ph type="title" idx="13"/>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513" name="Google Shape;1513;p117"/>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hree subjetcs 1">
  <p:cSld name="TITLE_AND_TWO_COLUMNS_1_2_2_1_1_1_1">
    <p:bg>
      <p:bgPr>
        <a:solidFill>
          <a:schemeClr val="lt1"/>
        </a:solidFill>
        <a:effectLst/>
      </p:bgPr>
    </p:bg>
    <p:spTree>
      <p:nvGrpSpPr>
        <p:cNvPr id="1" name="Shape 1514"/>
        <p:cNvGrpSpPr/>
        <p:nvPr/>
      </p:nvGrpSpPr>
      <p:grpSpPr>
        <a:xfrm>
          <a:off x="0" y="0"/>
          <a:ext cx="0" cy="0"/>
          <a:chOff x="0" y="0"/>
          <a:chExt cx="0" cy="0"/>
        </a:xfrm>
      </p:grpSpPr>
      <p:sp>
        <p:nvSpPr>
          <p:cNvPr id="1515" name="Google Shape;1515;p118"/>
          <p:cNvSpPr>
            <a:spLocks noGrp="1"/>
          </p:cNvSpPr>
          <p:nvPr>
            <p:ph type="pic" idx="2"/>
          </p:nvPr>
        </p:nvSpPr>
        <p:spPr>
          <a:xfrm>
            <a:off x="3620834" y="1631665"/>
            <a:ext cx="1737900" cy="1737900"/>
          </a:xfrm>
          <a:prstGeom prst="ellipse">
            <a:avLst/>
          </a:prstGeom>
          <a:noFill/>
          <a:ln>
            <a:noFill/>
          </a:ln>
        </p:spPr>
      </p:sp>
      <p:grpSp>
        <p:nvGrpSpPr>
          <p:cNvPr id="1516" name="Google Shape;1516;p118"/>
          <p:cNvGrpSpPr/>
          <p:nvPr/>
        </p:nvGrpSpPr>
        <p:grpSpPr>
          <a:xfrm>
            <a:off x="3342502" y="1600411"/>
            <a:ext cx="354000" cy="477000"/>
            <a:chOff x="3342502" y="1631665"/>
            <a:chExt cx="354000" cy="477000"/>
          </a:xfrm>
        </p:grpSpPr>
        <p:sp>
          <p:nvSpPr>
            <p:cNvPr id="1517" name="Google Shape;1517;p118"/>
            <p:cNvSpPr/>
            <p:nvPr/>
          </p:nvSpPr>
          <p:spPr>
            <a:xfrm>
              <a:off x="3342502" y="1698327"/>
              <a:ext cx="354000" cy="3540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1518" name="Google Shape;1518;p118"/>
            <p:cNvSpPr txBox="1"/>
            <p:nvPr/>
          </p:nvSpPr>
          <p:spPr>
            <a:xfrm>
              <a:off x="3342502" y="1631665"/>
              <a:ext cx="3540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500">
                  <a:solidFill>
                    <a:schemeClr val="lt1"/>
                  </a:solidFill>
                  <a:latin typeface="Lato Black"/>
                  <a:ea typeface="Lato Black"/>
                  <a:cs typeface="Lato Black"/>
                  <a:sym typeface="Lato Black"/>
                </a:rPr>
                <a:t>2</a:t>
              </a:r>
              <a:endParaRPr sz="1500">
                <a:solidFill>
                  <a:schemeClr val="lt1"/>
                </a:solidFill>
                <a:latin typeface="Lato Black"/>
                <a:ea typeface="Lato Black"/>
                <a:cs typeface="Lato Black"/>
                <a:sym typeface="Lato Black"/>
              </a:endParaRPr>
            </a:p>
          </p:txBody>
        </p:sp>
      </p:grpSp>
      <p:sp>
        <p:nvSpPr>
          <p:cNvPr id="1519" name="Google Shape;1519;p118"/>
          <p:cNvSpPr>
            <a:spLocks noGrp="1"/>
          </p:cNvSpPr>
          <p:nvPr>
            <p:ph type="pic" idx="3"/>
          </p:nvPr>
        </p:nvSpPr>
        <p:spPr>
          <a:xfrm>
            <a:off x="6633330" y="1644479"/>
            <a:ext cx="1737900" cy="1737900"/>
          </a:xfrm>
          <a:prstGeom prst="ellipse">
            <a:avLst/>
          </a:prstGeom>
          <a:noFill/>
          <a:ln>
            <a:noFill/>
          </a:ln>
        </p:spPr>
      </p:sp>
      <p:sp>
        <p:nvSpPr>
          <p:cNvPr id="1520" name="Google Shape;1520;p118"/>
          <p:cNvSpPr>
            <a:spLocks noGrp="1"/>
          </p:cNvSpPr>
          <p:nvPr>
            <p:ph type="pic" idx="4"/>
          </p:nvPr>
        </p:nvSpPr>
        <p:spPr>
          <a:xfrm>
            <a:off x="716457" y="1644479"/>
            <a:ext cx="1737900" cy="1737900"/>
          </a:xfrm>
          <a:prstGeom prst="ellipse">
            <a:avLst/>
          </a:prstGeom>
          <a:noFill/>
          <a:ln>
            <a:noFill/>
          </a:ln>
        </p:spPr>
      </p:sp>
      <p:sp>
        <p:nvSpPr>
          <p:cNvPr id="1521" name="Google Shape;1521;p118"/>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522" name="Google Shape;1522;p118"/>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23" name="Google Shape;1523;p118"/>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24" name="Google Shape;1524;p118"/>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grpSp>
        <p:nvGrpSpPr>
          <p:cNvPr id="1525" name="Google Shape;1525;p118"/>
          <p:cNvGrpSpPr/>
          <p:nvPr/>
        </p:nvGrpSpPr>
        <p:grpSpPr>
          <a:xfrm>
            <a:off x="454747" y="1600411"/>
            <a:ext cx="353927" cy="477017"/>
            <a:chOff x="3821275" y="-1247450"/>
            <a:chExt cx="290700" cy="391800"/>
          </a:xfrm>
        </p:grpSpPr>
        <p:sp>
          <p:nvSpPr>
            <p:cNvPr id="1526" name="Google Shape;1526;p118"/>
            <p:cNvSpPr/>
            <p:nvPr/>
          </p:nvSpPr>
          <p:spPr>
            <a:xfrm>
              <a:off x="3821275" y="-1192699"/>
              <a:ext cx="290700" cy="2907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500" b="1">
                <a:solidFill>
                  <a:schemeClr val="lt1"/>
                </a:solidFill>
                <a:latin typeface="Lato"/>
                <a:ea typeface="Lato"/>
                <a:cs typeface="Lato"/>
                <a:sym typeface="Lato"/>
              </a:endParaRPr>
            </a:p>
          </p:txBody>
        </p:sp>
        <p:sp>
          <p:nvSpPr>
            <p:cNvPr id="1527" name="Google Shape;1527;p118"/>
            <p:cNvSpPr txBox="1"/>
            <p:nvPr/>
          </p:nvSpPr>
          <p:spPr>
            <a:xfrm>
              <a:off x="3821275" y="-1247450"/>
              <a:ext cx="290700" cy="391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500">
                  <a:solidFill>
                    <a:schemeClr val="lt1"/>
                  </a:solidFill>
                  <a:latin typeface="Lato Black"/>
                  <a:ea typeface="Lato Black"/>
                  <a:cs typeface="Lato Black"/>
                  <a:sym typeface="Lato Black"/>
                </a:rPr>
                <a:t>1</a:t>
              </a:r>
              <a:endParaRPr sz="1500">
                <a:solidFill>
                  <a:schemeClr val="lt1"/>
                </a:solidFill>
                <a:latin typeface="Lato Black"/>
                <a:ea typeface="Lato Black"/>
                <a:cs typeface="Lato Black"/>
                <a:sym typeface="Lato Black"/>
              </a:endParaRPr>
            </a:p>
          </p:txBody>
        </p:sp>
      </p:grpSp>
      <p:grpSp>
        <p:nvGrpSpPr>
          <p:cNvPr id="1528" name="Google Shape;1528;p118"/>
          <p:cNvGrpSpPr/>
          <p:nvPr/>
        </p:nvGrpSpPr>
        <p:grpSpPr>
          <a:xfrm>
            <a:off x="6359929" y="1600411"/>
            <a:ext cx="354000" cy="477000"/>
            <a:chOff x="6359929" y="1631665"/>
            <a:chExt cx="354000" cy="477000"/>
          </a:xfrm>
        </p:grpSpPr>
        <p:sp>
          <p:nvSpPr>
            <p:cNvPr id="1529" name="Google Shape;1529;p118"/>
            <p:cNvSpPr/>
            <p:nvPr/>
          </p:nvSpPr>
          <p:spPr>
            <a:xfrm>
              <a:off x="6359929" y="1698327"/>
              <a:ext cx="354000" cy="354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1530" name="Google Shape;1530;p118"/>
            <p:cNvSpPr txBox="1"/>
            <p:nvPr/>
          </p:nvSpPr>
          <p:spPr>
            <a:xfrm>
              <a:off x="6359929" y="1631665"/>
              <a:ext cx="3540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500">
                  <a:solidFill>
                    <a:schemeClr val="lt1"/>
                  </a:solidFill>
                  <a:latin typeface="Lato Black"/>
                  <a:ea typeface="Lato Black"/>
                  <a:cs typeface="Lato Black"/>
                  <a:sym typeface="Lato Black"/>
                </a:rPr>
                <a:t>3</a:t>
              </a:r>
              <a:endParaRPr sz="1500">
                <a:solidFill>
                  <a:schemeClr val="lt1"/>
                </a:solidFill>
                <a:latin typeface="Lato Black"/>
                <a:ea typeface="Lato Black"/>
                <a:cs typeface="Lato Black"/>
                <a:sym typeface="Lato Black"/>
              </a:endParaRPr>
            </a:p>
          </p:txBody>
        </p:sp>
      </p:grpSp>
      <p:cxnSp>
        <p:nvCxnSpPr>
          <p:cNvPr id="1531" name="Google Shape;1531;p118"/>
          <p:cNvCxnSpPr/>
          <p:nvPr/>
        </p:nvCxnSpPr>
        <p:spPr>
          <a:xfrm>
            <a:off x="2917550" y="1364400"/>
            <a:ext cx="0" cy="4983600"/>
          </a:xfrm>
          <a:prstGeom prst="straightConnector1">
            <a:avLst/>
          </a:prstGeom>
          <a:noFill/>
          <a:ln w="19050" cap="flat" cmpd="sng">
            <a:solidFill>
              <a:srgbClr val="EFEFEF"/>
            </a:solidFill>
            <a:prstDash val="solid"/>
            <a:round/>
            <a:headEnd type="none" w="med" len="med"/>
            <a:tailEnd type="none" w="med" len="med"/>
          </a:ln>
        </p:spPr>
      </p:cxnSp>
      <p:sp>
        <p:nvSpPr>
          <p:cNvPr id="1532" name="Google Shape;1532;p118"/>
          <p:cNvSpPr txBox="1">
            <a:spLocks noGrp="1"/>
          </p:cNvSpPr>
          <p:nvPr>
            <p:ph type="subTitle" idx="1"/>
          </p:nvPr>
        </p:nvSpPr>
        <p:spPr>
          <a:xfrm>
            <a:off x="711525" y="3862533"/>
            <a:ext cx="17379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1"/>
              </a:buClr>
              <a:buSzPts val="1600"/>
              <a:buNone/>
              <a:defRPr sz="1600" b="1">
                <a:solidFill>
                  <a:schemeClr val="accent1"/>
                </a:solidFill>
              </a:defRPr>
            </a:lvl1pPr>
            <a:lvl2pPr lvl="1" algn="ctr" rtl="0">
              <a:lnSpc>
                <a:spcPct val="100000"/>
              </a:lnSpc>
              <a:spcBef>
                <a:spcPts val="1300"/>
              </a:spcBef>
              <a:spcAft>
                <a:spcPts val="0"/>
              </a:spcAft>
              <a:buClr>
                <a:schemeClr val="accent1"/>
              </a:buClr>
              <a:buSzPts val="1600"/>
              <a:buNone/>
              <a:defRPr sz="1600" b="1">
                <a:solidFill>
                  <a:schemeClr val="accent1"/>
                </a:solidFill>
              </a:defRPr>
            </a:lvl2pPr>
            <a:lvl3pPr lvl="2" algn="ctr" rtl="0">
              <a:lnSpc>
                <a:spcPct val="100000"/>
              </a:lnSpc>
              <a:spcBef>
                <a:spcPts val="1300"/>
              </a:spcBef>
              <a:spcAft>
                <a:spcPts val="0"/>
              </a:spcAft>
              <a:buClr>
                <a:schemeClr val="accent1"/>
              </a:buClr>
              <a:buSzPts val="1600"/>
              <a:buNone/>
              <a:defRPr sz="1600" b="1">
                <a:solidFill>
                  <a:schemeClr val="accent1"/>
                </a:solidFill>
              </a:defRPr>
            </a:lvl3pPr>
            <a:lvl4pPr lvl="3" algn="ctr" rtl="0">
              <a:lnSpc>
                <a:spcPct val="100000"/>
              </a:lnSpc>
              <a:spcBef>
                <a:spcPts val="1300"/>
              </a:spcBef>
              <a:spcAft>
                <a:spcPts val="0"/>
              </a:spcAft>
              <a:buClr>
                <a:schemeClr val="accent1"/>
              </a:buClr>
              <a:buSzPts val="1600"/>
              <a:buNone/>
              <a:defRPr sz="1600" b="1">
                <a:solidFill>
                  <a:schemeClr val="accent1"/>
                </a:solidFill>
              </a:defRPr>
            </a:lvl4pPr>
            <a:lvl5pPr lvl="4" algn="ctr" rtl="0">
              <a:lnSpc>
                <a:spcPct val="100000"/>
              </a:lnSpc>
              <a:spcBef>
                <a:spcPts val="1300"/>
              </a:spcBef>
              <a:spcAft>
                <a:spcPts val="0"/>
              </a:spcAft>
              <a:buClr>
                <a:schemeClr val="accent1"/>
              </a:buClr>
              <a:buSzPts val="1600"/>
              <a:buNone/>
              <a:defRPr sz="1600" b="1">
                <a:solidFill>
                  <a:schemeClr val="accent1"/>
                </a:solidFill>
              </a:defRPr>
            </a:lvl5pPr>
            <a:lvl6pPr lvl="5" algn="ctr" rtl="0">
              <a:lnSpc>
                <a:spcPct val="100000"/>
              </a:lnSpc>
              <a:spcBef>
                <a:spcPts val="1300"/>
              </a:spcBef>
              <a:spcAft>
                <a:spcPts val="0"/>
              </a:spcAft>
              <a:buClr>
                <a:schemeClr val="accent1"/>
              </a:buClr>
              <a:buSzPts val="1600"/>
              <a:buNone/>
              <a:defRPr sz="1600" b="1">
                <a:solidFill>
                  <a:schemeClr val="accent1"/>
                </a:solidFill>
              </a:defRPr>
            </a:lvl6pPr>
            <a:lvl7pPr lvl="6" algn="ctr" rtl="0">
              <a:lnSpc>
                <a:spcPct val="100000"/>
              </a:lnSpc>
              <a:spcBef>
                <a:spcPts val="1300"/>
              </a:spcBef>
              <a:spcAft>
                <a:spcPts val="0"/>
              </a:spcAft>
              <a:buClr>
                <a:schemeClr val="accent1"/>
              </a:buClr>
              <a:buSzPts val="1600"/>
              <a:buNone/>
              <a:defRPr sz="1600" b="1">
                <a:solidFill>
                  <a:schemeClr val="accent1"/>
                </a:solidFill>
              </a:defRPr>
            </a:lvl7pPr>
            <a:lvl8pPr lvl="7" algn="ctr" rtl="0">
              <a:lnSpc>
                <a:spcPct val="100000"/>
              </a:lnSpc>
              <a:spcBef>
                <a:spcPts val="1300"/>
              </a:spcBef>
              <a:spcAft>
                <a:spcPts val="0"/>
              </a:spcAft>
              <a:buClr>
                <a:schemeClr val="accent1"/>
              </a:buClr>
              <a:buSzPts val="1600"/>
              <a:buNone/>
              <a:defRPr sz="1600" b="1">
                <a:solidFill>
                  <a:schemeClr val="accent1"/>
                </a:solidFill>
              </a:defRPr>
            </a:lvl8pPr>
            <a:lvl9pPr lvl="8" algn="ctr" rtl="0">
              <a:lnSpc>
                <a:spcPct val="100000"/>
              </a:lnSpc>
              <a:spcBef>
                <a:spcPts val="1300"/>
              </a:spcBef>
              <a:spcAft>
                <a:spcPts val="1300"/>
              </a:spcAft>
              <a:buClr>
                <a:schemeClr val="accent1"/>
              </a:buClr>
              <a:buSzPts val="1600"/>
              <a:buNone/>
              <a:defRPr sz="1600" b="1">
                <a:solidFill>
                  <a:schemeClr val="accent1"/>
                </a:solidFill>
              </a:defRPr>
            </a:lvl9pPr>
          </a:lstStyle>
          <a:p>
            <a:endParaRPr/>
          </a:p>
        </p:txBody>
      </p:sp>
      <p:sp>
        <p:nvSpPr>
          <p:cNvPr id="1533" name="Google Shape;1533;p118"/>
          <p:cNvSpPr txBox="1">
            <a:spLocks noGrp="1"/>
          </p:cNvSpPr>
          <p:nvPr>
            <p:ph type="subTitle" idx="5"/>
          </p:nvPr>
        </p:nvSpPr>
        <p:spPr>
          <a:xfrm>
            <a:off x="426010" y="4436823"/>
            <a:ext cx="23547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500"/>
              <a:buNone/>
              <a:defRPr sz="1500"/>
            </a:lvl1pPr>
            <a:lvl2pPr lvl="1" algn="ctr" rtl="0">
              <a:lnSpc>
                <a:spcPct val="100000"/>
              </a:lnSpc>
              <a:spcBef>
                <a:spcPts val="1300"/>
              </a:spcBef>
              <a:spcAft>
                <a:spcPts val="0"/>
              </a:spcAft>
              <a:buSzPts val="1600"/>
              <a:buNone/>
              <a:defRPr sz="1600"/>
            </a:lvl2pPr>
            <a:lvl3pPr lvl="2" algn="ctr" rtl="0">
              <a:lnSpc>
                <a:spcPct val="100000"/>
              </a:lnSpc>
              <a:spcBef>
                <a:spcPts val="1300"/>
              </a:spcBef>
              <a:spcAft>
                <a:spcPts val="0"/>
              </a:spcAft>
              <a:buSzPts val="1600"/>
              <a:buNone/>
              <a:defRPr sz="1600"/>
            </a:lvl3pPr>
            <a:lvl4pPr lvl="3" algn="ctr" rtl="0">
              <a:lnSpc>
                <a:spcPct val="100000"/>
              </a:lnSpc>
              <a:spcBef>
                <a:spcPts val="1300"/>
              </a:spcBef>
              <a:spcAft>
                <a:spcPts val="0"/>
              </a:spcAft>
              <a:buSzPts val="1600"/>
              <a:buNone/>
              <a:defRPr sz="1600"/>
            </a:lvl4pPr>
            <a:lvl5pPr lvl="4" algn="ctr" rtl="0">
              <a:lnSpc>
                <a:spcPct val="100000"/>
              </a:lnSpc>
              <a:spcBef>
                <a:spcPts val="1300"/>
              </a:spcBef>
              <a:spcAft>
                <a:spcPts val="0"/>
              </a:spcAft>
              <a:buSzPts val="1600"/>
              <a:buNone/>
              <a:defRPr sz="1600"/>
            </a:lvl5pPr>
            <a:lvl6pPr lvl="5" algn="ctr" rtl="0">
              <a:lnSpc>
                <a:spcPct val="100000"/>
              </a:lnSpc>
              <a:spcBef>
                <a:spcPts val="1300"/>
              </a:spcBef>
              <a:spcAft>
                <a:spcPts val="0"/>
              </a:spcAft>
              <a:buSzPts val="1600"/>
              <a:buNone/>
              <a:defRPr sz="1600"/>
            </a:lvl6pPr>
            <a:lvl7pPr lvl="6" algn="ctr" rtl="0">
              <a:lnSpc>
                <a:spcPct val="100000"/>
              </a:lnSpc>
              <a:spcBef>
                <a:spcPts val="1300"/>
              </a:spcBef>
              <a:spcAft>
                <a:spcPts val="0"/>
              </a:spcAft>
              <a:buSzPts val="1600"/>
              <a:buNone/>
              <a:defRPr sz="1600"/>
            </a:lvl7pPr>
            <a:lvl8pPr lvl="7" algn="ctr" rtl="0">
              <a:lnSpc>
                <a:spcPct val="100000"/>
              </a:lnSpc>
              <a:spcBef>
                <a:spcPts val="1300"/>
              </a:spcBef>
              <a:spcAft>
                <a:spcPts val="0"/>
              </a:spcAft>
              <a:buSzPts val="1600"/>
              <a:buNone/>
              <a:defRPr sz="1600"/>
            </a:lvl8pPr>
            <a:lvl9pPr lvl="8" algn="ctr" rtl="0">
              <a:lnSpc>
                <a:spcPct val="100000"/>
              </a:lnSpc>
              <a:spcBef>
                <a:spcPts val="1300"/>
              </a:spcBef>
              <a:spcAft>
                <a:spcPts val="1300"/>
              </a:spcAft>
              <a:buSzPts val="1600"/>
              <a:buNone/>
              <a:defRPr sz="1600"/>
            </a:lvl9pPr>
          </a:lstStyle>
          <a:p>
            <a:endParaRPr/>
          </a:p>
        </p:txBody>
      </p:sp>
      <p:sp>
        <p:nvSpPr>
          <p:cNvPr id="1534" name="Google Shape;1534;p118"/>
          <p:cNvSpPr txBox="1">
            <a:spLocks noGrp="1"/>
          </p:cNvSpPr>
          <p:nvPr>
            <p:ph type="subTitle" idx="6"/>
          </p:nvPr>
        </p:nvSpPr>
        <p:spPr>
          <a:xfrm>
            <a:off x="3615903" y="3849718"/>
            <a:ext cx="17379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2"/>
              </a:buClr>
              <a:buSzPts val="1600"/>
              <a:buNone/>
              <a:defRPr sz="1600" b="1">
                <a:solidFill>
                  <a:schemeClr val="accent2"/>
                </a:solidFill>
              </a:defRPr>
            </a:lvl1pPr>
            <a:lvl2pPr lvl="1" algn="ctr" rtl="0">
              <a:lnSpc>
                <a:spcPct val="100000"/>
              </a:lnSpc>
              <a:spcBef>
                <a:spcPts val="1300"/>
              </a:spcBef>
              <a:spcAft>
                <a:spcPts val="0"/>
              </a:spcAft>
              <a:buClr>
                <a:schemeClr val="accent1"/>
              </a:buClr>
              <a:buSzPts val="1600"/>
              <a:buNone/>
              <a:defRPr sz="1600" b="1">
                <a:solidFill>
                  <a:schemeClr val="accent1"/>
                </a:solidFill>
              </a:defRPr>
            </a:lvl2pPr>
            <a:lvl3pPr lvl="2" algn="ctr" rtl="0">
              <a:lnSpc>
                <a:spcPct val="100000"/>
              </a:lnSpc>
              <a:spcBef>
                <a:spcPts val="1300"/>
              </a:spcBef>
              <a:spcAft>
                <a:spcPts val="0"/>
              </a:spcAft>
              <a:buClr>
                <a:schemeClr val="accent1"/>
              </a:buClr>
              <a:buSzPts val="1600"/>
              <a:buNone/>
              <a:defRPr sz="1600" b="1">
                <a:solidFill>
                  <a:schemeClr val="accent1"/>
                </a:solidFill>
              </a:defRPr>
            </a:lvl3pPr>
            <a:lvl4pPr lvl="3" algn="ctr" rtl="0">
              <a:lnSpc>
                <a:spcPct val="100000"/>
              </a:lnSpc>
              <a:spcBef>
                <a:spcPts val="1300"/>
              </a:spcBef>
              <a:spcAft>
                <a:spcPts val="0"/>
              </a:spcAft>
              <a:buClr>
                <a:schemeClr val="accent1"/>
              </a:buClr>
              <a:buSzPts val="1600"/>
              <a:buNone/>
              <a:defRPr sz="1600" b="1">
                <a:solidFill>
                  <a:schemeClr val="accent1"/>
                </a:solidFill>
              </a:defRPr>
            </a:lvl4pPr>
            <a:lvl5pPr lvl="4" algn="ctr" rtl="0">
              <a:lnSpc>
                <a:spcPct val="100000"/>
              </a:lnSpc>
              <a:spcBef>
                <a:spcPts val="1300"/>
              </a:spcBef>
              <a:spcAft>
                <a:spcPts val="0"/>
              </a:spcAft>
              <a:buClr>
                <a:schemeClr val="accent1"/>
              </a:buClr>
              <a:buSzPts val="1600"/>
              <a:buNone/>
              <a:defRPr sz="1600" b="1">
                <a:solidFill>
                  <a:schemeClr val="accent1"/>
                </a:solidFill>
              </a:defRPr>
            </a:lvl5pPr>
            <a:lvl6pPr lvl="5" algn="ctr" rtl="0">
              <a:lnSpc>
                <a:spcPct val="100000"/>
              </a:lnSpc>
              <a:spcBef>
                <a:spcPts val="1300"/>
              </a:spcBef>
              <a:spcAft>
                <a:spcPts val="0"/>
              </a:spcAft>
              <a:buClr>
                <a:schemeClr val="accent1"/>
              </a:buClr>
              <a:buSzPts val="1600"/>
              <a:buNone/>
              <a:defRPr sz="1600" b="1">
                <a:solidFill>
                  <a:schemeClr val="accent1"/>
                </a:solidFill>
              </a:defRPr>
            </a:lvl6pPr>
            <a:lvl7pPr lvl="6" algn="ctr" rtl="0">
              <a:lnSpc>
                <a:spcPct val="100000"/>
              </a:lnSpc>
              <a:spcBef>
                <a:spcPts val="1300"/>
              </a:spcBef>
              <a:spcAft>
                <a:spcPts val="0"/>
              </a:spcAft>
              <a:buClr>
                <a:schemeClr val="accent1"/>
              </a:buClr>
              <a:buSzPts val="1600"/>
              <a:buNone/>
              <a:defRPr sz="1600" b="1">
                <a:solidFill>
                  <a:schemeClr val="accent1"/>
                </a:solidFill>
              </a:defRPr>
            </a:lvl7pPr>
            <a:lvl8pPr lvl="7" algn="ctr" rtl="0">
              <a:lnSpc>
                <a:spcPct val="100000"/>
              </a:lnSpc>
              <a:spcBef>
                <a:spcPts val="1300"/>
              </a:spcBef>
              <a:spcAft>
                <a:spcPts val="0"/>
              </a:spcAft>
              <a:buClr>
                <a:schemeClr val="accent1"/>
              </a:buClr>
              <a:buSzPts val="1600"/>
              <a:buNone/>
              <a:defRPr sz="1600" b="1">
                <a:solidFill>
                  <a:schemeClr val="accent1"/>
                </a:solidFill>
              </a:defRPr>
            </a:lvl8pPr>
            <a:lvl9pPr lvl="8" algn="ctr" rtl="0">
              <a:lnSpc>
                <a:spcPct val="100000"/>
              </a:lnSpc>
              <a:spcBef>
                <a:spcPts val="1300"/>
              </a:spcBef>
              <a:spcAft>
                <a:spcPts val="1300"/>
              </a:spcAft>
              <a:buClr>
                <a:schemeClr val="accent1"/>
              </a:buClr>
              <a:buSzPts val="1600"/>
              <a:buNone/>
              <a:defRPr sz="1600" b="1">
                <a:solidFill>
                  <a:schemeClr val="accent1"/>
                </a:solidFill>
              </a:defRPr>
            </a:lvl9pPr>
          </a:lstStyle>
          <a:p>
            <a:endParaRPr/>
          </a:p>
        </p:txBody>
      </p:sp>
      <p:sp>
        <p:nvSpPr>
          <p:cNvPr id="1535" name="Google Shape;1535;p118"/>
          <p:cNvSpPr txBox="1">
            <a:spLocks noGrp="1"/>
          </p:cNvSpPr>
          <p:nvPr>
            <p:ph type="subTitle" idx="7"/>
          </p:nvPr>
        </p:nvSpPr>
        <p:spPr>
          <a:xfrm>
            <a:off x="3330387" y="4424008"/>
            <a:ext cx="23547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500"/>
              <a:buNone/>
              <a:defRPr sz="1500"/>
            </a:lvl1pPr>
            <a:lvl2pPr lvl="1" algn="ctr" rtl="0">
              <a:lnSpc>
                <a:spcPct val="100000"/>
              </a:lnSpc>
              <a:spcBef>
                <a:spcPts val="1300"/>
              </a:spcBef>
              <a:spcAft>
                <a:spcPts val="0"/>
              </a:spcAft>
              <a:buSzPts val="1600"/>
              <a:buNone/>
              <a:defRPr sz="1600"/>
            </a:lvl2pPr>
            <a:lvl3pPr lvl="2" algn="ctr" rtl="0">
              <a:lnSpc>
                <a:spcPct val="100000"/>
              </a:lnSpc>
              <a:spcBef>
                <a:spcPts val="1300"/>
              </a:spcBef>
              <a:spcAft>
                <a:spcPts val="0"/>
              </a:spcAft>
              <a:buSzPts val="1600"/>
              <a:buNone/>
              <a:defRPr sz="1600"/>
            </a:lvl3pPr>
            <a:lvl4pPr lvl="3" algn="ctr" rtl="0">
              <a:lnSpc>
                <a:spcPct val="100000"/>
              </a:lnSpc>
              <a:spcBef>
                <a:spcPts val="1300"/>
              </a:spcBef>
              <a:spcAft>
                <a:spcPts val="0"/>
              </a:spcAft>
              <a:buSzPts val="1600"/>
              <a:buNone/>
              <a:defRPr sz="1600"/>
            </a:lvl4pPr>
            <a:lvl5pPr lvl="4" algn="ctr" rtl="0">
              <a:lnSpc>
                <a:spcPct val="100000"/>
              </a:lnSpc>
              <a:spcBef>
                <a:spcPts val="1300"/>
              </a:spcBef>
              <a:spcAft>
                <a:spcPts val="0"/>
              </a:spcAft>
              <a:buSzPts val="1600"/>
              <a:buNone/>
              <a:defRPr sz="1600"/>
            </a:lvl5pPr>
            <a:lvl6pPr lvl="5" algn="ctr" rtl="0">
              <a:lnSpc>
                <a:spcPct val="100000"/>
              </a:lnSpc>
              <a:spcBef>
                <a:spcPts val="1300"/>
              </a:spcBef>
              <a:spcAft>
                <a:spcPts val="0"/>
              </a:spcAft>
              <a:buSzPts val="1600"/>
              <a:buNone/>
              <a:defRPr sz="1600"/>
            </a:lvl6pPr>
            <a:lvl7pPr lvl="6" algn="ctr" rtl="0">
              <a:lnSpc>
                <a:spcPct val="100000"/>
              </a:lnSpc>
              <a:spcBef>
                <a:spcPts val="1300"/>
              </a:spcBef>
              <a:spcAft>
                <a:spcPts val="0"/>
              </a:spcAft>
              <a:buSzPts val="1600"/>
              <a:buNone/>
              <a:defRPr sz="1600"/>
            </a:lvl7pPr>
            <a:lvl8pPr lvl="7" algn="ctr" rtl="0">
              <a:lnSpc>
                <a:spcPct val="100000"/>
              </a:lnSpc>
              <a:spcBef>
                <a:spcPts val="1300"/>
              </a:spcBef>
              <a:spcAft>
                <a:spcPts val="0"/>
              </a:spcAft>
              <a:buSzPts val="1600"/>
              <a:buNone/>
              <a:defRPr sz="1600"/>
            </a:lvl8pPr>
            <a:lvl9pPr lvl="8" algn="ctr" rtl="0">
              <a:lnSpc>
                <a:spcPct val="100000"/>
              </a:lnSpc>
              <a:spcBef>
                <a:spcPts val="1300"/>
              </a:spcBef>
              <a:spcAft>
                <a:spcPts val="1300"/>
              </a:spcAft>
              <a:buSzPts val="1600"/>
              <a:buNone/>
              <a:defRPr sz="1600"/>
            </a:lvl9pPr>
          </a:lstStyle>
          <a:p>
            <a:endParaRPr/>
          </a:p>
        </p:txBody>
      </p:sp>
      <p:sp>
        <p:nvSpPr>
          <p:cNvPr id="1536" name="Google Shape;1536;p118"/>
          <p:cNvSpPr txBox="1">
            <a:spLocks noGrp="1"/>
          </p:cNvSpPr>
          <p:nvPr>
            <p:ph type="subTitle" idx="8"/>
          </p:nvPr>
        </p:nvSpPr>
        <p:spPr>
          <a:xfrm>
            <a:off x="6633330" y="3859459"/>
            <a:ext cx="17379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dk1"/>
              </a:buClr>
              <a:buSzPts val="1600"/>
              <a:buNone/>
              <a:defRPr sz="1600" b="1">
                <a:solidFill>
                  <a:schemeClr val="dk1"/>
                </a:solidFill>
              </a:defRPr>
            </a:lvl1pPr>
            <a:lvl2pPr lvl="1" algn="ctr" rtl="0">
              <a:lnSpc>
                <a:spcPct val="100000"/>
              </a:lnSpc>
              <a:spcBef>
                <a:spcPts val="1300"/>
              </a:spcBef>
              <a:spcAft>
                <a:spcPts val="0"/>
              </a:spcAft>
              <a:buClr>
                <a:schemeClr val="accent1"/>
              </a:buClr>
              <a:buSzPts val="1600"/>
              <a:buNone/>
              <a:defRPr sz="1600" b="1">
                <a:solidFill>
                  <a:schemeClr val="accent1"/>
                </a:solidFill>
              </a:defRPr>
            </a:lvl2pPr>
            <a:lvl3pPr lvl="2" algn="ctr" rtl="0">
              <a:lnSpc>
                <a:spcPct val="100000"/>
              </a:lnSpc>
              <a:spcBef>
                <a:spcPts val="1300"/>
              </a:spcBef>
              <a:spcAft>
                <a:spcPts val="0"/>
              </a:spcAft>
              <a:buClr>
                <a:schemeClr val="accent1"/>
              </a:buClr>
              <a:buSzPts val="1600"/>
              <a:buNone/>
              <a:defRPr sz="1600" b="1">
                <a:solidFill>
                  <a:schemeClr val="accent1"/>
                </a:solidFill>
              </a:defRPr>
            </a:lvl3pPr>
            <a:lvl4pPr lvl="3" algn="ctr" rtl="0">
              <a:lnSpc>
                <a:spcPct val="100000"/>
              </a:lnSpc>
              <a:spcBef>
                <a:spcPts val="1300"/>
              </a:spcBef>
              <a:spcAft>
                <a:spcPts val="0"/>
              </a:spcAft>
              <a:buClr>
                <a:schemeClr val="accent1"/>
              </a:buClr>
              <a:buSzPts val="1600"/>
              <a:buNone/>
              <a:defRPr sz="1600" b="1">
                <a:solidFill>
                  <a:schemeClr val="accent1"/>
                </a:solidFill>
              </a:defRPr>
            </a:lvl4pPr>
            <a:lvl5pPr lvl="4" algn="ctr" rtl="0">
              <a:lnSpc>
                <a:spcPct val="100000"/>
              </a:lnSpc>
              <a:spcBef>
                <a:spcPts val="1300"/>
              </a:spcBef>
              <a:spcAft>
                <a:spcPts val="0"/>
              </a:spcAft>
              <a:buClr>
                <a:schemeClr val="accent1"/>
              </a:buClr>
              <a:buSzPts val="1600"/>
              <a:buNone/>
              <a:defRPr sz="1600" b="1">
                <a:solidFill>
                  <a:schemeClr val="accent1"/>
                </a:solidFill>
              </a:defRPr>
            </a:lvl5pPr>
            <a:lvl6pPr lvl="5" algn="ctr" rtl="0">
              <a:lnSpc>
                <a:spcPct val="100000"/>
              </a:lnSpc>
              <a:spcBef>
                <a:spcPts val="1300"/>
              </a:spcBef>
              <a:spcAft>
                <a:spcPts val="0"/>
              </a:spcAft>
              <a:buClr>
                <a:schemeClr val="accent1"/>
              </a:buClr>
              <a:buSzPts val="1600"/>
              <a:buNone/>
              <a:defRPr sz="1600" b="1">
                <a:solidFill>
                  <a:schemeClr val="accent1"/>
                </a:solidFill>
              </a:defRPr>
            </a:lvl6pPr>
            <a:lvl7pPr lvl="6" algn="ctr" rtl="0">
              <a:lnSpc>
                <a:spcPct val="100000"/>
              </a:lnSpc>
              <a:spcBef>
                <a:spcPts val="1300"/>
              </a:spcBef>
              <a:spcAft>
                <a:spcPts val="0"/>
              </a:spcAft>
              <a:buClr>
                <a:schemeClr val="accent1"/>
              </a:buClr>
              <a:buSzPts val="1600"/>
              <a:buNone/>
              <a:defRPr sz="1600" b="1">
                <a:solidFill>
                  <a:schemeClr val="accent1"/>
                </a:solidFill>
              </a:defRPr>
            </a:lvl7pPr>
            <a:lvl8pPr lvl="7" algn="ctr" rtl="0">
              <a:lnSpc>
                <a:spcPct val="100000"/>
              </a:lnSpc>
              <a:spcBef>
                <a:spcPts val="1300"/>
              </a:spcBef>
              <a:spcAft>
                <a:spcPts val="0"/>
              </a:spcAft>
              <a:buClr>
                <a:schemeClr val="accent1"/>
              </a:buClr>
              <a:buSzPts val="1600"/>
              <a:buNone/>
              <a:defRPr sz="1600" b="1">
                <a:solidFill>
                  <a:schemeClr val="accent1"/>
                </a:solidFill>
              </a:defRPr>
            </a:lvl8pPr>
            <a:lvl9pPr lvl="8" algn="ctr" rtl="0">
              <a:lnSpc>
                <a:spcPct val="100000"/>
              </a:lnSpc>
              <a:spcBef>
                <a:spcPts val="1300"/>
              </a:spcBef>
              <a:spcAft>
                <a:spcPts val="1300"/>
              </a:spcAft>
              <a:buClr>
                <a:schemeClr val="accent1"/>
              </a:buClr>
              <a:buSzPts val="1600"/>
              <a:buNone/>
              <a:defRPr sz="1600" b="1">
                <a:solidFill>
                  <a:schemeClr val="accent1"/>
                </a:solidFill>
              </a:defRPr>
            </a:lvl9pPr>
          </a:lstStyle>
          <a:p>
            <a:endParaRPr/>
          </a:p>
        </p:txBody>
      </p:sp>
      <p:sp>
        <p:nvSpPr>
          <p:cNvPr id="1537" name="Google Shape;1537;p118"/>
          <p:cNvSpPr txBox="1">
            <a:spLocks noGrp="1"/>
          </p:cNvSpPr>
          <p:nvPr>
            <p:ph type="subTitle" idx="9"/>
          </p:nvPr>
        </p:nvSpPr>
        <p:spPr>
          <a:xfrm>
            <a:off x="6347814" y="4433749"/>
            <a:ext cx="23547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500"/>
              <a:buNone/>
              <a:defRPr sz="1500"/>
            </a:lvl1pPr>
            <a:lvl2pPr lvl="1" algn="ctr" rtl="0">
              <a:lnSpc>
                <a:spcPct val="100000"/>
              </a:lnSpc>
              <a:spcBef>
                <a:spcPts val="1300"/>
              </a:spcBef>
              <a:spcAft>
                <a:spcPts val="0"/>
              </a:spcAft>
              <a:buSzPts val="1600"/>
              <a:buNone/>
              <a:defRPr sz="1600"/>
            </a:lvl2pPr>
            <a:lvl3pPr lvl="2" algn="ctr" rtl="0">
              <a:lnSpc>
                <a:spcPct val="100000"/>
              </a:lnSpc>
              <a:spcBef>
                <a:spcPts val="1300"/>
              </a:spcBef>
              <a:spcAft>
                <a:spcPts val="0"/>
              </a:spcAft>
              <a:buSzPts val="1600"/>
              <a:buNone/>
              <a:defRPr sz="1600"/>
            </a:lvl3pPr>
            <a:lvl4pPr lvl="3" algn="ctr" rtl="0">
              <a:lnSpc>
                <a:spcPct val="100000"/>
              </a:lnSpc>
              <a:spcBef>
                <a:spcPts val="1300"/>
              </a:spcBef>
              <a:spcAft>
                <a:spcPts val="0"/>
              </a:spcAft>
              <a:buSzPts val="1600"/>
              <a:buNone/>
              <a:defRPr sz="1600"/>
            </a:lvl4pPr>
            <a:lvl5pPr lvl="4" algn="ctr" rtl="0">
              <a:lnSpc>
                <a:spcPct val="100000"/>
              </a:lnSpc>
              <a:spcBef>
                <a:spcPts val="1300"/>
              </a:spcBef>
              <a:spcAft>
                <a:spcPts val="0"/>
              </a:spcAft>
              <a:buSzPts val="1600"/>
              <a:buNone/>
              <a:defRPr sz="1600"/>
            </a:lvl5pPr>
            <a:lvl6pPr lvl="5" algn="ctr" rtl="0">
              <a:lnSpc>
                <a:spcPct val="100000"/>
              </a:lnSpc>
              <a:spcBef>
                <a:spcPts val="1300"/>
              </a:spcBef>
              <a:spcAft>
                <a:spcPts val="0"/>
              </a:spcAft>
              <a:buSzPts val="1600"/>
              <a:buNone/>
              <a:defRPr sz="1600"/>
            </a:lvl6pPr>
            <a:lvl7pPr lvl="6" algn="ctr" rtl="0">
              <a:lnSpc>
                <a:spcPct val="100000"/>
              </a:lnSpc>
              <a:spcBef>
                <a:spcPts val="1300"/>
              </a:spcBef>
              <a:spcAft>
                <a:spcPts val="0"/>
              </a:spcAft>
              <a:buSzPts val="1600"/>
              <a:buNone/>
              <a:defRPr sz="1600"/>
            </a:lvl7pPr>
            <a:lvl8pPr lvl="7" algn="ctr" rtl="0">
              <a:lnSpc>
                <a:spcPct val="100000"/>
              </a:lnSpc>
              <a:spcBef>
                <a:spcPts val="1300"/>
              </a:spcBef>
              <a:spcAft>
                <a:spcPts val="0"/>
              </a:spcAft>
              <a:buSzPts val="1600"/>
              <a:buNone/>
              <a:defRPr sz="1600"/>
            </a:lvl8pPr>
            <a:lvl9pPr lvl="8" algn="ctr" rtl="0">
              <a:lnSpc>
                <a:spcPct val="100000"/>
              </a:lnSpc>
              <a:spcBef>
                <a:spcPts val="1300"/>
              </a:spcBef>
              <a:spcAft>
                <a:spcPts val="1300"/>
              </a:spcAft>
              <a:buSzPts val="1600"/>
              <a:buNone/>
              <a:defRPr sz="1600"/>
            </a:lvl9pPr>
          </a:lstStyle>
          <a:p>
            <a:endParaRPr/>
          </a:p>
        </p:txBody>
      </p:sp>
      <p:cxnSp>
        <p:nvCxnSpPr>
          <p:cNvPr id="1538" name="Google Shape;1538;p118"/>
          <p:cNvCxnSpPr/>
          <p:nvPr/>
        </p:nvCxnSpPr>
        <p:spPr>
          <a:xfrm>
            <a:off x="5981025" y="1466456"/>
            <a:ext cx="0" cy="4983600"/>
          </a:xfrm>
          <a:prstGeom prst="straightConnector1">
            <a:avLst/>
          </a:prstGeom>
          <a:noFill/>
          <a:ln w="19050" cap="flat" cmpd="sng">
            <a:solidFill>
              <a:srgbClr val="EFEFEF"/>
            </a:solidFill>
            <a:prstDash val="solid"/>
            <a:round/>
            <a:headEnd type="none" w="med" len="med"/>
            <a:tailEnd type="none" w="med" len="med"/>
          </a:ln>
        </p:spPr>
      </p:cxnSp>
      <p:sp>
        <p:nvSpPr>
          <p:cNvPr id="1539" name="Google Shape;1539;p118"/>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0" name="Google Shape;1540;p118"/>
          <p:cNvSpPr>
            <a:spLocks noGrp="1"/>
          </p:cNvSpPr>
          <p:nvPr>
            <p:ph type="pic" idx="13"/>
          </p:nvPr>
        </p:nvSpPr>
        <p:spPr>
          <a:xfrm>
            <a:off x="9696811" y="1644502"/>
            <a:ext cx="1737900" cy="1737900"/>
          </a:xfrm>
          <a:prstGeom prst="ellipse">
            <a:avLst/>
          </a:prstGeom>
          <a:noFill/>
          <a:ln>
            <a:noFill/>
          </a:ln>
        </p:spPr>
      </p:sp>
      <p:grpSp>
        <p:nvGrpSpPr>
          <p:cNvPr id="1541" name="Google Shape;1541;p118"/>
          <p:cNvGrpSpPr/>
          <p:nvPr/>
        </p:nvGrpSpPr>
        <p:grpSpPr>
          <a:xfrm>
            <a:off x="9423410" y="1600411"/>
            <a:ext cx="354000" cy="477000"/>
            <a:chOff x="9423410" y="1631688"/>
            <a:chExt cx="354000" cy="477000"/>
          </a:xfrm>
        </p:grpSpPr>
        <p:sp>
          <p:nvSpPr>
            <p:cNvPr id="1542" name="Google Shape;1542;p118"/>
            <p:cNvSpPr/>
            <p:nvPr/>
          </p:nvSpPr>
          <p:spPr>
            <a:xfrm>
              <a:off x="9423410" y="1698350"/>
              <a:ext cx="354000" cy="3540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1543" name="Google Shape;1543;p118"/>
            <p:cNvSpPr txBox="1"/>
            <p:nvPr/>
          </p:nvSpPr>
          <p:spPr>
            <a:xfrm>
              <a:off x="9423410" y="1631688"/>
              <a:ext cx="3540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500">
                  <a:solidFill>
                    <a:schemeClr val="lt1"/>
                  </a:solidFill>
                  <a:latin typeface="Lato Black"/>
                  <a:ea typeface="Lato Black"/>
                  <a:cs typeface="Lato Black"/>
                  <a:sym typeface="Lato Black"/>
                </a:rPr>
                <a:t>4</a:t>
              </a:r>
              <a:endParaRPr sz="1500">
                <a:solidFill>
                  <a:schemeClr val="lt1"/>
                </a:solidFill>
                <a:latin typeface="Lato Black"/>
                <a:ea typeface="Lato Black"/>
                <a:cs typeface="Lato Black"/>
                <a:sym typeface="Lato Black"/>
              </a:endParaRPr>
            </a:p>
          </p:txBody>
        </p:sp>
      </p:grpSp>
      <p:sp>
        <p:nvSpPr>
          <p:cNvPr id="1544" name="Google Shape;1544;p118"/>
          <p:cNvSpPr txBox="1">
            <a:spLocks noGrp="1"/>
          </p:cNvSpPr>
          <p:nvPr>
            <p:ph type="subTitle" idx="14"/>
          </p:nvPr>
        </p:nvSpPr>
        <p:spPr>
          <a:xfrm>
            <a:off x="9696811" y="3859482"/>
            <a:ext cx="17379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3"/>
              </a:buClr>
              <a:buSzPts val="1600"/>
              <a:buNone/>
              <a:defRPr sz="1600" b="1">
                <a:solidFill>
                  <a:schemeClr val="accent3"/>
                </a:solidFill>
              </a:defRPr>
            </a:lvl1pPr>
            <a:lvl2pPr lvl="1" algn="ctr" rtl="0">
              <a:lnSpc>
                <a:spcPct val="100000"/>
              </a:lnSpc>
              <a:spcBef>
                <a:spcPts val="1300"/>
              </a:spcBef>
              <a:spcAft>
                <a:spcPts val="0"/>
              </a:spcAft>
              <a:buClr>
                <a:schemeClr val="accent1"/>
              </a:buClr>
              <a:buSzPts val="1600"/>
              <a:buNone/>
              <a:defRPr sz="1600" b="1">
                <a:solidFill>
                  <a:schemeClr val="accent1"/>
                </a:solidFill>
              </a:defRPr>
            </a:lvl2pPr>
            <a:lvl3pPr lvl="2" algn="ctr" rtl="0">
              <a:lnSpc>
                <a:spcPct val="100000"/>
              </a:lnSpc>
              <a:spcBef>
                <a:spcPts val="1300"/>
              </a:spcBef>
              <a:spcAft>
                <a:spcPts val="0"/>
              </a:spcAft>
              <a:buClr>
                <a:schemeClr val="accent1"/>
              </a:buClr>
              <a:buSzPts val="1600"/>
              <a:buNone/>
              <a:defRPr sz="1600" b="1">
                <a:solidFill>
                  <a:schemeClr val="accent1"/>
                </a:solidFill>
              </a:defRPr>
            </a:lvl3pPr>
            <a:lvl4pPr lvl="3" algn="ctr" rtl="0">
              <a:lnSpc>
                <a:spcPct val="100000"/>
              </a:lnSpc>
              <a:spcBef>
                <a:spcPts val="1300"/>
              </a:spcBef>
              <a:spcAft>
                <a:spcPts val="0"/>
              </a:spcAft>
              <a:buClr>
                <a:schemeClr val="accent1"/>
              </a:buClr>
              <a:buSzPts val="1600"/>
              <a:buNone/>
              <a:defRPr sz="1600" b="1">
                <a:solidFill>
                  <a:schemeClr val="accent1"/>
                </a:solidFill>
              </a:defRPr>
            </a:lvl4pPr>
            <a:lvl5pPr lvl="4" algn="ctr" rtl="0">
              <a:lnSpc>
                <a:spcPct val="100000"/>
              </a:lnSpc>
              <a:spcBef>
                <a:spcPts val="1300"/>
              </a:spcBef>
              <a:spcAft>
                <a:spcPts val="0"/>
              </a:spcAft>
              <a:buClr>
                <a:schemeClr val="accent1"/>
              </a:buClr>
              <a:buSzPts val="1600"/>
              <a:buNone/>
              <a:defRPr sz="1600" b="1">
                <a:solidFill>
                  <a:schemeClr val="accent1"/>
                </a:solidFill>
              </a:defRPr>
            </a:lvl5pPr>
            <a:lvl6pPr lvl="5" algn="ctr" rtl="0">
              <a:lnSpc>
                <a:spcPct val="100000"/>
              </a:lnSpc>
              <a:spcBef>
                <a:spcPts val="1300"/>
              </a:spcBef>
              <a:spcAft>
                <a:spcPts val="0"/>
              </a:spcAft>
              <a:buClr>
                <a:schemeClr val="accent1"/>
              </a:buClr>
              <a:buSzPts val="1600"/>
              <a:buNone/>
              <a:defRPr sz="1600" b="1">
                <a:solidFill>
                  <a:schemeClr val="accent1"/>
                </a:solidFill>
              </a:defRPr>
            </a:lvl6pPr>
            <a:lvl7pPr lvl="6" algn="ctr" rtl="0">
              <a:lnSpc>
                <a:spcPct val="100000"/>
              </a:lnSpc>
              <a:spcBef>
                <a:spcPts val="1300"/>
              </a:spcBef>
              <a:spcAft>
                <a:spcPts val="0"/>
              </a:spcAft>
              <a:buClr>
                <a:schemeClr val="accent1"/>
              </a:buClr>
              <a:buSzPts val="1600"/>
              <a:buNone/>
              <a:defRPr sz="1600" b="1">
                <a:solidFill>
                  <a:schemeClr val="accent1"/>
                </a:solidFill>
              </a:defRPr>
            </a:lvl7pPr>
            <a:lvl8pPr lvl="7" algn="ctr" rtl="0">
              <a:lnSpc>
                <a:spcPct val="100000"/>
              </a:lnSpc>
              <a:spcBef>
                <a:spcPts val="1300"/>
              </a:spcBef>
              <a:spcAft>
                <a:spcPts val="0"/>
              </a:spcAft>
              <a:buClr>
                <a:schemeClr val="accent1"/>
              </a:buClr>
              <a:buSzPts val="1600"/>
              <a:buNone/>
              <a:defRPr sz="1600" b="1">
                <a:solidFill>
                  <a:schemeClr val="accent1"/>
                </a:solidFill>
              </a:defRPr>
            </a:lvl8pPr>
            <a:lvl9pPr lvl="8" algn="ctr" rtl="0">
              <a:lnSpc>
                <a:spcPct val="100000"/>
              </a:lnSpc>
              <a:spcBef>
                <a:spcPts val="1300"/>
              </a:spcBef>
              <a:spcAft>
                <a:spcPts val="1300"/>
              </a:spcAft>
              <a:buClr>
                <a:schemeClr val="accent1"/>
              </a:buClr>
              <a:buSzPts val="1600"/>
              <a:buNone/>
              <a:defRPr sz="1600" b="1">
                <a:solidFill>
                  <a:schemeClr val="accent1"/>
                </a:solidFill>
              </a:defRPr>
            </a:lvl9pPr>
          </a:lstStyle>
          <a:p>
            <a:endParaRPr/>
          </a:p>
        </p:txBody>
      </p:sp>
      <p:sp>
        <p:nvSpPr>
          <p:cNvPr id="1545" name="Google Shape;1545;p118"/>
          <p:cNvSpPr txBox="1">
            <a:spLocks noGrp="1"/>
          </p:cNvSpPr>
          <p:nvPr>
            <p:ph type="subTitle" idx="15"/>
          </p:nvPr>
        </p:nvSpPr>
        <p:spPr>
          <a:xfrm>
            <a:off x="9411295" y="4433772"/>
            <a:ext cx="23547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500"/>
              <a:buNone/>
              <a:defRPr sz="1500"/>
            </a:lvl1pPr>
            <a:lvl2pPr lvl="1" algn="ctr" rtl="0">
              <a:lnSpc>
                <a:spcPct val="100000"/>
              </a:lnSpc>
              <a:spcBef>
                <a:spcPts val="1300"/>
              </a:spcBef>
              <a:spcAft>
                <a:spcPts val="0"/>
              </a:spcAft>
              <a:buSzPts val="1600"/>
              <a:buNone/>
              <a:defRPr sz="1600"/>
            </a:lvl2pPr>
            <a:lvl3pPr lvl="2" algn="ctr" rtl="0">
              <a:lnSpc>
                <a:spcPct val="100000"/>
              </a:lnSpc>
              <a:spcBef>
                <a:spcPts val="1300"/>
              </a:spcBef>
              <a:spcAft>
                <a:spcPts val="0"/>
              </a:spcAft>
              <a:buSzPts val="1600"/>
              <a:buNone/>
              <a:defRPr sz="1600"/>
            </a:lvl3pPr>
            <a:lvl4pPr lvl="3" algn="ctr" rtl="0">
              <a:lnSpc>
                <a:spcPct val="100000"/>
              </a:lnSpc>
              <a:spcBef>
                <a:spcPts val="1300"/>
              </a:spcBef>
              <a:spcAft>
                <a:spcPts val="0"/>
              </a:spcAft>
              <a:buSzPts val="1600"/>
              <a:buNone/>
              <a:defRPr sz="1600"/>
            </a:lvl4pPr>
            <a:lvl5pPr lvl="4" algn="ctr" rtl="0">
              <a:lnSpc>
                <a:spcPct val="100000"/>
              </a:lnSpc>
              <a:spcBef>
                <a:spcPts val="1300"/>
              </a:spcBef>
              <a:spcAft>
                <a:spcPts val="0"/>
              </a:spcAft>
              <a:buSzPts val="1600"/>
              <a:buNone/>
              <a:defRPr sz="1600"/>
            </a:lvl5pPr>
            <a:lvl6pPr lvl="5" algn="ctr" rtl="0">
              <a:lnSpc>
                <a:spcPct val="100000"/>
              </a:lnSpc>
              <a:spcBef>
                <a:spcPts val="1300"/>
              </a:spcBef>
              <a:spcAft>
                <a:spcPts val="0"/>
              </a:spcAft>
              <a:buSzPts val="1600"/>
              <a:buNone/>
              <a:defRPr sz="1600"/>
            </a:lvl6pPr>
            <a:lvl7pPr lvl="6" algn="ctr" rtl="0">
              <a:lnSpc>
                <a:spcPct val="100000"/>
              </a:lnSpc>
              <a:spcBef>
                <a:spcPts val="1300"/>
              </a:spcBef>
              <a:spcAft>
                <a:spcPts val="0"/>
              </a:spcAft>
              <a:buSzPts val="1600"/>
              <a:buNone/>
              <a:defRPr sz="1600"/>
            </a:lvl7pPr>
            <a:lvl8pPr lvl="7" algn="ctr" rtl="0">
              <a:lnSpc>
                <a:spcPct val="100000"/>
              </a:lnSpc>
              <a:spcBef>
                <a:spcPts val="1300"/>
              </a:spcBef>
              <a:spcAft>
                <a:spcPts val="0"/>
              </a:spcAft>
              <a:buSzPts val="1600"/>
              <a:buNone/>
              <a:defRPr sz="1600"/>
            </a:lvl8pPr>
            <a:lvl9pPr lvl="8" algn="ctr" rtl="0">
              <a:lnSpc>
                <a:spcPct val="100000"/>
              </a:lnSpc>
              <a:spcBef>
                <a:spcPts val="1300"/>
              </a:spcBef>
              <a:spcAft>
                <a:spcPts val="1300"/>
              </a:spcAft>
              <a:buSzPts val="1600"/>
              <a:buNone/>
              <a:defRPr sz="1600"/>
            </a:lvl9pPr>
          </a:lstStyle>
          <a:p>
            <a:endParaRPr/>
          </a:p>
        </p:txBody>
      </p:sp>
      <p:cxnSp>
        <p:nvCxnSpPr>
          <p:cNvPr id="1546" name="Google Shape;1546;p118"/>
          <p:cNvCxnSpPr/>
          <p:nvPr/>
        </p:nvCxnSpPr>
        <p:spPr>
          <a:xfrm>
            <a:off x="9044500" y="1466485"/>
            <a:ext cx="0" cy="4983600"/>
          </a:xfrm>
          <a:prstGeom prst="straightConnector1">
            <a:avLst/>
          </a:prstGeom>
          <a:noFill/>
          <a:ln w="19050" cap="flat" cmpd="sng">
            <a:solidFill>
              <a:srgbClr val="EFEFEF"/>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imeline" type="titleOnly">
  <p:cSld name="TITLE_ONLY">
    <p:bg>
      <p:bgPr>
        <a:solidFill>
          <a:schemeClr val="lt2"/>
        </a:solidFill>
        <a:effectLst/>
      </p:bgPr>
    </p:bg>
    <p:spTree>
      <p:nvGrpSpPr>
        <p:cNvPr id="1" name="Shape 1547"/>
        <p:cNvGrpSpPr/>
        <p:nvPr/>
      </p:nvGrpSpPr>
      <p:grpSpPr>
        <a:xfrm>
          <a:off x="0" y="0"/>
          <a:ext cx="0" cy="0"/>
          <a:chOff x="0" y="0"/>
          <a:chExt cx="0" cy="0"/>
        </a:xfrm>
      </p:grpSpPr>
      <p:sp>
        <p:nvSpPr>
          <p:cNvPr id="1548" name="Google Shape;1548;p119"/>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549" name="Google Shape;1549;p119"/>
          <p:cNvSpPr/>
          <p:nvPr/>
        </p:nvSpPr>
        <p:spPr>
          <a:xfrm rot="10800000">
            <a:off x="-100" y="-100"/>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0" name="Google Shape;1550;p119"/>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1" name="Google Shape;1551;p119"/>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552" name="Google Shape;1552;p119"/>
          <p:cNvSpPr txBox="1">
            <a:spLocks noGrp="1"/>
          </p:cNvSpPr>
          <p:nvPr>
            <p:ph type="title" idx="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1553" name="Google Shape;1553;p119"/>
          <p:cNvSpPr/>
          <p:nvPr/>
        </p:nvSpPr>
        <p:spPr>
          <a:xfrm>
            <a:off x="8957967" y="2444815"/>
            <a:ext cx="1126500" cy="1126500"/>
          </a:xfrm>
          <a:prstGeom prst="ellipse">
            <a:avLst/>
          </a:prstGeom>
          <a:solidFill>
            <a:schemeClr val="lt1"/>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554" name="Google Shape;1554;p119"/>
          <p:cNvCxnSpPr/>
          <p:nvPr/>
        </p:nvCxnSpPr>
        <p:spPr>
          <a:xfrm>
            <a:off x="2224448" y="3571213"/>
            <a:ext cx="0" cy="906300"/>
          </a:xfrm>
          <a:prstGeom prst="straightConnector1">
            <a:avLst/>
          </a:prstGeom>
          <a:noFill/>
          <a:ln w="19050" cap="flat" cmpd="sng">
            <a:solidFill>
              <a:srgbClr val="394F59"/>
            </a:solidFill>
            <a:prstDash val="solid"/>
            <a:round/>
            <a:headEnd type="none" w="med" len="med"/>
            <a:tailEnd type="oval" w="med" len="med"/>
          </a:ln>
        </p:spPr>
      </p:cxnSp>
      <p:sp>
        <p:nvSpPr>
          <p:cNvPr id="1555" name="Google Shape;1555;p119"/>
          <p:cNvSpPr/>
          <p:nvPr/>
        </p:nvSpPr>
        <p:spPr>
          <a:xfrm>
            <a:off x="1661331" y="2444825"/>
            <a:ext cx="1126500" cy="1126500"/>
          </a:xfrm>
          <a:prstGeom prst="ellipse">
            <a:avLst/>
          </a:prstGeom>
          <a:solidFill>
            <a:schemeClr val="lt1"/>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556" name="Google Shape;1556;p119"/>
          <p:cNvCxnSpPr/>
          <p:nvPr/>
        </p:nvCxnSpPr>
        <p:spPr>
          <a:xfrm rot="10800000">
            <a:off x="752433" y="4432267"/>
            <a:ext cx="10485300" cy="0"/>
          </a:xfrm>
          <a:prstGeom prst="straightConnector1">
            <a:avLst/>
          </a:prstGeom>
          <a:noFill/>
          <a:ln w="19050" cap="flat" cmpd="sng">
            <a:solidFill>
              <a:srgbClr val="394F59"/>
            </a:solidFill>
            <a:prstDash val="dot"/>
            <a:round/>
            <a:headEnd type="none" w="med" len="med"/>
            <a:tailEnd type="none" w="med" len="med"/>
          </a:ln>
        </p:spPr>
      </p:cxnSp>
      <p:cxnSp>
        <p:nvCxnSpPr>
          <p:cNvPr id="1557" name="Google Shape;1557;p119"/>
          <p:cNvCxnSpPr/>
          <p:nvPr/>
        </p:nvCxnSpPr>
        <p:spPr>
          <a:xfrm>
            <a:off x="4606130" y="3571213"/>
            <a:ext cx="0" cy="906300"/>
          </a:xfrm>
          <a:prstGeom prst="straightConnector1">
            <a:avLst/>
          </a:prstGeom>
          <a:noFill/>
          <a:ln w="19050" cap="flat" cmpd="sng">
            <a:solidFill>
              <a:srgbClr val="394F59"/>
            </a:solidFill>
            <a:prstDash val="solid"/>
            <a:round/>
            <a:headEnd type="none" w="med" len="med"/>
            <a:tailEnd type="oval" w="med" len="med"/>
          </a:ln>
        </p:spPr>
      </p:cxnSp>
      <p:sp>
        <p:nvSpPr>
          <p:cNvPr id="1558" name="Google Shape;1558;p119"/>
          <p:cNvSpPr/>
          <p:nvPr/>
        </p:nvSpPr>
        <p:spPr>
          <a:xfrm>
            <a:off x="4043105" y="2529793"/>
            <a:ext cx="1126500" cy="1126500"/>
          </a:xfrm>
          <a:prstGeom prst="ellipse">
            <a:avLst/>
          </a:prstGeom>
          <a:solidFill>
            <a:schemeClr val="lt1"/>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559" name="Google Shape;1559;p119"/>
          <p:cNvCxnSpPr/>
          <p:nvPr/>
        </p:nvCxnSpPr>
        <p:spPr>
          <a:xfrm>
            <a:off x="6880772" y="3571213"/>
            <a:ext cx="0" cy="906300"/>
          </a:xfrm>
          <a:prstGeom prst="straightConnector1">
            <a:avLst/>
          </a:prstGeom>
          <a:noFill/>
          <a:ln w="19050" cap="flat" cmpd="sng">
            <a:solidFill>
              <a:srgbClr val="394F59"/>
            </a:solidFill>
            <a:prstDash val="solid"/>
            <a:round/>
            <a:headEnd type="none" w="med" len="med"/>
            <a:tailEnd type="oval" w="med" len="med"/>
          </a:ln>
        </p:spPr>
      </p:cxnSp>
      <p:sp>
        <p:nvSpPr>
          <p:cNvPr id="1560" name="Google Shape;1560;p119"/>
          <p:cNvSpPr/>
          <p:nvPr/>
        </p:nvSpPr>
        <p:spPr>
          <a:xfrm>
            <a:off x="6317594" y="2487956"/>
            <a:ext cx="1126500" cy="1126500"/>
          </a:xfrm>
          <a:prstGeom prst="ellipse">
            <a:avLst/>
          </a:prstGeom>
          <a:solidFill>
            <a:schemeClr val="lt1"/>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561" name="Google Shape;1561;p119"/>
          <p:cNvCxnSpPr/>
          <p:nvPr/>
        </p:nvCxnSpPr>
        <p:spPr>
          <a:xfrm>
            <a:off x="9521162" y="3571192"/>
            <a:ext cx="0" cy="906300"/>
          </a:xfrm>
          <a:prstGeom prst="straightConnector1">
            <a:avLst/>
          </a:prstGeom>
          <a:noFill/>
          <a:ln w="19050" cap="flat" cmpd="sng">
            <a:solidFill>
              <a:srgbClr val="394F59"/>
            </a:solidFill>
            <a:prstDash val="solid"/>
            <a:round/>
            <a:headEnd type="none" w="med" len="med"/>
            <a:tailEnd type="oval" w="med" len="med"/>
          </a:ln>
        </p:spPr>
      </p:cxnSp>
      <p:sp>
        <p:nvSpPr>
          <p:cNvPr id="1562" name="Google Shape;1562;p119"/>
          <p:cNvSpPr txBox="1">
            <a:spLocks noGrp="1"/>
          </p:cNvSpPr>
          <p:nvPr>
            <p:ph type="subTitle" idx="1"/>
          </p:nvPr>
        </p:nvSpPr>
        <p:spPr>
          <a:xfrm>
            <a:off x="1242800" y="46783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2"/>
              </a:buClr>
              <a:buSzPts val="1700"/>
              <a:buNone/>
              <a:defRPr sz="1700" b="1">
                <a:solidFill>
                  <a:schemeClr val="accent2"/>
                </a:solidFill>
              </a:defRPr>
            </a:lvl1pPr>
            <a:lvl2pPr lvl="1" algn="ctr" rtl="0">
              <a:lnSpc>
                <a:spcPct val="100000"/>
              </a:lnSpc>
              <a:spcBef>
                <a:spcPts val="1300"/>
              </a:spcBef>
              <a:spcAft>
                <a:spcPts val="0"/>
              </a:spcAft>
              <a:buSzPts val="1700"/>
              <a:buNone/>
              <a:defRPr sz="1700" b="1"/>
            </a:lvl2pPr>
            <a:lvl3pPr lvl="2" algn="ctr" rtl="0">
              <a:lnSpc>
                <a:spcPct val="100000"/>
              </a:lnSpc>
              <a:spcBef>
                <a:spcPts val="1300"/>
              </a:spcBef>
              <a:spcAft>
                <a:spcPts val="0"/>
              </a:spcAft>
              <a:buSzPts val="1700"/>
              <a:buNone/>
              <a:defRPr sz="1700" b="1"/>
            </a:lvl3pPr>
            <a:lvl4pPr lvl="3" algn="ctr" rtl="0">
              <a:lnSpc>
                <a:spcPct val="100000"/>
              </a:lnSpc>
              <a:spcBef>
                <a:spcPts val="1300"/>
              </a:spcBef>
              <a:spcAft>
                <a:spcPts val="0"/>
              </a:spcAft>
              <a:buSzPts val="1700"/>
              <a:buNone/>
              <a:defRPr sz="1700" b="1"/>
            </a:lvl4pPr>
            <a:lvl5pPr lvl="4" algn="ctr" rtl="0">
              <a:lnSpc>
                <a:spcPct val="100000"/>
              </a:lnSpc>
              <a:spcBef>
                <a:spcPts val="1300"/>
              </a:spcBef>
              <a:spcAft>
                <a:spcPts val="0"/>
              </a:spcAft>
              <a:buSzPts val="1700"/>
              <a:buNone/>
              <a:defRPr sz="1700" b="1"/>
            </a:lvl5pPr>
            <a:lvl6pPr lvl="5" algn="ctr" rtl="0">
              <a:lnSpc>
                <a:spcPct val="100000"/>
              </a:lnSpc>
              <a:spcBef>
                <a:spcPts val="1300"/>
              </a:spcBef>
              <a:spcAft>
                <a:spcPts val="0"/>
              </a:spcAft>
              <a:buSzPts val="1700"/>
              <a:buNone/>
              <a:defRPr sz="1700" b="1"/>
            </a:lvl6pPr>
            <a:lvl7pPr lvl="6" algn="ctr" rtl="0">
              <a:lnSpc>
                <a:spcPct val="100000"/>
              </a:lnSpc>
              <a:spcBef>
                <a:spcPts val="1300"/>
              </a:spcBef>
              <a:spcAft>
                <a:spcPts val="0"/>
              </a:spcAft>
              <a:buSzPts val="1700"/>
              <a:buNone/>
              <a:defRPr sz="1700" b="1"/>
            </a:lvl7pPr>
            <a:lvl8pPr lvl="7" algn="ctr" rtl="0">
              <a:lnSpc>
                <a:spcPct val="100000"/>
              </a:lnSpc>
              <a:spcBef>
                <a:spcPts val="1300"/>
              </a:spcBef>
              <a:spcAft>
                <a:spcPts val="0"/>
              </a:spcAft>
              <a:buSzPts val="1700"/>
              <a:buNone/>
              <a:defRPr sz="1700" b="1"/>
            </a:lvl8pPr>
            <a:lvl9pPr lvl="8" algn="ctr" rtl="0">
              <a:lnSpc>
                <a:spcPct val="100000"/>
              </a:lnSpc>
              <a:spcBef>
                <a:spcPts val="1300"/>
              </a:spcBef>
              <a:spcAft>
                <a:spcPts val="1300"/>
              </a:spcAft>
              <a:buSzPts val="1700"/>
              <a:buNone/>
              <a:defRPr sz="1700" b="1"/>
            </a:lvl9pPr>
          </a:lstStyle>
          <a:p>
            <a:endParaRPr/>
          </a:p>
        </p:txBody>
      </p:sp>
      <p:sp>
        <p:nvSpPr>
          <p:cNvPr id="1563" name="Google Shape;1563;p119"/>
          <p:cNvSpPr txBox="1">
            <a:spLocks noGrp="1"/>
          </p:cNvSpPr>
          <p:nvPr>
            <p:ph type="subTitle" idx="3"/>
          </p:nvPr>
        </p:nvSpPr>
        <p:spPr>
          <a:xfrm>
            <a:off x="3649133" y="46783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3"/>
              </a:buClr>
              <a:buSzPts val="1700"/>
              <a:buNone/>
              <a:defRPr sz="1700" b="1">
                <a:solidFill>
                  <a:schemeClr val="accent3"/>
                </a:solidFill>
              </a:defRPr>
            </a:lvl1pPr>
            <a:lvl2pPr lvl="1" algn="ctr" rtl="0">
              <a:lnSpc>
                <a:spcPct val="100000"/>
              </a:lnSpc>
              <a:spcBef>
                <a:spcPts val="1300"/>
              </a:spcBef>
              <a:spcAft>
                <a:spcPts val="0"/>
              </a:spcAft>
              <a:buClr>
                <a:schemeClr val="accent3"/>
              </a:buClr>
              <a:buSzPts val="1700"/>
              <a:buNone/>
              <a:defRPr sz="1700" b="1">
                <a:solidFill>
                  <a:schemeClr val="accent3"/>
                </a:solidFill>
              </a:defRPr>
            </a:lvl2pPr>
            <a:lvl3pPr lvl="2" algn="ctr" rtl="0">
              <a:lnSpc>
                <a:spcPct val="100000"/>
              </a:lnSpc>
              <a:spcBef>
                <a:spcPts val="1300"/>
              </a:spcBef>
              <a:spcAft>
                <a:spcPts val="0"/>
              </a:spcAft>
              <a:buClr>
                <a:schemeClr val="accent3"/>
              </a:buClr>
              <a:buSzPts val="1700"/>
              <a:buNone/>
              <a:defRPr sz="1700" b="1">
                <a:solidFill>
                  <a:schemeClr val="accent3"/>
                </a:solidFill>
              </a:defRPr>
            </a:lvl3pPr>
            <a:lvl4pPr lvl="3" algn="ctr" rtl="0">
              <a:lnSpc>
                <a:spcPct val="100000"/>
              </a:lnSpc>
              <a:spcBef>
                <a:spcPts val="1300"/>
              </a:spcBef>
              <a:spcAft>
                <a:spcPts val="0"/>
              </a:spcAft>
              <a:buClr>
                <a:schemeClr val="accent3"/>
              </a:buClr>
              <a:buSzPts val="1700"/>
              <a:buNone/>
              <a:defRPr sz="1700" b="1">
                <a:solidFill>
                  <a:schemeClr val="accent3"/>
                </a:solidFill>
              </a:defRPr>
            </a:lvl4pPr>
            <a:lvl5pPr lvl="4" algn="ctr" rtl="0">
              <a:lnSpc>
                <a:spcPct val="100000"/>
              </a:lnSpc>
              <a:spcBef>
                <a:spcPts val="1300"/>
              </a:spcBef>
              <a:spcAft>
                <a:spcPts val="0"/>
              </a:spcAft>
              <a:buClr>
                <a:schemeClr val="accent3"/>
              </a:buClr>
              <a:buSzPts val="1700"/>
              <a:buNone/>
              <a:defRPr sz="1700" b="1">
                <a:solidFill>
                  <a:schemeClr val="accent3"/>
                </a:solidFill>
              </a:defRPr>
            </a:lvl5pPr>
            <a:lvl6pPr lvl="5" algn="ctr" rtl="0">
              <a:lnSpc>
                <a:spcPct val="100000"/>
              </a:lnSpc>
              <a:spcBef>
                <a:spcPts val="1300"/>
              </a:spcBef>
              <a:spcAft>
                <a:spcPts val="0"/>
              </a:spcAft>
              <a:buClr>
                <a:schemeClr val="accent3"/>
              </a:buClr>
              <a:buSzPts val="1700"/>
              <a:buNone/>
              <a:defRPr sz="1700" b="1">
                <a:solidFill>
                  <a:schemeClr val="accent3"/>
                </a:solidFill>
              </a:defRPr>
            </a:lvl6pPr>
            <a:lvl7pPr lvl="6" algn="ctr" rtl="0">
              <a:lnSpc>
                <a:spcPct val="100000"/>
              </a:lnSpc>
              <a:spcBef>
                <a:spcPts val="1300"/>
              </a:spcBef>
              <a:spcAft>
                <a:spcPts val="0"/>
              </a:spcAft>
              <a:buClr>
                <a:schemeClr val="accent3"/>
              </a:buClr>
              <a:buSzPts val="1700"/>
              <a:buNone/>
              <a:defRPr sz="1700" b="1">
                <a:solidFill>
                  <a:schemeClr val="accent3"/>
                </a:solidFill>
              </a:defRPr>
            </a:lvl7pPr>
            <a:lvl8pPr lvl="7" algn="ctr" rtl="0">
              <a:lnSpc>
                <a:spcPct val="100000"/>
              </a:lnSpc>
              <a:spcBef>
                <a:spcPts val="1300"/>
              </a:spcBef>
              <a:spcAft>
                <a:spcPts val="0"/>
              </a:spcAft>
              <a:buClr>
                <a:schemeClr val="accent3"/>
              </a:buClr>
              <a:buSzPts val="1700"/>
              <a:buNone/>
              <a:defRPr sz="1700" b="1">
                <a:solidFill>
                  <a:schemeClr val="accent3"/>
                </a:solidFill>
              </a:defRPr>
            </a:lvl8pPr>
            <a:lvl9pPr lvl="8" algn="ctr" rtl="0">
              <a:lnSpc>
                <a:spcPct val="100000"/>
              </a:lnSpc>
              <a:spcBef>
                <a:spcPts val="1300"/>
              </a:spcBef>
              <a:spcAft>
                <a:spcPts val="1300"/>
              </a:spcAft>
              <a:buClr>
                <a:schemeClr val="accent3"/>
              </a:buClr>
              <a:buSzPts val="1700"/>
              <a:buNone/>
              <a:defRPr sz="1700" b="1">
                <a:solidFill>
                  <a:schemeClr val="accent3"/>
                </a:solidFill>
              </a:defRPr>
            </a:lvl9pPr>
          </a:lstStyle>
          <a:p>
            <a:endParaRPr/>
          </a:p>
        </p:txBody>
      </p:sp>
      <p:sp>
        <p:nvSpPr>
          <p:cNvPr id="1564" name="Google Shape;1564;p119"/>
          <p:cNvSpPr txBox="1">
            <a:spLocks noGrp="1"/>
          </p:cNvSpPr>
          <p:nvPr>
            <p:ph type="subTitle" idx="4"/>
          </p:nvPr>
        </p:nvSpPr>
        <p:spPr>
          <a:xfrm>
            <a:off x="6010800" y="46783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1"/>
              </a:buClr>
              <a:buSzPts val="1700"/>
              <a:buNone/>
              <a:defRPr sz="1700" b="1">
                <a:solidFill>
                  <a:schemeClr val="accent1"/>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1565" name="Google Shape;1565;p119"/>
          <p:cNvSpPr txBox="1">
            <a:spLocks noGrp="1"/>
          </p:cNvSpPr>
          <p:nvPr>
            <p:ph type="subTitle" idx="5"/>
          </p:nvPr>
        </p:nvSpPr>
        <p:spPr>
          <a:xfrm>
            <a:off x="8564167" y="4678233"/>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dk1"/>
              </a:buClr>
              <a:buSzPts val="1700"/>
              <a:buNone/>
              <a:defRPr sz="1700" b="1">
                <a:solidFill>
                  <a:schemeClr val="dk1"/>
                </a:solidFill>
              </a:defRPr>
            </a:lvl1pPr>
            <a:lvl2pPr lvl="1" algn="ctr" rtl="0">
              <a:lnSpc>
                <a:spcPct val="100000"/>
              </a:lnSpc>
              <a:spcBef>
                <a:spcPts val="1300"/>
              </a:spcBef>
              <a:spcAft>
                <a:spcPts val="0"/>
              </a:spcAft>
              <a:buClr>
                <a:schemeClr val="dk1"/>
              </a:buClr>
              <a:buSzPts val="1700"/>
              <a:buNone/>
              <a:defRPr sz="1700" b="1">
                <a:solidFill>
                  <a:schemeClr val="dk1"/>
                </a:solidFill>
              </a:defRPr>
            </a:lvl2pPr>
            <a:lvl3pPr lvl="2" algn="ctr" rtl="0">
              <a:lnSpc>
                <a:spcPct val="100000"/>
              </a:lnSpc>
              <a:spcBef>
                <a:spcPts val="1300"/>
              </a:spcBef>
              <a:spcAft>
                <a:spcPts val="0"/>
              </a:spcAft>
              <a:buClr>
                <a:schemeClr val="dk1"/>
              </a:buClr>
              <a:buSzPts val="1700"/>
              <a:buNone/>
              <a:defRPr sz="1700" b="1">
                <a:solidFill>
                  <a:schemeClr val="dk1"/>
                </a:solidFill>
              </a:defRPr>
            </a:lvl3pPr>
            <a:lvl4pPr lvl="3" algn="ctr" rtl="0">
              <a:lnSpc>
                <a:spcPct val="100000"/>
              </a:lnSpc>
              <a:spcBef>
                <a:spcPts val="1300"/>
              </a:spcBef>
              <a:spcAft>
                <a:spcPts val="0"/>
              </a:spcAft>
              <a:buClr>
                <a:schemeClr val="dk1"/>
              </a:buClr>
              <a:buSzPts val="1700"/>
              <a:buNone/>
              <a:defRPr sz="1700" b="1">
                <a:solidFill>
                  <a:schemeClr val="dk1"/>
                </a:solidFill>
              </a:defRPr>
            </a:lvl4pPr>
            <a:lvl5pPr lvl="4" algn="ctr" rtl="0">
              <a:lnSpc>
                <a:spcPct val="100000"/>
              </a:lnSpc>
              <a:spcBef>
                <a:spcPts val="1300"/>
              </a:spcBef>
              <a:spcAft>
                <a:spcPts val="0"/>
              </a:spcAft>
              <a:buClr>
                <a:schemeClr val="dk1"/>
              </a:buClr>
              <a:buSzPts val="1700"/>
              <a:buNone/>
              <a:defRPr sz="1700" b="1">
                <a:solidFill>
                  <a:schemeClr val="dk1"/>
                </a:solidFill>
              </a:defRPr>
            </a:lvl5pPr>
            <a:lvl6pPr lvl="5" algn="ctr" rtl="0">
              <a:lnSpc>
                <a:spcPct val="100000"/>
              </a:lnSpc>
              <a:spcBef>
                <a:spcPts val="1300"/>
              </a:spcBef>
              <a:spcAft>
                <a:spcPts val="0"/>
              </a:spcAft>
              <a:buClr>
                <a:schemeClr val="dk1"/>
              </a:buClr>
              <a:buSzPts val="1700"/>
              <a:buNone/>
              <a:defRPr sz="1700" b="1">
                <a:solidFill>
                  <a:schemeClr val="dk1"/>
                </a:solidFill>
              </a:defRPr>
            </a:lvl6pPr>
            <a:lvl7pPr lvl="6" algn="ctr" rtl="0">
              <a:lnSpc>
                <a:spcPct val="100000"/>
              </a:lnSpc>
              <a:spcBef>
                <a:spcPts val="1300"/>
              </a:spcBef>
              <a:spcAft>
                <a:spcPts val="0"/>
              </a:spcAft>
              <a:buClr>
                <a:schemeClr val="dk1"/>
              </a:buClr>
              <a:buSzPts val="1700"/>
              <a:buNone/>
              <a:defRPr sz="1700" b="1">
                <a:solidFill>
                  <a:schemeClr val="dk1"/>
                </a:solidFill>
              </a:defRPr>
            </a:lvl7pPr>
            <a:lvl8pPr lvl="7" algn="ctr" rtl="0">
              <a:lnSpc>
                <a:spcPct val="100000"/>
              </a:lnSpc>
              <a:spcBef>
                <a:spcPts val="1300"/>
              </a:spcBef>
              <a:spcAft>
                <a:spcPts val="0"/>
              </a:spcAft>
              <a:buClr>
                <a:schemeClr val="dk1"/>
              </a:buClr>
              <a:buSzPts val="1700"/>
              <a:buNone/>
              <a:defRPr sz="1700" b="1">
                <a:solidFill>
                  <a:schemeClr val="dk1"/>
                </a:solidFill>
              </a:defRPr>
            </a:lvl8pPr>
            <a:lvl9pPr lvl="8" algn="ctr" rtl="0">
              <a:lnSpc>
                <a:spcPct val="100000"/>
              </a:lnSpc>
              <a:spcBef>
                <a:spcPts val="1300"/>
              </a:spcBef>
              <a:spcAft>
                <a:spcPts val="1300"/>
              </a:spcAft>
              <a:buClr>
                <a:schemeClr val="dk1"/>
              </a:buClr>
              <a:buSzPts val="1700"/>
              <a:buNone/>
              <a:defRPr sz="1700" b="1">
                <a:solidFill>
                  <a:schemeClr val="dk1"/>
                </a:solidFill>
              </a:defRPr>
            </a:lvl9pPr>
          </a:lstStyle>
          <a:p>
            <a:endParaRPr/>
          </a:p>
        </p:txBody>
      </p:sp>
      <p:sp>
        <p:nvSpPr>
          <p:cNvPr id="1566" name="Google Shape;1566;p119"/>
          <p:cNvSpPr>
            <a:spLocks noGrp="1"/>
          </p:cNvSpPr>
          <p:nvPr>
            <p:ph type="pic" idx="6"/>
          </p:nvPr>
        </p:nvSpPr>
        <p:spPr>
          <a:xfrm>
            <a:off x="1697133" y="2480633"/>
            <a:ext cx="1054800" cy="1054800"/>
          </a:xfrm>
          <a:prstGeom prst="ellipse">
            <a:avLst/>
          </a:prstGeom>
          <a:noFill/>
          <a:ln w="9525" cap="flat" cmpd="sng">
            <a:solidFill>
              <a:schemeClr val="lt2"/>
            </a:solidFill>
            <a:prstDash val="solid"/>
            <a:round/>
            <a:headEnd type="none" w="sm" len="sm"/>
            <a:tailEnd type="none" w="sm" len="sm"/>
          </a:ln>
        </p:spPr>
      </p:sp>
      <p:sp>
        <p:nvSpPr>
          <p:cNvPr id="1567" name="Google Shape;1567;p119"/>
          <p:cNvSpPr>
            <a:spLocks noGrp="1"/>
          </p:cNvSpPr>
          <p:nvPr>
            <p:ph type="pic" idx="7"/>
          </p:nvPr>
        </p:nvSpPr>
        <p:spPr>
          <a:xfrm>
            <a:off x="4078733" y="2565600"/>
            <a:ext cx="1054800" cy="1054800"/>
          </a:xfrm>
          <a:prstGeom prst="ellipse">
            <a:avLst/>
          </a:prstGeom>
          <a:noFill/>
          <a:ln w="9525" cap="flat" cmpd="sng">
            <a:solidFill>
              <a:schemeClr val="lt2"/>
            </a:solidFill>
            <a:prstDash val="solid"/>
            <a:round/>
            <a:headEnd type="none" w="sm" len="sm"/>
            <a:tailEnd type="none" w="sm" len="sm"/>
          </a:ln>
        </p:spPr>
      </p:sp>
      <p:sp>
        <p:nvSpPr>
          <p:cNvPr id="1568" name="Google Shape;1568;p119"/>
          <p:cNvSpPr>
            <a:spLocks noGrp="1"/>
          </p:cNvSpPr>
          <p:nvPr>
            <p:ph type="pic" idx="8"/>
          </p:nvPr>
        </p:nvSpPr>
        <p:spPr>
          <a:xfrm>
            <a:off x="6353400" y="2523767"/>
            <a:ext cx="1054800" cy="1054800"/>
          </a:xfrm>
          <a:prstGeom prst="ellipse">
            <a:avLst/>
          </a:prstGeom>
          <a:noFill/>
          <a:ln w="9525" cap="flat" cmpd="sng">
            <a:solidFill>
              <a:schemeClr val="lt2"/>
            </a:solidFill>
            <a:prstDash val="solid"/>
            <a:round/>
            <a:headEnd type="none" w="sm" len="sm"/>
            <a:tailEnd type="none" w="sm" len="sm"/>
          </a:ln>
        </p:spPr>
      </p:sp>
      <p:sp>
        <p:nvSpPr>
          <p:cNvPr id="1569" name="Google Shape;1569;p119"/>
          <p:cNvSpPr>
            <a:spLocks noGrp="1"/>
          </p:cNvSpPr>
          <p:nvPr>
            <p:ph type="pic" idx="9"/>
          </p:nvPr>
        </p:nvSpPr>
        <p:spPr>
          <a:xfrm>
            <a:off x="8993766" y="2480600"/>
            <a:ext cx="1054800" cy="1054800"/>
          </a:xfrm>
          <a:prstGeom prst="ellipse">
            <a:avLst/>
          </a:prstGeom>
          <a:noFill/>
          <a:ln w="9525" cap="flat" cmpd="sng">
            <a:solidFill>
              <a:schemeClr val="lt2"/>
            </a:solidFill>
            <a:prstDash val="solid"/>
            <a:round/>
            <a:headEnd type="none" w="sm" len="sm"/>
            <a:tailEnd type="none" w="sm" len="sm"/>
          </a:ln>
        </p:spPr>
      </p:sp>
      <p:sp>
        <p:nvSpPr>
          <p:cNvPr id="1570" name="Google Shape;1570;p119"/>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571"/>
        <p:cNvGrpSpPr/>
        <p:nvPr/>
      </p:nvGrpSpPr>
      <p:grpSpPr>
        <a:xfrm>
          <a:off x="0" y="0"/>
          <a:ext cx="0" cy="0"/>
          <a:chOff x="0" y="0"/>
          <a:chExt cx="0" cy="0"/>
        </a:xfrm>
      </p:grpSpPr>
      <p:sp>
        <p:nvSpPr>
          <p:cNvPr id="1572" name="Google Shape;1572;p120"/>
          <p:cNvSpPr/>
          <p:nvPr/>
        </p:nvSpPr>
        <p:spPr>
          <a:xfrm>
            <a:off x="-1580" y="0"/>
            <a:ext cx="9458974" cy="6864001"/>
          </a:xfrm>
          <a:custGeom>
            <a:avLst/>
            <a:gdLst/>
            <a:ahLst/>
            <a:cxnLst/>
            <a:rect l="l" t="t" r="r" b="b"/>
            <a:pathLst>
              <a:path w="6024824" h="4371975" extrusionOk="0">
                <a:moveTo>
                  <a:pt x="0" y="4371975"/>
                </a:moveTo>
                <a:lnTo>
                  <a:pt x="0" y="0"/>
                </a:lnTo>
                <a:cubicBezTo>
                  <a:pt x="0" y="0"/>
                  <a:pt x="6024825" y="0"/>
                  <a:pt x="6024825" y="0"/>
                </a:cubicBezTo>
                <a:cubicBezTo>
                  <a:pt x="4871757" y="1256781"/>
                  <a:pt x="3883042" y="2775071"/>
                  <a:pt x="3746054" y="4371975"/>
                </a:cubicBezTo>
                <a:lnTo>
                  <a:pt x="0" y="4371975"/>
                </a:lnTo>
                <a:close/>
              </a:path>
            </a:pathLst>
          </a:custGeom>
          <a:solidFill>
            <a:srgbClr val="EE2949"/>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73" name="Google Shape;1573;p120"/>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
        <p:nvSpPr>
          <p:cNvPr id="1574" name="Google Shape;1574;p120"/>
          <p:cNvSpPr/>
          <p:nvPr/>
        </p:nvSpPr>
        <p:spPr>
          <a:xfrm>
            <a:off x="9984401" y="4628267"/>
            <a:ext cx="1367417" cy="1139428"/>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75" name="Google Shape;1575;p120"/>
          <p:cNvSpPr txBox="1">
            <a:spLocks noGrp="1"/>
          </p:cNvSpPr>
          <p:nvPr>
            <p:ph type="title"/>
          </p:nvPr>
        </p:nvSpPr>
        <p:spPr>
          <a:xfrm>
            <a:off x="609600" y="705200"/>
            <a:ext cx="7924800" cy="5386500"/>
          </a:xfrm>
          <a:prstGeom prst="rect">
            <a:avLst/>
          </a:prstGeom>
        </p:spPr>
        <p:txBody>
          <a:bodyPr spcFirstLastPara="1" wrap="square" lIns="0" tIns="0" rIns="0" bIns="0" anchor="ctr" anchorCtr="0">
            <a:normAutofit/>
          </a:bodyPr>
          <a:lstStyle>
            <a:lvl1pPr lvl="0" rtl="0">
              <a:spcBef>
                <a:spcPts val="0"/>
              </a:spcBef>
              <a:spcAft>
                <a:spcPts val="0"/>
              </a:spcAft>
              <a:buClr>
                <a:srgbClr val="F8F8F3"/>
              </a:buClr>
              <a:buSzPts val="7200"/>
              <a:buNone/>
              <a:defRPr sz="7200">
                <a:solidFill>
                  <a:srgbClr val="F8F8F3"/>
                </a:solidFill>
              </a:defRPr>
            </a:lvl1pPr>
            <a:lvl2pPr lvl="1" rtl="0">
              <a:spcBef>
                <a:spcPts val="0"/>
              </a:spcBef>
              <a:spcAft>
                <a:spcPts val="0"/>
              </a:spcAft>
              <a:buClr>
                <a:schemeClr val="lt1"/>
              </a:buClr>
              <a:buSzPts val="7200"/>
              <a:buNone/>
              <a:defRPr sz="7200">
                <a:solidFill>
                  <a:schemeClr val="lt1"/>
                </a:solidFill>
              </a:defRPr>
            </a:lvl2pPr>
            <a:lvl3pPr lvl="2" rtl="0">
              <a:spcBef>
                <a:spcPts val="0"/>
              </a:spcBef>
              <a:spcAft>
                <a:spcPts val="0"/>
              </a:spcAft>
              <a:buClr>
                <a:schemeClr val="lt1"/>
              </a:buClr>
              <a:buSzPts val="7200"/>
              <a:buNone/>
              <a:defRPr sz="7200">
                <a:solidFill>
                  <a:schemeClr val="lt1"/>
                </a:solidFill>
              </a:defRPr>
            </a:lvl3pPr>
            <a:lvl4pPr lvl="3" rtl="0">
              <a:spcBef>
                <a:spcPts val="0"/>
              </a:spcBef>
              <a:spcAft>
                <a:spcPts val="0"/>
              </a:spcAft>
              <a:buClr>
                <a:schemeClr val="lt1"/>
              </a:buClr>
              <a:buSzPts val="7200"/>
              <a:buNone/>
              <a:defRPr sz="7200">
                <a:solidFill>
                  <a:schemeClr val="lt1"/>
                </a:solidFill>
              </a:defRPr>
            </a:lvl4pPr>
            <a:lvl5pPr lvl="4" rtl="0">
              <a:spcBef>
                <a:spcPts val="0"/>
              </a:spcBef>
              <a:spcAft>
                <a:spcPts val="0"/>
              </a:spcAft>
              <a:buClr>
                <a:schemeClr val="lt1"/>
              </a:buClr>
              <a:buSzPts val="7200"/>
              <a:buNone/>
              <a:defRPr sz="7200">
                <a:solidFill>
                  <a:schemeClr val="lt1"/>
                </a:solidFill>
              </a:defRPr>
            </a:lvl5pPr>
            <a:lvl6pPr lvl="5" rtl="0">
              <a:spcBef>
                <a:spcPts val="0"/>
              </a:spcBef>
              <a:spcAft>
                <a:spcPts val="0"/>
              </a:spcAft>
              <a:buClr>
                <a:schemeClr val="lt1"/>
              </a:buClr>
              <a:buSzPts val="7200"/>
              <a:buNone/>
              <a:defRPr sz="7200">
                <a:solidFill>
                  <a:schemeClr val="lt1"/>
                </a:solidFill>
              </a:defRPr>
            </a:lvl6pPr>
            <a:lvl7pPr lvl="6" rtl="0">
              <a:spcBef>
                <a:spcPts val="0"/>
              </a:spcBef>
              <a:spcAft>
                <a:spcPts val="0"/>
              </a:spcAft>
              <a:buClr>
                <a:schemeClr val="lt1"/>
              </a:buClr>
              <a:buSzPts val="7200"/>
              <a:buNone/>
              <a:defRPr sz="7200">
                <a:solidFill>
                  <a:schemeClr val="lt1"/>
                </a:solidFill>
              </a:defRPr>
            </a:lvl7pPr>
            <a:lvl8pPr lvl="7" rtl="0">
              <a:spcBef>
                <a:spcPts val="0"/>
              </a:spcBef>
              <a:spcAft>
                <a:spcPts val="0"/>
              </a:spcAft>
              <a:buClr>
                <a:schemeClr val="lt1"/>
              </a:buClr>
              <a:buSzPts val="7200"/>
              <a:buNone/>
              <a:defRPr sz="7200">
                <a:solidFill>
                  <a:schemeClr val="lt1"/>
                </a:solidFill>
              </a:defRPr>
            </a:lvl8pPr>
            <a:lvl9pPr lvl="8" rtl="0">
              <a:spcBef>
                <a:spcPts val="0"/>
              </a:spcBef>
              <a:spcAft>
                <a:spcPts val="0"/>
              </a:spcAft>
              <a:buClr>
                <a:schemeClr val="lt1"/>
              </a:buClr>
              <a:buSzPts val="7200"/>
              <a:buNone/>
              <a:defRPr sz="7200">
                <a:solidFill>
                  <a:schemeClr val="lt1"/>
                </a:solidFill>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1576"/>
        <p:cNvGrpSpPr/>
        <p:nvPr/>
      </p:nvGrpSpPr>
      <p:grpSpPr>
        <a:xfrm>
          <a:off x="0" y="0"/>
          <a:ext cx="0" cy="0"/>
          <a:chOff x="0" y="0"/>
          <a:chExt cx="0" cy="0"/>
        </a:xfrm>
      </p:grpSpPr>
      <p:sp>
        <p:nvSpPr>
          <p:cNvPr id="1577" name="Google Shape;1577;p121"/>
          <p:cNvSpPr/>
          <p:nvPr/>
        </p:nvSpPr>
        <p:spPr>
          <a:xfrm flipH="1">
            <a:off x="72" y="0"/>
            <a:ext cx="12189600" cy="6858000"/>
          </a:xfrm>
          <a:prstGeom prst="rect">
            <a:avLst/>
          </a:prstGeom>
          <a:solidFill>
            <a:srgbClr val="F4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78" name="Google Shape;1578;p121"/>
          <p:cNvSpPr/>
          <p:nvPr/>
        </p:nvSpPr>
        <p:spPr>
          <a:xfrm flipH="1">
            <a:off x="888" y="0"/>
            <a:ext cx="353100" cy="6858000"/>
          </a:xfrm>
          <a:prstGeom prst="rect">
            <a:avLst/>
          </a:prstGeom>
          <a:solidFill>
            <a:srgbClr val="8E293D">
              <a:alpha val="3929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1579" name="Google Shape;1579;p121"/>
          <p:cNvSpPr/>
          <p:nvPr/>
        </p:nvSpPr>
        <p:spPr>
          <a:xfrm>
            <a:off x="6096000" y="233"/>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0" name="Google Shape;1580;p121"/>
          <p:cNvSpPr txBox="1">
            <a:spLocks noGrp="1"/>
          </p:cNvSpPr>
          <p:nvPr>
            <p:ph type="title"/>
          </p:nvPr>
        </p:nvSpPr>
        <p:spPr>
          <a:xfrm>
            <a:off x="354000" y="1249400"/>
            <a:ext cx="5393700" cy="2385600"/>
          </a:xfrm>
          <a:prstGeom prst="rect">
            <a:avLst/>
          </a:prstGeom>
        </p:spPr>
        <p:txBody>
          <a:bodyPr spcFirstLastPara="1" wrap="square" lIns="0" tIns="0" rIns="0" bIns="0" anchor="b" anchorCtr="0">
            <a:normAutofit/>
          </a:bodyPr>
          <a:lstStyle>
            <a:lvl1pPr lvl="0" algn="ctr" rtl="0">
              <a:lnSpc>
                <a:spcPct val="90000"/>
              </a:lnSpc>
              <a:spcBef>
                <a:spcPts val="0"/>
              </a:spcBef>
              <a:spcAft>
                <a:spcPts val="0"/>
              </a:spcAft>
              <a:buClr>
                <a:schemeClr val="lt1"/>
              </a:buClr>
              <a:buSzPts val="6100"/>
              <a:buNone/>
              <a:defRPr sz="6100">
                <a:solidFill>
                  <a:schemeClr val="lt1"/>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1581" name="Google Shape;1581;p121"/>
          <p:cNvSpPr txBox="1">
            <a:spLocks noGrp="1"/>
          </p:cNvSpPr>
          <p:nvPr>
            <p:ph type="subTitle" idx="1"/>
          </p:nvPr>
        </p:nvSpPr>
        <p:spPr>
          <a:xfrm>
            <a:off x="741200" y="3937000"/>
            <a:ext cx="4929300" cy="1516800"/>
          </a:xfrm>
          <a:prstGeom prst="rect">
            <a:avLst/>
          </a:prstGeom>
        </p:spPr>
        <p:txBody>
          <a:bodyPr spcFirstLastPara="1" wrap="square" lIns="0" tIns="0" rIns="0" bIns="0" anchor="t" anchorCtr="0">
            <a:normAutofit/>
          </a:bodyPr>
          <a:lstStyle>
            <a:lvl1pPr lvl="0" algn="ctr" rtl="0">
              <a:lnSpc>
                <a:spcPct val="115000"/>
              </a:lnSpc>
              <a:spcBef>
                <a:spcPts val="0"/>
              </a:spcBef>
              <a:spcAft>
                <a:spcPts val="0"/>
              </a:spcAft>
              <a:buClr>
                <a:schemeClr val="lt1"/>
              </a:buClr>
              <a:buSzPts val="1300"/>
              <a:buNone/>
              <a:defRPr>
                <a:solidFill>
                  <a:schemeClr val="lt1"/>
                </a:solidFill>
              </a:defRPr>
            </a:lvl1pPr>
            <a:lvl2pPr lvl="1" algn="ctr" rtl="0">
              <a:lnSpc>
                <a:spcPct val="115000"/>
              </a:lnSpc>
              <a:spcBef>
                <a:spcPts val="0"/>
              </a:spcBef>
              <a:spcAft>
                <a:spcPts val="0"/>
              </a:spcAft>
              <a:buClr>
                <a:schemeClr val="lt1"/>
              </a:buClr>
              <a:buSzPts val="1900"/>
              <a:buNone/>
              <a:defRPr sz="1900">
                <a:solidFill>
                  <a:schemeClr val="lt1"/>
                </a:solidFill>
              </a:defRPr>
            </a:lvl2pPr>
            <a:lvl3pPr lvl="2" algn="ctr" rtl="0">
              <a:lnSpc>
                <a:spcPct val="115000"/>
              </a:lnSpc>
              <a:spcBef>
                <a:spcPts val="0"/>
              </a:spcBef>
              <a:spcAft>
                <a:spcPts val="0"/>
              </a:spcAft>
              <a:buClr>
                <a:schemeClr val="lt1"/>
              </a:buClr>
              <a:buSzPts val="1900"/>
              <a:buNone/>
              <a:defRPr sz="1900">
                <a:solidFill>
                  <a:schemeClr val="lt1"/>
                </a:solidFill>
              </a:defRPr>
            </a:lvl3pPr>
            <a:lvl4pPr lvl="3" algn="ctr" rtl="0">
              <a:lnSpc>
                <a:spcPct val="115000"/>
              </a:lnSpc>
              <a:spcBef>
                <a:spcPts val="0"/>
              </a:spcBef>
              <a:spcAft>
                <a:spcPts val="0"/>
              </a:spcAft>
              <a:buClr>
                <a:schemeClr val="lt1"/>
              </a:buClr>
              <a:buSzPts val="1900"/>
              <a:buNone/>
              <a:defRPr sz="1900">
                <a:solidFill>
                  <a:schemeClr val="lt1"/>
                </a:solidFill>
              </a:defRPr>
            </a:lvl4pPr>
            <a:lvl5pPr lvl="4" algn="ctr" rtl="0">
              <a:lnSpc>
                <a:spcPct val="115000"/>
              </a:lnSpc>
              <a:spcBef>
                <a:spcPts val="0"/>
              </a:spcBef>
              <a:spcAft>
                <a:spcPts val="0"/>
              </a:spcAft>
              <a:buClr>
                <a:schemeClr val="lt1"/>
              </a:buClr>
              <a:buSzPts val="1900"/>
              <a:buNone/>
              <a:defRPr sz="1900">
                <a:solidFill>
                  <a:schemeClr val="lt1"/>
                </a:solidFill>
              </a:defRPr>
            </a:lvl5pPr>
            <a:lvl6pPr lvl="5" algn="ctr" rtl="0">
              <a:lnSpc>
                <a:spcPct val="115000"/>
              </a:lnSpc>
              <a:spcBef>
                <a:spcPts val="0"/>
              </a:spcBef>
              <a:spcAft>
                <a:spcPts val="0"/>
              </a:spcAft>
              <a:buClr>
                <a:schemeClr val="lt1"/>
              </a:buClr>
              <a:buSzPts val="1900"/>
              <a:buNone/>
              <a:defRPr sz="1900">
                <a:solidFill>
                  <a:schemeClr val="lt1"/>
                </a:solidFill>
              </a:defRPr>
            </a:lvl6pPr>
            <a:lvl7pPr lvl="6" algn="ctr" rtl="0">
              <a:lnSpc>
                <a:spcPct val="115000"/>
              </a:lnSpc>
              <a:spcBef>
                <a:spcPts val="0"/>
              </a:spcBef>
              <a:spcAft>
                <a:spcPts val="0"/>
              </a:spcAft>
              <a:buClr>
                <a:schemeClr val="lt1"/>
              </a:buClr>
              <a:buSzPts val="1900"/>
              <a:buNone/>
              <a:defRPr sz="1900">
                <a:solidFill>
                  <a:schemeClr val="lt1"/>
                </a:solidFill>
              </a:defRPr>
            </a:lvl7pPr>
            <a:lvl8pPr lvl="7" algn="ctr" rtl="0">
              <a:lnSpc>
                <a:spcPct val="115000"/>
              </a:lnSpc>
              <a:spcBef>
                <a:spcPts val="0"/>
              </a:spcBef>
              <a:spcAft>
                <a:spcPts val="0"/>
              </a:spcAft>
              <a:buClr>
                <a:schemeClr val="lt1"/>
              </a:buClr>
              <a:buSzPts val="1900"/>
              <a:buNone/>
              <a:defRPr sz="1900">
                <a:solidFill>
                  <a:schemeClr val="lt1"/>
                </a:solidFill>
              </a:defRPr>
            </a:lvl8pPr>
            <a:lvl9pPr lvl="8" algn="ctr" rtl="0">
              <a:lnSpc>
                <a:spcPct val="115000"/>
              </a:lnSpc>
              <a:spcBef>
                <a:spcPts val="0"/>
              </a:spcBef>
              <a:spcAft>
                <a:spcPts val="0"/>
              </a:spcAft>
              <a:buClr>
                <a:schemeClr val="lt1"/>
              </a:buClr>
              <a:buSzPts val="1900"/>
              <a:buNone/>
              <a:defRPr sz="1900">
                <a:solidFill>
                  <a:schemeClr val="lt1"/>
                </a:solidFill>
              </a:defRPr>
            </a:lvl9pPr>
          </a:lstStyle>
          <a:p>
            <a:endParaRPr/>
          </a:p>
        </p:txBody>
      </p:sp>
      <p:sp>
        <p:nvSpPr>
          <p:cNvPr id="1582" name="Google Shape;1582;p121"/>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1583" name="Google Shape;1583;p121"/>
          <p:cNvGrpSpPr/>
          <p:nvPr/>
        </p:nvGrpSpPr>
        <p:grpSpPr>
          <a:xfrm>
            <a:off x="415585" y="6427302"/>
            <a:ext cx="1329629" cy="189008"/>
            <a:chOff x="237650" y="2349675"/>
            <a:chExt cx="7144700" cy="1015625"/>
          </a:xfrm>
        </p:grpSpPr>
        <p:sp>
          <p:nvSpPr>
            <p:cNvPr id="1584" name="Google Shape;1584;p121"/>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585" name="Google Shape;1585;p121"/>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586" name="Google Shape;1586;p121"/>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587" name="Google Shape;1587;p121"/>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588" name="Google Shape;1588;p121"/>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589" name="Google Shape;1589;p121"/>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590" name="Google Shape;1590;p121"/>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591" name="Google Shape;1591;p121"/>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592" name="Google Shape;1592;p121"/>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593" name="Google Shape;1593;p121"/>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594" name="Google Shape;1594;p121"/>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
        <p:nvSpPr>
          <p:cNvPr id="1595" name="Google Shape;1595;p121"/>
          <p:cNvSpPr txBox="1">
            <a:spLocks noGrp="1"/>
          </p:cNvSpPr>
          <p:nvPr>
            <p:ph type="body" idx="2"/>
          </p:nvPr>
        </p:nvSpPr>
        <p:spPr>
          <a:xfrm>
            <a:off x="6586000" y="496667"/>
            <a:ext cx="5115900" cy="5594700"/>
          </a:xfrm>
          <a:prstGeom prst="rect">
            <a:avLst/>
          </a:prstGeom>
        </p:spPr>
        <p:txBody>
          <a:bodyPr spcFirstLastPara="1" wrap="square" lIns="0" tIns="0" rIns="0" bIns="0" anchor="ctr"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2B Section title and description">
  <p:cSld name="SECTION_TITLE_AND_DESCRIPTION_1">
    <p:bg>
      <p:bgPr>
        <a:solidFill>
          <a:schemeClr val="dk1"/>
        </a:solidFill>
        <a:effectLst/>
      </p:bgPr>
    </p:bg>
    <p:spTree>
      <p:nvGrpSpPr>
        <p:cNvPr id="1" name="Shape 1596"/>
        <p:cNvGrpSpPr/>
        <p:nvPr/>
      </p:nvGrpSpPr>
      <p:grpSpPr>
        <a:xfrm>
          <a:off x="0" y="0"/>
          <a:ext cx="0" cy="0"/>
          <a:chOff x="0" y="0"/>
          <a:chExt cx="0" cy="0"/>
        </a:xfrm>
      </p:grpSpPr>
      <p:sp>
        <p:nvSpPr>
          <p:cNvPr id="1597" name="Google Shape;1597;p122"/>
          <p:cNvSpPr/>
          <p:nvPr/>
        </p:nvSpPr>
        <p:spPr>
          <a:xfrm flipH="1">
            <a:off x="72" y="0"/>
            <a:ext cx="121896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8" name="Google Shape;1598;p122"/>
          <p:cNvSpPr/>
          <p:nvPr/>
        </p:nvSpPr>
        <p:spPr>
          <a:xfrm flipH="1">
            <a:off x="888" y="0"/>
            <a:ext cx="3531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1599" name="Google Shape;1599;p122"/>
          <p:cNvSpPr/>
          <p:nvPr/>
        </p:nvSpPr>
        <p:spPr>
          <a:xfrm>
            <a:off x="6096000" y="233"/>
            <a:ext cx="6096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0" name="Google Shape;1600;p122"/>
          <p:cNvSpPr txBox="1">
            <a:spLocks noGrp="1"/>
          </p:cNvSpPr>
          <p:nvPr>
            <p:ph type="title"/>
          </p:nvPr>
        </p:nvSpPr>
        <p:spPr>
          <a:xfrm>
            <a:off x="354000" y="1249400"/>
            <a:ext cx="5393700" cy="2385600"/>
          </a:xfrm>
          <a:prstGeom prst="rect">
            <a:avLst/>
          </a:prstGeom>
        </p:spPr>
        <p:txBody>
          <a:bodyPr spcFirstLastPara="1" wrap="square" lIns="0" tIns="0" rIns="0" bIns="0" anchor="b" anchorCtr="0">
            <a:normAutofit/>
          </a:bodyPr>
          <a:lstStyle>
            <a:lvl1pPr lvl="0" algn="ctr" rtl="0">
              <a:lnSpc>
                <a:spcPct val="90000"/>
              </a:lnSpc>
              <a:spcBef>
                <a:spcPts val="0"/>
              </a:spcBef>
              <a:spcAft>
                <a:spcPts val="0"/>
              </a:spcAft>
              <a:buClr>
                <a:schemeClr val="dk2"/>
              </a:buClr>
              <a:buSzPts val="6100"/>
              <a:buNone/>
              <a:defRPr sz="6100">
                <a:solidFill>
                  <a:schemeClr val="dk2"/>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1601" name="Google Shape;1601;p122"/>
          <p:cNvSpPr txBox="1">
            <a:spLocks noGrp="1"/>
          </p:cNvSpPr>
          <p:nvPr>
            <p:ph type="subTitle" idx="1"/>
          </p:nvPr>
        </p:nvSpPr>
        <p:spPr>
          <a:xfrm>
            <a:off x="354000" y="3937000"/>
            <a:ext cx="5393700" cy="1516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sp>
        <p:nvSpPr>
          <p:cNvPr id="1602" name="Google Shape;1602;p122"/>
          <p:cNvSpPr txBox="1">
            <a:spLocks noGrp="1"/>
          </p:cNvSpPr>
          <p:nvPr>
            <p:ph type="body" idx="2"/>
          </p:nvPr>
        </p:nvSpPr>
        <p:spPr>
          <a:xfrm>
            <a:off x="6586000" y="496667"/>
            <a:ext cx="5115900" cy="5594700"/>
          </a:xfrm>
          <a:prstGeom prst="rect">
            <a:avLst/>
          </a:prstGeom>
        </p:spPr>
        <p:txBody>
          <a:bodyPr spcFirstLastPara="1" wrap="square" lIns="0" tIns="0" rIns="0" bIns="0" anchor="ctr"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603" name="Google Shape;1603;p122"/>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1604" name="Google Shape;1604;p122"/>
          <p:cNvGrpSpPr/>
          <p:nvPr/>
        </p:nvGrpSpPr>
        <p:grpSpPr>
          <a:xfrm>
            <a:off x="415585" y="6427302"/>
            <a:ext cx="1329629" cy="189008"/>
            <a:chOff x="237650" y="2349675"/>
            <a:chExt cx="7144700" cy="1015625"/>
          </a:xfrm>
        </p:grpSpPr>
        <p:sp>
          <p:nvSpPr>
            <p:cNvPr id="1605" name="Google Shape;1605;p122"/>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606" name="Google Shape;1606;p122"/>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607" name="Google Shape;1607;p122"/>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608" name="Google Shape;1608;p122"/>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609" name="Google Shape;1609;p122"/>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610" name="Google Shape;1610;p122"/>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611" name="Google Shape;1611;p122"/>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612" name="Google Shape;1612;p122"/>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613" name="Google Shape;1613;p122"/>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614" name="Google Shape;1614;p122"/>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615" name="Google Shape;1615;p122"/>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eam 4 or C-Level or Advisors of Note">
  <p:cSld name="CUSTOM">
    <p:bg>
      <p:bgPr>
        <a:solidFill>
          <a:schemeClr val="lt2"/>
        </a:solidFill>
        <a:effectLst/>
      </p:bgPr>
    </p:bg>
    <p:spTree>
      <p:nvGrpSpPr>
        <p:cNvPr id="1" name="Shape 1616"/>
        <p:cNvGrpSpPr/>
        <p:nvPr/>
      </p:nvGrpSpPr>
      <p:grpSpPr>
        <a:xfrm>
          <a:off x="0" y="0"/>
          <a:ext cx="0" cy="0"/>
          <a:chOff x="0" y="0"/>
          <a:chExt cx="0" cy="0"/>
        </a:xfrm>
      </p:grpSpPr>
      <p:sp>
        <p:nvSpPr>
          <p:cNvPr id="1617" name="Google Shape;1617;p123"/>
          <p:cNvSpPr txBox="1">
            <a:spLocks noGrp="1"/>
          </p:cNvSpPr>
          <p:nvPr>
            <p:ph type="body" idx="1"/>
          </p:nvPr>
        </p:nvSpPr>
        <p:spPr>
          <a:xfrm>
            <a:off x="9166530" y="4908467"/>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1618" name="Google Shape;1618;p123"/>
          <p:cNvSpPr/>
          <p:nvPr/>
        </p:nvSpPr>
        <p:spPr>
          <a:xfrm>
            <a:off x="-11400" y="0"/>
            <a:ext cx="12214800" cy="3168072"/>
          </a:xfrm>
          <a:prstGeom prst="flowChartDocument">
            <a:avLst/>
          </a:pr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9" name="Google Shape;1619;p123"/>
          <p:cNvSpPr txBox="1">
            <a:spLocks noGrp="1"/>
          </p:cNvSpPr>
          <p:nvPr>
            <p:ph type="title"/>
          </p:nvPr>
        </p:nvSpPr>
        <p:spPr>
          <a:xfrm>
            <a:off x="606400" y="416600"/>
            <a:ext cx="10979100" cy="3861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2900"/>
              <a:buNone/>
              <a:defRPr sz="2900">
                <a:solidFill>
                  <a:schemeClr val="lt2"/>
                </a:solidFill>
              </a:defRPr>
            </a:lvl1pPr>
            <a:lvl2pPr lvl="1" rtl="0">
              <a:spcBef>
                <a:spcPts val="0"/>
              </a:spcBef>
              <a:spcAft>
                <a:spcPts val="0"/>
              </a:spcAft>
              <a:buClr>
                <a:schemeClr val="lt2"/>
              </a:buClr>
              <a:buSzPts val="2900"/>
              <a:buNone/>
              <a:defRPr sz="2900">
                <a:solidFill>
                  <a:schemeClr val="lt2"/>
                </a:solidFill>
                <a:latin typeface="Lato"/>
                <a:ea typeface="Lato"/>
                <a:cs typeface="Lato"/>
                <a:sym typeface="Lato"/>
              </a:defRPr>
            </a:lvl2pPr>
            <a:lvl3pPr lvl="2" rtl="0">
              <a:spcBef>
                <a:spcPts val="0"/>
              </a:spcBef>
              <a:spcAft>
                <a:spcPts val="0"/>
              </a:spcAft>
              <a:buClr>
                <a:schemeClr val="lt2"/>
              </a:buClr>
              <a:buSzPts val="2900"/>
              <a:buNone/>
              <a:defRPr sz="2900">
                <a:solidFill>
                  <a:schemeClr val="lt2"/>
                </a:solidFill>
                <a:latin typeface="Lato"/>
                <a:ea typeface="Lato"/>
                <a:cs typeface="Lato"/>
                <a:sym typeface="Lato"/>
              </a:defRPr>
            </a:lvl3pPr>
            <a:lvl4pPr lvl="3" rtl="0">
              <a:spcBef>
                <a:spcPts val="0"/>
              </a:spcBef>
              <a:spcAft>
                <a:spcPts val="0"/>
              </a:spcAft>
              <a:buClr>
                <a:schemeClr val="lt2"/>
              </a:buClr>
              <a:buSzPts val="2900"/>
              <a:buNone/>
              <a:defRPr sz="2900">
                <a:solidFill>
                  <a:schemeClr val="lt2"/>
                </a:solidFill>
                <a:latin typeface="Lato"/>
                <a:ea typeface="Lato"/>
                <a:cs typeface="Lato"/>
                <a:sym typeface="Lato"/>
              </a:defRPr>
            </a:lvl4pPr>
            <a:lvl5pPr lvl="4" rtl="0">
              <a:spcBef>
                <a:spcPts val="0"/>
              </a:spcBef>
              <a:spcAft>
                <a:spcPts val="0"/>
              </a:spcAft>
              <a:buClr>
                <a:schemeClr val="lt2"/>
              </a:buClr>
              <a:buSzPts val="2900"/>
              <a:buNone/>
              <a:defRPr sz="2900">
                <a:solidFill>
                  <a:schemeClr val="lt2"/>
                </a:solidFill>
                <a:latin typeface="Lato"/>
                <a:ea typeface="Lato"/>
                <a:cs typeface="Lato"/>
                <a:sym typeface="Lato"/>
              </a:defRPr>
            </a:lvl5pPr>
            <a:lvl6pPr lvl="5" rtl="0">
              <a:spcBef>
                <a:spcPts val="0"/>
              </a:spcBef>
              <a:spcAft>
                <a:spcPts val="0"/>
              </a:spcAft>
              <a:buClr>
                <a:schemeClr val="lt2"/>
              </a:buClr>
              <a:buSzPts val="2900"/>
              <a:buNone/>
              <a:defRPr sz="2900">
                <a:solidFill>
                  <a:schemeClr val="lt2"/>
                </a:solidFill>
                <a:latin typeface="Lato"/>
                <a:ea typeface="Lato"/>
                <a:cs typeface="Lato"/>
                <a:sym typeface="Lato"/>
              </a:defRPr>
            </a:lvl6pPr>
            <a:lvl7pPr lvl="6" rtl="0">
              <a:spcBef>
                <a:spcPts val="0"/>
              </a:spcBef>
              <a:spcAft>
                <a:spcPts val="0"/>
              </a:spcAft>
              <a:buClr>
                <a:schemeClr val="lt2"/>
              </a:buClr>
              <a:buSzPts val="2900"/>
              <a:buNone/>
              <a:defRPr sz="2900">
                <a:solidFill>
                  <a:schemeClr val="lt2"/>
                </a:solidFill>
                <a:latin typeface="Lato"/>
                <a:ea typeface="Lato"/>
                <a:cs typeface="Lato"/>
                <a:sym typeface="Lato"/>
              </a:defRPr>
            </a:lvl7pPr>
            <a:lvl8pPr lvl="7" rtl="0">
              <a:spcBef>
                <a:spcPts val="0"/>
              </a:spcBef>
              <a:spcAft>
                <a:spcPts val="0"/>
              </a:spcAft>
              <a:buClr>
                <a:schemeClr val="lt2"/>
              </a:buClr>
              <a:buSzPts val="2900"/>
              <a:buNone/>
              <a:defRPr sz="2900">
                <a:solidFill>
                  <a:schemeClr val="lt2"/>
                </a:solidFill>
                <a:latin typeface="Lato"/>
                <a:ea typeface="Lato"/>
                <a:cs typeface="Lato"/>
                <a:sym typeface="Lato"/>
              </a:defRPr>
            </a:lvl8pPr>
            <a:lvl9pPr lvl="8" rtl="0">
              <a:spcBef>
                <a:spcPts val="0"/>
              </a:spcBef>
              <a:spcAft>
                <a:spcPts val="0"/>
              </a:spcAft>
              <a:buClr>
                <a:schemeClr val="lt2"/>
              </a:buClr>
              <a:buSzPts val="2900"/>
              <a:buNone/>
              <a:defRPr sz="2900">
                <a:solidFill>
                  <a:schemeClr val="lt2"/>
                </a:solidFill>
                <a:latin typeface="Lato"/>
                <a:ea typeface="Lato"/>
                <a:cs typeface="Lato"/>
                <a:sym typeface="Lato"/>
              </a:defRPr>
            </a:lvl9pPr>
          </a:lstStyle>
          <a:p>
            <a:endParaRPr/>
          </a:p>
        </p:txBody>
      </p:sp>
      <p:sp>
        <p:nvSpPr>
          <p:cNvPr id="1620" name="Google Shape;1620;p123"/>
          <p:cNvSpPr txBox="1">
            <a:spLocks noGrp="1"/>
          </p:cNvSpPr>
          <p:nvPr>
            <p:ph type="subTitle" idx="2"/>
          </p:nvPr>
        </p:nvSpPr>
        <p:spPr>
          <a:xfrm>
            <a:off x="619267" y="849533"/>
            <a:ext cx="10979100" cy="2976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1300"/>
              <a:buNone/>
              <a:defRPr sz="1300">
                <a:solidFill>
                  <a:schemeClr val="lt2"/>
                </a:solidFill>
              </a:defRPr>
            </a:lvl1pPr>
            <a:lvl2pPr lvl="1" rtl="0">
              <a:spcBef>
                <a:spcPts val="1300"/>
              </a:spcBef>
              <a:spcAft>
                <a:spcPts val="0"/>
              </a:spcAft>
              <a:buSzPts val="1200"/>
              <a:buNone/>
              <a:defRPr/>
            </a:lvl2pPr>
            <a:lvl3pPr lvl="2" rtl="0">
              <a:spcBef>
                <a:spcPts val="1300"/>
              </a:spcBef>
              <a:spcAft>
                <a:spcPts val="0"/>
              </a:spcAft>
              <a:buSzPts val="1100"/>
              <a:buNone/>
              <a:defRPr/>
            </a:lvl3pPr>
            <a:lvl4pPr lvl="3" rtl="0">
              <a:spcBef>
                <a:spcPts val="1300"/>
              </a:spcBef>
              <a:spcAft>
                <a:spcPts val="0"/>
              </a:spcAft>
              <a:buSzPts val="1100"/>
              <a:buNone/>
              <a:defRPr/>
            </a:lvl4pPr>
            <a:lvl5pPr lvl="4" rtl="0">
              <a:spcBef>
                <a:spcPts val="1300"/>
              </a:spcBef>
              <a:spcAft>
                <a:spcPts val="0"/>
              </a:spcAft>
              <a:buSzPts val="1100"/>
              <a:buNone/>
              <a:defRPr/>
            </a:lvl5pPr>
            <a:lvl6pPr lvl="5" rtl="0">
              <a:spcBef>
                <a:spcPts val="1300"/>
              </a:spcBef>
              <a:spcAft>
                <a:spcPts val="0"/>
              </a:spcAft>
              <a:buSzPts val="1100"/>
              <a:buNone/>
              <a:defRPr/>
            </a:lvl6pPr>
            <a:lvl7pPr lvl="6" rtl="0">
              <a:spcBef>
                <a:spcPts val="1300"/>
              </a:spcBef>
              <a:spcAft>
                <a:spcPts val="0"/>
              </a:spcAft>
              <a:buSzPts val="1100"/>
              <a:buNone/>
              <a:defRPr/>
            </a:lvl7pPr>
            <a:lvl8pPr lvl="7" rtl="0">
              <a:spcBef>
                <a:spcPts val="1300"/>
              </a:spcBef>
              <a:spcAft>
                <a:spcPts val="0"/>
              </a:spcAft>
              <a:buSzPts val="1100"/>
              <a:buNone/>
              <a:defRPr/>
            </a:lvl8pPr>
            <a:lvl9pPr lvl="8" rtl="0">
              <a:spcBef>
                <a:spcPts val="1300"/>
              </a:spcBef>
              <a:spcAft>
                <a:spcPts val="1300"/>
              </a:spcAft>
              <a:buSzPts val="1100"/>
              <a:buNone/>
              <a:defRPr/>
            </a:lvl9pPr>
          </a:lstStyle>
          <a:p>
            <a:endParaRPr/>
          </a:p>
        </p:txBody>
      </p:sp>
      <p:sp>
        <p:nvSpPr>
          <p:cNvPr id="1621" name="Google Shape;1621;p123"/>
          <p:cNvSpPr txBox="1">
            <a:spLocks noGrp="1"/>
          </p:cNvSpPr>
          <p:nvPr>
            <p:ph type="body" idx="3"/>
          </p:nvPr>
        </p:nvSpPr>
        <p:spPr>
          <a:xfrm>
            <a:off x="595983" y="4181933"/>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622" name="Google Shape;1622;p123"/>
          <p:cNvSpPr>
            <a:spLocks noGrp="1"/>
          </p:cNvSpPr>
          <p:nvPr>
            <p:ph type="pic" idx="4"/>
          </p:nvPr>
        </p:nvSpPr>
        <p:spPr>
          <a:xfrm>
            <a:off x="644583" y="1817367"/>
            <a:ext cx="2192400" cy="2192400"/>
          </a:xfrm>
          <a:prstGeom prst="ellipse">
            <a:avLst/>
          </a:prstGeom>
          <a:noFill/>
          <a:ln>
            <a:noFill/>
          </a:ln>
        </p:spPr>
      </p:sp>
      <p:sp>
        <p:nvSpPr>
          <p:cNvPr id="1623" name="Google Shape;1623;p123"/>
          <p:cNvSpPr txBox="1">
            <a:spLocks noGrp="1"/>
          </p:cNvSpPr>
          <p:nvPr>
            <p:ph type="body" idx="5"/>
          </p:nvPr>
        </p:nvSpPr>
        <p:spPr>
          <a:xfrm>
            <a:off x="604583" y="4442633"/>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624" name="Google Shape;1624;p123"/>
          <p:cNvSpPr txBox="1">
            <a:spLocks noGrp="1"/>
          </p:cNvSpPr>
          <p:nvPr>
            <p:ph type="body" idx="6"/>
          </p:nvPr>
        </p:nvSpPr>
        <p:spPr>
          <a:xfrm>
            <a:off x="3503817" y="4181933"/>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625" name="Google Shape;1625;p123"/>
          <p:cNvSpPr>
            <a:spLocks noGrp="1"/>
          </p:cNvSpPr>
          <p:nvPr>
            <p:ph type="pic" idx="7"/>
          </p:nvPr>
        </p:nvSpPr>
        <p:spPr>
          <a:xfrm>
            <a:off x="3561566" y="1817367"/>
            <a:ext cx="2192400" cy="2192400"/>
          </a:xfrm>
          <a:prstGeom prst="ellipse">
            <a:avLst/>
          </a:prstGeom>
          <a:noFill/>
          <a:ln>
            <a:noFill/>
          </a:ln>
        </p:spPr>
      </p:sp>
      <p:sp>
        <p:nvSpPr>
          <p:cNvPr id="1626" name="Google Shape;1626;p123"/>
          <p:cNvSpPr txBox="1">
            <a:spLocks noGrp="1"/>
          </p:cNvSpPr>
          <p:nvPr>
            <p:ph type="body" idx="8"/>
          </p:nvPr>
        </p:nvSpPr>
        <p:spPr>
          <a:xfrm>
            <a:off x="3512417" y="4442633"/>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627" name="Google Shape;1627;p123"/>
          <p:cNvSpPr txBox="1">
            <a:spLocks noGrp="1"/>
          </p:cNvSpPr>
          <p:nvPr>
            <p:ph type="body" idx="9"/>
          </p:nvPr>
        </p:nvSpPr>
        <p:spPr>
          <a:xfrm>
            <a:off x="3323417" y="4890933"/>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1628" name="Google Shape;1628;p123"/>
          <p:cNvSpPr txBox="1">
            <a:spLocks noGrp="1"/>
          </p:cNvSpPr>
          <p:nvPr>
            <p:ph type="body" idx="13"/>
          </p:nvPr>
        </p:nvSpPr>
        <p:spPr>
          <a:xfrm>
            <a:off x="6425383" y="4181933"/>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629" name="Google Shape;1629;p123"/>
          <p:cNvSpPr>
            <a:spLocks noGrp="1"/>
          </p:cNvSpPr>
          <p:nvPr>
            <p:ph type="pic" idx="14"/>
          </p:nvPr>
        </p:nvSpPr>
        <p:spPr>
          <a:xfrm>
            <a:off x="6478548" y="1817367"/>
            <a:ext cx="2192400" cy="2192400"/>
          </a:xfrm>
          <a:prstGeom prst="ellipse">
            <a:avLst/>
          </a:prstGeom>
          <a:noFill/>
          <a:ln>
            <a:noFill/>
          </a:ln>
        </p:spPr>
      </p:sp>
      <p:sp>
        <p:nvSpPr>
          <p:cNvPr id="1630" name="Google Shape;1630;p123"/>
          <p:cNvSpPr txBox="1">
            <a:spLocks noGrp="1"/>
          </p:cNvSpPr>
          <p:nvPr>
            <p:ph type="body" idx="15"/>
          </p:nvPr>
        </p:nvSpPr>
        <p:spPr>
          <a:xfrm>
            <a:off x="6433983" y="4442633"/>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631" name="Google Shape;1631;p123"/>
          <p:cNvSpPr txBox="1">
            <a:spLocks noGrp="1"/>
          </p:cNvSpPr>
          <p:nvPr>
            <p:ph type="body" idx="16"/>
          </p:nvPr>
        </p:nvSpPr>
        <p:spPr>
          <a:xfrm>
            <a:off x="6244983" y="4890933"/>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1632" name="Google Shape;1632;p123"/>
          <p:cNvSpPr txBox="1">
            <a:spLocks noGrp="1"/>
          </p:cNvSpPr>
          <p:nvPr>
            <p:ph type="body" idx="17"/>
          </p:nvPr>
        </p:nvSpPr>
        <p:spPr>
          <a:xfrm>
            <a:off x="9346930" y="4199467"/>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633" name="Google Shape;1633;p123"/>
          <p:cNvSpPr>
            <a:spLocks noGrp="1"/>
          </p:cNvSpPr>
          <p:nvPr>
            <p:ph type="pic" idx="18"/>
          </p:nvPr>
        </p:nvSpPr>
        <p:spPr>
          <a:xfrm>
            <a:off x="9395530" y="1817367"/>
            <a:ext cx="2192400" cy="2192400"/>
          </a:xfrm>
          <a:prstGeom prst="ellipse">
            <a:avLst/>
          </a:prstGeom>
          <a:noFill/>
          <a:ln>
            <a:noFill/>
          </a:ln>
        </p:spPr>
      </p:sp>
      <p:sp>
        <p:nvSpPr>
          <p:cNvPr id="1634" name="Google Shape;1634;p123"/>
          <p:cNvSpPr txBox="1">
            <a:spLocks noGrp="1"/>
          </p:cNvSpPr>
          <p:nvPr>
            <p:ph type="body" idx="19"/>
          </p:nvPr>
        </p:nvSpPr>
        <p:spPr>
          <a:xfrm>
            <a:off x="9355530" y="4460167"/>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635" name="Google Shape;1635;p123"/>
          <p:cNvSpPr txBox="1">
            <a:spLocks noGrp="1"/>
          </p:cNvSpPr>
          <p:nvPr>
            <p:ph type="body" idx="20"/>
          </p:nvPr>
        </p:nvSpPr>
        <p:spPr>
          <a:xfrm>
            <a:off x="415583" y="4890933"/>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1636" name="Google Shape;1636;p12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2C Eyebrow, Title, Subtitle, Content on White">
  <p:cSld name="TITLE_AND_BODY_1_1_2">
    <p:bg>
      <p:bgPr>
        <a:solidFill>
          <a:schemeClr val="lt1"/>
        </a:solidFill>
        <a:effectLst/>
      </p:bgPr>
    </p:bg>
    <p:spTree>
      <p:nvGrpSpPr>
        <p:cNvPr id="1" name="Shape 101"/>
        <p:cNvGrpSpPr/>
        <p:nvPr/>
      </p:nvGrpSpPr>
      <p:grpSpPr>
        <a:xfrm>
          <a:off x="0" y="0"/>
          <a:ext cx="0" cy="0"/>
          <a:chOff x="0" y="0"/>
          <a:chExt cx="0" cy="0"/>
        </a:xfrm>
      </p:grpSpPr>
      <p:sp>
        <p:nvSpPr>
          <p:cNvPr id="102" name="Google Shape;102;p13"/>
          <p:cNvSpPr txBox="1">
            <a:spLocks noGrp="1"/>
          </p:cNvSpPr>
          <p:nvPr>
            <p:ph type="sldNum" idx="12"/>
          </p:nvPr>
        </p:nvSpPr>
        <p:spPr>
          <a:xfrm>
            <a:off x="11044810" y="6091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
        <p:nvSpPr>
          <p:cNvPr id="103" name="Google Shape;103;p13"/>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104" name="Google Shape;104;p13"/>
          <p:cNvSpPr txBox="1">
            <a:spLocks noGrp="1"/>
          </p:cNvSpPr>
          <p:nvPr>
            <p:ph type="body" idx="1"/>
          </p:nvPr>
        </p:nvSpPr>
        <p:spPr>
          <a:xfrm>
            <a:off x="415600" y="1834900"/>
            <a:ext cx="11360700" cy="4133100"/>
          </a:xfrm>
          <a:prstGeom prst="rect">
            <a:avLst/>
          </a:prstGeom>
          <a:noFill/>
          <a:ln>
            <a:noFill/>
          </a:ln>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23850" rtl="0">
              <a:spcBef>
                <a:spcPts val="0"/>
              </a:spcBef>
              <a:spcAft>
                <a:spcPts val="0"/>
              </a:spcAft>
              <a:buSzPts val="1500"/>
              <a:buChar char="○"/>
              <a:defRPr sz="1500"/>
            </a:lvl2pPr>
            <a:lvl3pPr marL="1371600" lvl="2" indent="-311150" rtl="0">
              <a:spcBef>
                <a:spcPts val="0"/>
              </a:spcBef>
              <a:spcAft>
                <a:spcPts val="0"/>
              </a:spcAft>
              <a:buSzPts val="1300"/>
              <a:buChar char="•"/>
              <a:defRPr sz="1300"/>
            </a:lvl3pPr>
            <a:lvl4pPr marL="1828800" lvl="3" indent="-304800" rtl="0">
              <a:spcBef>
                <a:spcPts val="0"/>
              </a:spcBef>
              <a:spcAft>
                <a:spcPts val="0"/>
              </a:spcAft>
              <a:buSzPts val="1200"/>
              <a:buChar char="◦"/>
              <a:defRPr sz="1200"/>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05" name="Google Shape;105;p13"/>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p13"/>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 name="Google Shape;107;p13"/>
          <p:cNvSpPr txBox="1">
            <a:spLocks noGrp="1"/>
          </p:cNvSpPr>
          <p:nvPr>
            <p:ph type="title" idx="2"/>
          </p:nvPr>
        </p:nvSpPr>
        <p:spPr>
          <a:xfrm>
            <a:off x="415600" y="398067"/>
            <a:ext cx="10124100" cy="524700"/>
          </a:xfrm>
          <a:prstGeom prst="rect">
            <a:avLst/>
          </a:prstGeom>
        </p:spPr>
        <p:txBody>
          <a:bodyPr spcFirstLastPara="1" wrap="square" lIns="91425" tIns="45700" rIns="91425" bIns="4570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08" name="Google Shape;108;p13"/>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eam 6">
  <p:cSld name="CUSTOM_1">
    <p:bg>
      <p:bgPr>
        <a:solidFill>
          <a:schemeClr val="lt2"/>
        </a:solidFill>
        <a:effectLst/>
      </p:bgPr>
    </p:bg>
    <p:spTree>
      <p:nvGrpSpPr>
        <p:cNvPr id="1" name="Shape 1637"/>
        <p:cNvGrpSpPr/>
        <p:nvPr/>
      </p:nvGrpSpPr>
      <p:grpSpPr>
        <a:xfrm>
          <a:off x="0" y="0"/>
          <a:ext cx="0" cy="0"/>
          <a:chOff x="0" y="0"/>
          <a:chExt cx="0" cy="0"/>
        </a:xfrm>
      </p:grpSpPr>
      <p:sp>
        <p:nvSpPr>
          <p:cNvPr id="1638" name="Google Shape;1638;p124"/>
          <p:cNvSpPr txBox="1">
            <a:spLocks noGrp="1"/>
          </p:cNvSpPr>
          <p:nvPr>
            <p:ph type="body" idx="1"/>
          </p:nvPr>
        </p:nvSpPr>
        <p:spPr>
          <a:xfrm>
            <a:off x="353889"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639" name="Google Shape;1639;p124"/>
          <p:cNvSpPr txBox="1">
            <a:spLocks noGrp="1"/>
          </p:cNvSpPr>
          <p:nvPr>
            <p:ph type="body" idx="2"/>
          </p:nvPr>
        </p:nvSpPr>
        <p:spPr>
          <a:xfrm>
            <a:off x="363089"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640" name="Google Shape;1640;p124"/>
          <p:cNvSpPr txBox="1">
            <a:spLocks noGrp="1"/>
          </p:cNvSpPr>
          <p:nvPr>
            <p:ph type="body" idx="3"/>
          </p:nvPr>
        </p:nvSpPr>
        <p:spPr>
          <a:xfrm>
            <a:off x="2323939"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641" name="Google Shape;1641;p124"/>
          <p:cNvSpPr txBox="1">
            <a:spLocks noGrp="1"/>
          </p:cNvSpPr>
          <p:nvPr>
            <p:ph type="body" idx="4"/>
          </p:nvPr>
        </p:nvSpPr>
        <p:spPr>
          <a:xfrm>
            <a:off x="2333139"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642" name="Google Shape;1642;p124"/>
          <p:cNvSpPr txBox="1">
            <a:spLocks noGrp="1"/>
          </p:cNvSpPr>
          <p:nvPr>
            <p:ph type="body" idx="5"/>
          </p:nvPr>
        </p:nvSpPr>
        <p:spPr>
          <a:xfrm>
            <a:off x="4329789"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643" name="Google Shape;1643;p124"/>
          <p:cNvSpPr txBox="1">
            <a:spLocks noGrp="1"/>
          </p:cNvSpPr>
          <p:nvPr>
            <p:ph type="body" idx="6"/>
          </p:nvPr>
        </p:nvSpPr>
        <p:spPr>
          <a:xfrm>
            <a:off x="4338989"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644" name="Google Shape;1644;p124"/>
          <p:cNvSpPr txBox="1">
            <a:spLocks noGrp="1"/>
          </p:cNvSpPr>
          <p:nvPr>
            <p:ph type="body" idx="7"/>
          </p:nvPr>
        </p:nvSpPr>
        <p:spPr>
          <a:xfrm>
            <a:off x="8287694"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645" name="Google Shape;1645;p124"/>
          <p:cNvSpPr txBox="1">
            <a:spLocks noGrp="1"/>
          </p:cNvSpPr>
          <p:nvPr>
            <p:ph type="body" idx="8"/>
          </p:nvPr>
        </p:nvSpPr>
        <p:spPr>
          <a:xfrm>
            <a:off x="8296894"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646" name="Google Shape;1646;p124"/>
          <p:cNvSpPr txBox="1">
            <a:spLocks noGrp="1"/>
          </p:cNvSpPr>
          <p:nvPr>
            <p:ph type="body" idx="9"/>
          </p:nvPr>
        </p:nvSpPr>
        <p:spPr>
          <a:xfrm>
            <a:off x="6308751"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647" name="Google Shape;1647;p124"/>
          <p:cNvSpPr txBox="1">
            <a:spLocks noGrp="1"/>
          </p:cNvSpPr>
          <p:nvPr>
            <p:ph type="body" idx="13"/>
          </p:nvPr>
        </p:nvSpPr>
        <p:spPr>
          <a:xfrm>
            <a:off x="6317951"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648" name="Google Shape;1648;p124"/>
          <p:cNvSpPr txBox="1">
            <a:spLocks noGrp="1"/>
          </p:cNvSpPr>
          <p:nvPr>
            <p:ph type="body" idx="14"/>
          </p:nvPr>
        </p:nvSpPr>
        <p:spPr>
          <a:xfrm>
            <a:off x="10239756"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649" name="Google Shape;1649;p124"/>
          <p:cNvSpPr txBox="1">
            <a:spLocks noGrp="1"/>
          </p:cNvSpPr>
          <p:nvPr>
            <p:ph type="body" idx="15"/>
          </p:nvPr>
        </p:nvSpPr>
        <p:spPr>
          <a:xfrm>
            <a:off x="10248956"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650" name="Google Shape;1650;p124"/>
          <p:cNvSpPr txBox="1">
            <a:spLocks noGrp="1"/>
          </p:cNvSpPr>
          <p:nvPr>
            <p:ph type="body" idx="16"/>
          </p:nvPr>
        </p:nvSpPr>
        <p:spPr>
          <a:xfrm>
            <a:off x="10159356"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651" name="Google Shape;1651;p124"/>
          <p:cNvSpPr/>
          <p:nvPr/>
        </p:nvSpPr>
        <p:spPr>
          <a:xfrm>
            <a:off x="-11400" y="0"/>
            <a:ext cx="12214800" cy="2937114"/>
          </a:xfrm>
          <a:prstGeom prst="flowChartDocument">
            <a:avLst/>
          </a:pr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652" name="Google Shape;1652;p124"/>
          <p:cNvSpPr>
            <a:spLocks noGrp="1"/>
          </p:cNvSpPr>
          <p:nvPr>
            <p:ph type="pic" idx="17"/>
          </p:nvPr>
        </p:nvSpPr>
        <p:spPr>
          <a:xfrm>
            <a:off x="410089" y="1965000"/>
            <a:ext cx="1497600" cy="1497600"/>
          </a:xfrm>
          <a:prstGeom prst="ellipse">
            <a:avLst/>
          </a:prstGeom>
          <a:noFill/>
          <a:ln>
            <a:noFill/>
          </a:ln>
        </p:spPr>
      </p:sp>
      <p:sp>
        <p:nvSpPr>
          <p:cNvPr id="1653" name="Google Shape;1653;p124"/>
          <p:cNvSpPr>
            <a:spLocks noGrp="1"/>
          </p:cNvSpPr>
          <p:nvPr>
            <p:ph type="pic" idx="18"/>
          </p:nvPr>
        </p:nvSpPr>
        <p:spPr>
          <a:xfrm>
            <a:off x="2387262" y="1965000"/>
            <a:ext cx="1497600" cy="1497600"/>
          </a:xfrm>
          <a:prstGeom prst="ellipse">
            <a:avLst/>
          </a:prstGeom>
          <a:noFill/>
          <a:ln>
            <a:noFill/>
          </a:ln>
        </p:spPr>
      </p:sp>
      <p:sp>
        <p:nvSpPr>
          <p:cNvPr id="1654" name="Google Shape;1654;p124"/>
          <p:cNvSpPr txBox="1">
            <a:spLocks noGrp="1"/>
          </p:cNvSpPr>
          <p:nvPr>
            <p:ph type="body" idx="19"/>
          </p:nvPr>
        </p:nvSpPr>
        <p:spPr>
          <a:xfrm>
            <a:off x="2243539"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655" name="Google Shape;1655;p124"/>
          <p:cNvSpPr>
            <a:spLocks noGrp="1"/>
          </p:cNvSpPr>
          <p:nvPr>
            <p:ph type="pic" idx="20"/>
          </p:nvPr>
        </p:nvSpPr>
        <p:spPr>
          <a:xfrm>
            <a:off x="4364436" y="1965000"/>
            <a:ext cx="1497600" cy="1497600"/>
          </a:xfrm>
          <a:prstGeom prst="ellipse">
            <a:avLst/>
          </a:prstGeom>
          <a:noFill/>
          <a:ln>
            <a:noFill/>
          </a:ln>
        </p:spPr>
      </p:sp>
      <p:sp>
        <p:nvSpPr>
          <p:cNvPr id="1656" name="Google Shape;1656;p124"/>
          <p:cNvSpPr txBox="1">
            <a:spLocks noGrp="1"/>
          </p:cNvSpPr>
          <p:nvPr>
            <p:ph type="body" idx="21"/>
          </p:nvPr>
        </p:nvSpPr>
        <p:spPr>
          <a:xfrm>
            <a:off x="4249389"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657" name="Google Shape;1657;p124"/>
          <p:cNvSpPr>
            <a:spLocks noGrp="1"/>
          </p:cNvSpPr>
          <p:nvPr>
            <p:ph type="pic" idx="22"/>
          </p:nvPr>
        </p:nvSpPr>
        <p:spPr>
          <a:xfrm>
            <a:off x="6341609" y="1965000"/>
            <a:ext cx="1497600" cy="1497600"/>
          </a:xfrm>
          <a:prstGeom prst="ellipse">
            <a:avLst/>
          </a:prstGeom>
          <a:noFill/>
          <a:ln>
            <a:noFill/>
          </a:ln>
        </p:spPr>
      </p:sp>
      <p:sp>
        <p:nvSpPr>
          <p:cNvPr id="1658" name="Google Shape;1658;p124"/>
          <p:cNvSpPr txBox="1">
            <a:spLocks noGrp="1"/>
          </p:cNvSpPr>
          <p:nvPr>
            <p:ph type="body" idx="23"/>
          </p:nvPr>
        </p:nvSpPr>
        <p:spPr>
          <a:xfrm>
            <a:off x="273489"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659" name="Google Shape;1659;p124"/>
          <p:cNvSpPr>
            <a:spLocks noGrp="1"/>
          </p:cNvSpPr>
          <p:nvPr>
            <p:ph type="pic" idx="24"/>
          </p:nvPr>
        </p:nvSpPr>
        <p:spPr>
          <a:xfrm>
            <a:off x="8318783" y="1965000"/>
            <a:ext cx="1497600" cy="1497600"/>
          </a:xfrm>
          <a:prstGeom prst="ellipse">
            <a:avLst/>
          </a:prstGeom>
          <a:noFill/>
          <a:ln>
            <a:noFill/>
          </a:ln>
        </p:spPr>
      </p:sp>
      <p:sp>
        <p:nvSpPr>
          <p:cNvPr id="1660" name="Google Shape;1660;p124"/>
          <p:cNvSpPr>
            <a:spLocks noGrp="1"/>
          </p:cNvSpPr>
          <p:nvPr>
            <p:ph type="pic" idx="25"/>
          </p:nvPr>
        </p:nvSpPr>
        <p:spPr>
          <a:xfrm>
            <a:off x="10295956" y="1965000"/>
            <a:ext cx="1497600" cy="1497600"/>
          </a:xfrm>
          <a:prstGeom prst="ellipse">
            <a:avLst/>
          </a:prstGeom>
          <a:noFill/>
          <a:ln>
            <a:noFill/>
          </a:ln>
        </p:spPr>
      </p:sp>
      <p:sp>
        <p:nvSpPr>
          <p:cNvPr id="1661" name="Google Shape;1661;p124"/>
          <p:cNvSpPr txBox="1">
            <a:spLocks noGrp="1"/>
          </p:cNvSpPr>
          <p:nvPr>
            <p:ph type="body" idx="26"/>
          </p:nvPr>
        </p:nvSpPr>
        <p:spPr>
          <a:xfrm>
            <a:off x="8207294"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662" name="Google Shape;1662;p124"/>
          <p:cNvSpPr txBox="1">
            <a:spLocks noGrp="1"/>
          </p:cNvSpPr>
          <p:nvPr>
            <p:ph type="body" idx="27"/>
          </p:nvPr>
        </p:nvSpPr>
        <p:spPr>
          <a:xfrm>
            <a:off x="6228351"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663" name="Google Shape;1663;p124"/>
          <p:cNvSpPr txBox="1">
            <a:spLocks noGrp="1"/>
          </p:cNvSpPr>
          <p:nvPr>
            <p:ph type="title"/>
          </p:nvPr>
        </p:nvSpPr>
        <p:spPr>
          <a:xfrm>
            <a:off x="606400" y="416600"/>
            <a:ext cx="10979100" cy="3861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2900"/>
              <a:buNone/>
              <a:defRPr sz="2900">
                <a:solidFill>
                  <a:schemeClr val="lt2"/>
                </a:solidFill>
              </a:defRPr>
            </a:lvl1pPr>
            <a:lvl2pPr lvl="1" rtl="0">
              <a:spcBef>
                <a:spcPts val="0"/>
              </a:spcBef>
              <a:spcAft>
                <a:spcPts val="0"/>
              </a:spcAft>
              <a:buClr>
                <a:schemeClr val="lt2"/>
              </a:buClr>
              <a:buSzPts val="2900"/>
              <a:buNone/>
              <a:defRPr sz="2900">
                <a:solidFill>
                  <a:schemeClr val="lt2"/>
                </a:solidFill>
                <a:latin typeface="Lato"/>
                <a:ea typeface="Lato"/>
                <a:cs typeface="Lato"/>
                <a:sym typeface="Lato"/>
              </a:defRPr>
            </a:lvl2pPr>
            <a:lvl3pPr lvl="2" rtl="0">
              <a:spcBef>
                <a:spcPts val="0"/>
              </a:spcBef>
              <a:spcAft>
                <a:spcPts val="0"/>
              </a:spcAft>
              <a:buClr>
                <a:schemeClr val="lt2"/>
              </a:buClr>
              <a:buSzPts val="2900"/>
              <a:buNone/>
              <a:defRPr sz="2900">
                <a:solidFill>
                  <a:schemeClr val="lt2"/>
                </a:solidFill>
                <a:latin typeface="Lato"/>
                <a:ea typeface="Lato"/>
                <a:cs typeface="Lato"/>
                <a:sym typeface="Lato"/>
              </a:defRPr>
            </a:lvl3pPr>
            <a:lvl4pPr lvl="3" rtl="0">
              <a:spcBef>
                <a:spcPts val="0"/>
              </a:spcBef>
              <a:spcAft>
                <a:spcPts val="0"/>
              </a:spcAft>
              <a:buClr>
                <a:schemeClr val="lt2"/>
              </a:buClr>
              <a:buSzPts val="2900"/>
              <a:buNone/>
              <a:defRPr sz="2900">
                <a:solidFill>
                  <a:schemeClr val="lt2"/>
                </a:solidFill>
                <a:latin typeface="Lato"/>
                <a:ea typeface="Lato"/>
                <a:cs typeface="Lato"/>
                <a:sym typeface="Lato"/>
              </a:defRPr>
            </a:lvl4pPr>
            <a:lvl5pPr lvl="4" rtl="0">
              <a:spcBef>
                <a:spcPts val="0"/>
              </a:spcBef>
              <a:spcAft>
                <a:spcPts val="0"/>
              </a:spcAft>
              <a:buClr>
                <a:schemeClr val="lt2"/>
              </a:buClr>
              <a:buSzPts val="2900"/>
              <a:buNone/>
              <a:defRPr sz="2900">
                <a:solidFill>
                  <a:schemeClr val="lt2"/>
                </a:solidFill>
                <a:latin typeface="Lato"/>
                <a:ea typeface="Lato"/>
                <a:cs typeface="Lato"/>
                <a:sym typeface="Lato"/>
              </a:defRPr>
            </a:lvl5pPr>
            <a:lvl6pPr lvl="5" rtl="0">
              <a:spcBef>
                <a:spcPts val="0"/>
              </a:spcBef>
              <a:spcAft>
                <a:spcPts val="0"/>
              </a:spcAft>
              <a:buClr>
                <a:schemeClr val="lt2"/>
              </a:buClr>
              <a:buSzPts val="2900"/>
              <a:buNone/>
              <a:defRPr sz="2900">
                <a:solidFill>
                  <a:schemeClr val="lt2"/>
                </a:solidFill>
                <a:latin typeface="Lato"/>
                <a:ea typeface="Lato"/>
                <a:cs typeface="Lato"/>
                <a:sym typeface="Lato"/>
              </a:defRPr>
            </a:lvl6pPr>
            <a:lvl7pPr lvl="6" rtl="0">
              <a:spcBef>
                <a:spcPts val="0"/>
              </a:spcBef>
              <a:spcAft>
                <a:spcPts val="0"/>
              </a:spcAft>
              <a:buClr>
                <a:schemeClr val="lt2"/>
              </a:buClr>
              <a:buSzPts val="2900"/>
              <a:buNone/>
              <a:defRPr sz="2900">
                <a:solidFill>
                  <a:schemeClr val="lt2"/>
                </a:solidFill>
                <a:latin typeface="Lato"/>
                <a:ea typeface="Lato"/>
                <a:cs typeface="Lato"/>
                <a:sym typeface="Lato"/>
              </a:defRPr>
            </a:lvl7pPr>
            <a:lvl8pPr lvl="7" rtl="0">
              <a:spcBef>
                <a:spcPts val="0"/>
              </a:spcBef>
              <a:spcAft>
                <a:spcPts val="0"/>
              </a:spcAft>
              <a:buClr>
                <a:schemeClr val="lt2"/>
              </a:buClr>
              <a:buSzPts val="2900"/>
              <a:buNone/>
              <a:defRPr sz="2900">
                <a:solidFill>
                  <a:schemeClr val="lt2"/>
                </a:solidFill>
                <a:latin typeface="Lato"/>
                <a:ea typeface="Lato"/>
                <a:cs typeface="Lato"/>
                <a:sym typeface="Lato"/>
              </a:defRPr>
            </a:lvl8pPr>
            <a:lvl9pPr lvl="8" rtl="0">
              <a:spcBef>
                <a:spcPts val="0"/>
              </a:spcBef>
              <a:spcAft>
                <a:spcPts val="0"/>
              </a:spcAft>
              <a:buClr>
                <a:schemeClr val="lt2"/>
              </a:buClr>
              <a:buSzPts val="2900"/>
              <a:buNone/>
              <a:defRPr sz="2900">
                <a:solidFill>
                  <a:schemeClr val="lt2"/>
                </a:solidFill>
                <a:latin typeface="Lato"/>
                <a:ea typeface="Lato"/>
                <a:cs typeface="Lato"/>
                <a:sym typeface="Lato"/>
              </a:defRPr>
            </a:lvl9pPr>
          </a:lstStyle>
          <a:p>
            <a:endParaRPr/>
          </a:p>
        </p:txBody>
      </p:sp>
      <p:sp>
        <p:nvSpPr>
          <p:cNvPr id="1664" name="Google Shape;1664;p124"/>
          <p:cNvSpPr txBox="1">
            <a:spLocks noGrp="1"/>
          </p:cNvSpPr>
          <p:nvPr>
            <p:ph type="subTitle" idx="28"/>
          </p:nvPr>
        </p:nvSpPr>
        <p:spPr>
          <a:xfrm>
            <a:off x="619267" y="849533"/>
            <a:ext cx="10979100" cy="2976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1300"/>
              <a:buNone/>
              <a:defRPr sz="1300">
                <a:solidFill>
                  <a:schemeClr val="lt2"/>
                </a:solidFill>
              </a:defRPr>
            </a:lvl1pPr>
            <a:lvl2pPr lvl="1" rtl="0">
              <a:spcBef>
                <a:spcPts val="1300"/>
              </a:spcBef>
              <a:spcAft>
                <a:spcPts val="0"/>
              </a:spcAft>
              <a:buSzPts val="1200"/>
              <a:buNone/>
              <a:defRPr/>
            </a:lvl2pPr>
            <a:lvl3pPr lvl="2" rtl="0">
              <a:spcBef>
                <a:spcPts val="1300"/>
              </a:spcBef>
              <a:spcAft>
                <a:spcPts val="0"/>
              </a:spcAft>
              <a:buSzPts val="1100"/>
              <a:buNone/>
              <a:defRPr/>
            </a:lvl3pPr>
            <a:lvl4pPr lvl="3" rtl="0">
              <a:spcBef>
                <a:spcPts val="1300"/>
              </a:spcBef>
              <a:spcAft>
                <a:spcPts val="0"/>
              </a:spcAft>
              <a:buSzPts val="1100"/>
              <a:buNone/>
              <a:defRPr/>
            </a:lvl4pPr>
            <a:lvl5pPr lvl="4" rtl="0">
              <a:spcBef>
                <a:spcPts val="1300"/>
              </a:spcBef>
              <a:spcAft>
                <a:spcPts val="0"/>
              </a:spcAft>
              <a:buSzPts val="1100"/>
              <a:buNone/>
              <a:defRPr/>
            </a:lvl5pPr>
            <a:lvl6pPr lvl="5" rtl="0">
              <a:spcBef>
                <a:spcPts val="1300"/>
              </a:spcBef>
              <a:spcAft>
                <a:spcPts val="0"/>
              </a:spcAft>
              <a:buSzPts val="1100"/>
              <a:buNone/>
              <a:defRPr/>
            </a:lvl6pPr>
            <a:lvl7pPr lvl="6" rtl="0">
              <a:spcBef>
                <a:spcPts val="1300"/>
              </a:spcBef>
              <a:spcAft>
                <a:spcPts val="0"/>
              </a:spcAft>
              <a:buSzPts val="1100"/>
              <a:buNone/>
              <a:defRPr/>
            </a:lvl7pPr>
            <a:lvl8pPr lvl="7" rtl="0">
              <a:spcBef>
                <a:spcPts val="1300"/>
              </a:spcBef>
              <a:spcAft>
                <a:spcPts val="0"/>
              </a:spcAft>
              <a:buSzPts val="1100"/>
              <a:buNone/>
              <a:defRPr/>
            </a:lvl8pPr>
            <a:lvl9pPr lvl="8" rtl="0">
              <a:spcBef>
                <a:spcPts val="1300"/>
              </a:spcBef>
              <a:spcAft>
                <a:spcPts val="1300"/>
              </a:spcAft>
              <a:buSzPts val="1100"/>
              <a:buNone/>
              <a:defRPr/>
            </a:lvl9pPr>
          </a:lstStyle>
          <a:p>
            <a:endParaRPr/>
          </a:p>
        </p:txBody>
      </p:sp>
      <p:sp>
        <p:nvSpPr>
          <p:cNvPr id="1665" name="Google Shape;1665;p12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ream Footer Only">
  <p:cSld name="CAPTION_ONLY">
    <p:bg>
      <p:bgPr>
        <a:solidFill>
          <a:schemeClr val="lt2"/>
        </a:solidFill>
        <a:effectLst/>
      </p:bgPr>
    </p:bg>
    <p:spTree>
      <p:nvGrpSpPr>
        <p:cNvPr id="1" name="Shape 1666"/>
        <p:cNvGrpSpPr/>
        <p:nvPr/>
      </p:nvGrpSpPr>
      <p:grpSpPr>
        <a:xfrm>
          <a:off x="0" y="0"/>
          <a:ext cx="0" cy="0"/>
          <a:chOff x="0" y="0"/>
          <a:chExt cx="0" cy="0"/>
        </a:xfrm>
      </p:grpSpPr>
      <p:sp>
        <p:nvSpPr>
          <p:cNvPr id="1667" name="Google Shape;1667;p12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1668" name="Google Shape;1668;p125"/>
          <p:cNvGrpSpPr/>
          <p:nvPr/>
        </p:nvGrpSpPr>
        <p:grpSpPr>
          <a:xfrm>
            <a:off x="415598" y="6427310"/>
            <a:ext cx="1329629" cy="189008"/>
            <a:chOff x="237650" y="2349675"/>
            <a:chExt cx="7144700" cy="1015625"/>
          </a:xfrm>
        </p:grpSpPr>
        <p:sp>
          <p:nvSpPr>
            <p:cNvPr id="1669" name="Google Shape;1669;p125"/>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0" name="Google Shape;1670;p125"/>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1" name="Google Shape;1671;p125"/>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2" name="Google Shape;1672;p125"/>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3" name="Google Shape;1673;p125"/>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4" name="Google Shape;1674;p125"/>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5" name="Google Shape;1675;p125"/>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6" name="Google Shape;1676;p125"/>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7" name="Google Shape;1677;p125"/>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8" name="Google Shape;1678;p125"/>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9" name="Google Shape;1679;p125"/>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White Footer Only">
  <p:cSld name="CAPTION_ONLY_2">
    <p:bg>
      <p:bgPr>
        <a:solidFill>
          <a:schemeClr val="lt1"/>
        </a:solidFill>
        <a:effectLst/>
      </p:bgPr>
    </p:bg>
    <p:spTree>
      <p:nvGrpSpPr>
        <p:cNvPr id="1" name="Shape 1680"/>
        <p:cNvGrpSpPr/>
        <p:nvPr/>
      </p:nvGrpSpPr>
      <p:grpSpPr>
        <a:xfrm>
          <a:off x="0" y="0"/>
          <a:ext cx="0" cy="0"/>
          <a:chOff x="0" y="0"/>
          <a:chExt cx="0" cy="0"/>
        </a:xfrm>
      </p:grpSpPr>
      <p:sp>
        <p:nvSpPr>
          <p:cNvPr id="1681" name="Google Shape;1681;p12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1682" name="Google Shape;1682;p126"/>
          <p:cNvGrpSpPr/>
          <p:nvPr/>
        </p:nvGrpSpPr>
        <p:grpSpPr>
          <a:xfrm>
            <a:off x="415598" y="6427310"/>
            <a:ext cx="1329629" cy="189008"/>
            <a:chOff x="237650" y="2349675"/>
            <a:chExt cx="7144700" cy="1015625"/>
          </a:xfrm>
        </p:grpSpPr>
        <p:sp>
          <p:nvSpPr>
            <p:cNvPr id="1683" name="Google Shape;1683;p126"/>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4" name="Google Shape;1684;p126"/>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5" name="Google Shape;1685;p126"/>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6" name="Google Shape;1686;p126"/>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7" name="Google Shape;1687;p126"/>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8" name="Google Shape;1688;p126"/>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9" name="Google Shape;1689;p126"/>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0" name="Google Shape;1690;p126"/>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1" name="Google Shape;1691;p126"/>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2" name="Google Shape;1692;p126"/>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3" name="Google Shape;1693;p126"/>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Cream">
  <p:cSld name="CAPTION_ONLY_1">
    <p:bg>
      <p:bgPr>
        <a:solidFill>
          <a:schemeClr val="lt2"/>
        </a:solidFill>
        <a:effectLst/>
      </p:bgPr>
    </p:bg>
    <p:spTree>
      <p:nvGrpSpPr>
        <p:cNvPr id="1" name="Shape 1694"/>
        <p:cNvGrpSpPr/>
        <p:nvPr/>
      </p:nvGrpSpPr>
      <p:grpSpPr>
        <a:xfrm>
          <a:off x="0" y="0"/>
          <a:ext cx="0" cy="0"/>
          <a:chOff x="0" y="0"/>
          <a:chExt cx="0" cy="0"/>
        </a:xfrm>
      </p:grpSpPr>
      <p:sp>
        <p:nvSpPr>
          <p:cNvPr id="1695" name="Google Shape;1695;p12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 White">
  <p:cSld name="CAPTION_ONLY_1_1">
    <p:bg>
      <p:bgPr>
        <a:solidFill>
          <a:schemeClr val="lt1"/>
        </a:solidFill>
        <a:effectLst/>
      </p:bgPr>
    </p:bg>
    <p:spTree>
      <p:nvGrpSpPr>
        <p:cNvPr id="1" name="Shape 1696"/>
        <p:cNvGrpSpPr/>
        <p:nvPr/>
      </p:nvGrpSpPr>
      <p:grpSpPr>
        <a:xfrm>
          <a:off x="0" y="0"/>
          <a:ext cx="0" cy="0"/>
          <a:chOff x="0" y="0"/>
          <a:chExt cx="0" cy="0"/>
        </a:xfrm>
      </p:grpSpPr>
      <p:sp>
        <p:nvSpPr>
          <p:cNvPr id="1697" name="Google Shape;1697;p128"/>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1698"/>
        <p:cNvGrpSpPr/>
        <p:nvPr/>
      </p:nvGrpSpPr>
      <p:grpSpPr>
        <a:xfrm>
          <a:off x="0" y="0"/>
          <a:ext cx="0" cy="0"/>
          <a:chOff x="0" y="0"/>
          <a:chExt cx="0" cy="0"/>
        </a:xfrm>
      </p:grpSpPr>
      <p:sp>
        <p:nvSpPr>
          <p:cNvPr id="1699" name="Google Shape;1699;p129"/>
          <p:cNvSpPr txBox="1">
            <a:spLocks noGrp="1"/>
          </p:cNvSpPr>
          <p:nvPr>
            <p:ph type="title" hasCustomPrompt="1"/>
          </p:nvPr>
        </p:nvSpPr>
        <p:spPr>
          <a:xfrm>
            <a:off x="415600" y="1474833"/>
            <a:ext cx="11360700" cy="2618100"/>
          </a:xfrm>
          <a:prstGeom prst="rect">
            <a:avLst/>
          </a:prstGeom>
        </p:spPr>
        <p:txBody>
          <a:bodyPr spcFirstLastPara="1" wrap="square" lIns="0" tIns="0" rIns="0" bIns="0" anchor="b" anchorCtr="0">
            <a:normAutofit/>
          </a:bodyPr>
          <a:lstStyle>
            <a:lvl1pPr lvl="0" rtl="0">
              <a:spcBef>
                <a:spcPts val="0"/>
              </a:spcBef>
              <a:spcAft>
                <a:spcPts val="0"/>
              </a:spcAft>
              <a:buSzPts val="16000"/>
              <a:buNone/>
              <a:defRPr sz="16000"/>
            </a:lvl1pPr>
            <a:lvl2pPr lvl="1" rtl="0">
              <a:spcBef>
                <a:spcPts val="0"/>
              </a:spcBef>
              <a:spcAft>
                <a:spcPts val="0"/>
              </a:spcAft>
              <a:buSzPts val="16000"/>
              <a:buNone/>
              <a:defRPr sz="16000"/>
            </a:lvl2pPr>
            <a:lvl3pPr lvl="2" rtl="0">
              <a:spcBef>
                <a:spcPts val="0"/>
              </a:spcBef>
              <a:spcAft>
                <a:spcPts val="0"/>
              </a:spcAft>
              <a:buSzPts val="16000"/>
              <a:buNone/>
              <a:defRPr sz="16000"/>
            </a:lvl3pPr>
            <a:lvl4pPr lvl="3" rtl="0">
              <a:spcBef>
                <a:spcPts val="0"/>
              </a:spcBef>
              <a:spcAft>
                <a:spcPts val="0"/>
              </a:spcAft>
              <a:buSzPts val="16000"/>
              <a:buNone/>
              <a:defRPr sz="16000"/>
            </a:lvl4pPr>
            <a:lvl5pPr lvl="4" rtl="0">
              <a:spcBef>
                <a:spcPts val="0"/>
              </a:spcBef>
              <a:spcAft>
                <a:spcPts val="0"/>
              </a:spcAft>
              <a:buSzPts val="16000"/>
              <a:buNone/>
              <a:defRPr sz="16000"/>
            </a:lvl5pPr>
            <a:lvl6pPr lvl="5" rtl="0">
              <a:spcBef>
                <a:spcPts val="0"/>
              </a:spcBef>
              <a:spcAft>
                <a:spcPts val="0"/>
              </a:spcAft>
              <a:buSzPts val="16000"/>
              <a:buNone/>
              <a:defRPr sz="16000"/>
            </a:lvl6pPr>
            <a:lvl7pPr lvl="6" rtl="0">
              <a:spcBef>
                <a:spcPts val="0"/>
              </a:spcBef>
              <a:spcAft>
                <a:spcPts val="0"/>
              </a:spcAft>
              <a:buSzPts val="16000"/>
              <a:buNone/>
              <a:defRPr sz="16000"/>
            </a:lvl7pPr>
            <a:lvl8pPr lvl="7" rtl="0">
              <a:spcBef>
                <a:spcPts val="0"/>
              </a:spcBef>
              <a:spcAft>
                <a:spcPts val="0"/>
              </a:spcAft>
              <a:buSzPts val="16000"/>
              <a:buNone/>
              <a:defRPr sz="16000"/>
            </a:lvl8pPr>
            <a:lvl9pPr lvl="8" rtl="0">
              <a:spcBef>
                <a:spcPts val="0"/>
              </a:spcBef>
              <a:spcAft>
                <a:spcPts val="0"/>
              </a:spcAft>
              <a:buSzPts val="16000"/>
              <a:buNone/>
              <a:defRPr sz="16000"/>
            </a:lvl9pPr>
          </a:lstStyle>
          <a:p>
            <a:r>
              <a:t>xx%</a:t>
            </a:r>
          </a:p>
        </p:txBody>
      </p:sp>
      <p:sp>
        <p:nvSpPr>
          <p:cNvPr id="1700" name="Google Shape;1700;p129"/>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701" name="Google Shape;1701;p129"/>
          <p:cNvSpPr txBox="1">
            <a:spLocks noGrp="1"/>
          </p:cNvSpPr>
          <p:nvPr>
            <p:ph type="body" idx="1"/>
          </p:nvPr>
        </p:nvSpPr>
        <p:spPr>
          <a:xfrm>
            <a:off x="415600" y="4202967"/>
            <a:ext cx="11360700" cy="17343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2B Big Number">
  <p:cSld name="BIG_NUMBER_1">
    <p:bg>
      <p:bgPr>
        <a:solidFill>
          <a:schemeClr val="lt2"/>
        </a:solidFill>
        <a:effectLst/>
      </p:bgPr>
    </p:bg>
    <p:spTree>
      <p:nvGrpSpPr>
        <p:cNvPr id="1" name="Shape 1702"/>
        <p:cNvGrpSpPr/>
        <p:nvPr/>
      </p:nvGrpSpPr>
      <p:grpSpPr>
        <a:xfrm>
          <a:off x="0" y="0"/>
          <a:ext cx="0" cy="0"/>
          <a:chOff x="0" y="0"/>
          <a:chExt cx="0" cy="0"/>
        </a:xfrm>
      </p:grpSpPr>
      <p:sp>
        <p:nvSpPr>
          <p:cNvPr id="1703" name="Google Shape;1703;p130"/>
          <p:cNvSpPr txBox="1">
            <a:spLocks noGrp="1"/>
          </p:cNvSpPr>
          <p:nvPr>
            <p:ph type="title" hasCustomPrompt="1"/>
          </p:nvPr>
        </p:nvSpPr>
        <p:spPr>
          <a:xfrm>
            <a:off x="415600" y="1474833"/>
            <a:ext cx="11360700" cy="2618100"/>
          </a:xfrm>
          <a:prstGeom prst="rect">
            <a:avLst/>
          </a:prstGeom>
        </p:spPr>
        <p:txBody>
          <a:bodyPr spcFirstLastPara="1" wrap="square" lIns="0" tIns="0" rIns="0" bIns="0" anchor="b" anchorCtr="0">
            <a:normAutofit/>
          </a:bodyPr>
          <a:lstStyle>
            <a:lvl1pPr lvl="0" rtl="0">
              <a:spcBef>
                <a:spcPts val="0"/>
              </a:spcBef>
              <a:spcAft>
                <a:spcPts val="0"/>
              </a:spcAft>
              <a:buClr>
                <a:schemeClr val="dk2"/>
              </a:buClr>
              <a:buSzPts val="16000"/>
              <a:buNone/>
              <a:defRPr sz="16000">
                <a:solidFill>
                  <a:schemeClr val="dk2"/>
                </a:solidFill>
              </a:defRPr>
            </a:lvl1pPr>
            <a:lvl2pPr lvl="1" rtl="0">
              <a:spcBef>
                <a:spcPts val="0"/>
              </a:spcBef>
              <a:spcAft>
                <a:spcPts val="0"/>
              </a:spcAft>
              <a:buClr>
                <a:schemeClr val="accent2"/>
              </a:buClr>
              <a:buSzPts val="16000"/>
              <a:buNone/>
              <a:defRPr sz="16000">
                <a:solidFill>
                  <a:schemeClr val="accent2"/>
                </a:solidFill>
              </a:defRPr>
            </a:lvl2pPr>
            <a:lvl3pPr lvl="2" rtl="0">
              <a:spcBef>
                <a:spcPts val="0"/>
              </a:spcBef>
              <a:spcAft>
                <a:spcPts val="0"/>
              </a:spcAft>
              <a:buClr>
                <a:schemeClr val="accent2"/>
              </a:buClr>
              <a:buSzPts val="16000"/>
              <a:buNone/>
              <a:defRPr sz="16000">
                <a:solidFill>
                  <a:schemeClr val="accent2"/>
                </a:solidFill>
              </a:defRPr>
            </a:lvl3pPr>
            <a:lvl4pPr lvl="3" rtl="0">
              <a:spcBef>
                <a:spcPts val="0"/>
              </a:spcBef>
              <a:spcAft>
                <a:spcPts val="0"/>
              </a:spcAft>
              <a:buClr>
                <a:schemeClr val="accent2"/>
              </a:buClr>
              <a:buSzPts val="16000"/>
              <a:buNone/>
              <a:defRPr sz="16000">
                <a:solidFill>
                  <a:schemeClr val="accent2"/>
                </a:solidFill>
              </a:defRPr>
            </a:lvl4pPr>
            <a:lvl5pPr lvl="4" rtl="0">
              <a:spcBef>
                <a:spcPts val="0"/>
              </a:spcBef>
              <a:spcAft>
                <a:spcPts val="0"/>
              </a:spcAft>
              <a:buClr>
                <a:schemeClr val="accent2"/>
              </a:buClr>
              <a:buSzPts val="16000"/>
              <a:buNone/>
              <a:defRPr sz="16000">
                <a:solidFill>
                  <a:schemeClr val="accent2"/>
                </a:solidFill>
              </a:defRPr>
            </a:lvl5pPr>
            <a:lvl6pPr lvl="5" rtl="0">
              <a:spcBef>
                <a:spcPts val="0"/>
              </a:spcBef>
              <a:spcAft>
                <a:spcPts val="0"/>
              </a:spcAft>
              <a:buClr>
                <a:schemeClr val="accent2"/>
              </a:buClr>
              <a:buSzPts val="16000"/>
              <a:buNone/>
              <a:defRPr sz="16000">
                <a:solidFill>
                  <a:schemeClr val="accent2"/>
                </a:solidFill>
              </a:defRPr>
            </a:lvl6pPr>
            <a:lvl7pPr lvl="6" rtl="0">
              <a:spcBef>
                <a:spcPts val="0"/>
              </a:spcBef>
              <a:spcAft>
                <a:spcPts val="0"/>
              </a:spcAft>
              <a:buClr>
                <a:schemeClr val="accent2"/>
              </a:buClr>
              <a:buSzPts val="16000"/>
              <a:buNone/>
              <a:defRPr sz="16000">
                <a:solidFill>
                  <a:schemeClr val="accent2"/>
                </a:solidFill>
              </a:defRPr>
            </a:lvl7pPr>
            <a:lvl8pPr lvl="7" rtl="0">
              <a:spcBef>
                <a:spcPts val="0"/>
              </a:spcBef>
              <a:spcAft>
                <a:spcPts val="0"/>
              </a:spcAft>
              <a:buClr>
                <a:schemeClr val="accent2"/>
              </a:buClr>
              <a:buSzPts val="16000"/>
              <a:buNone/>
              <a:defRPr sz="16000">
                <a:solidFill>
                  <a:schemeClr val="accent2"/>
                </a:solidFill>
              </a:defRPr>
            </a:lvl8pPr>
            <a:lvl9pPr lvl="8" rtl="0">
              <a:spcBef>
                <a:spcPts val="0"/>
              </a:spcBef>
              <a:spcAft>
                <a:spcPts val="0"/>
              </a:spcAft>
              <a:buClr>
                <a:schemeClr val="accent2"/>
              </a:buClr>
              <a:buSzPts val="16000"/>
              <a:buNone/>
              <a:defRPr sz="16000">
                <a:solidFill>
                  <a:schemeClr val="accent2"/>
                </a:solidFill>
              </a:defRPr>
            </a:lvl9pPr>
          </a:lstStyle>
          <a:p>
            <a:r>
              <a:t>xx%</a:t>
            </a:r>
          </a:p>
        </p:txBody>
      </p:sp>
      <p:sp>
        <p:nvSpPr>
          <p:cNvPr id="1704" name="Google Shape;1704;p130"/>
          <p:cNvSpPr txBox="1">
            <a:spLocks noGrp="1"/>
          </p:cNvSpPr>
          <p:nvPr>
            <p:ph type="body" idx="1"/>
          </p:nvPr>
        </p:nvSpPr>
        <p:spPr>
          <a:xfrm>
            <a:off x="415600" y="4202967"/>
            <a:ext cx="11360700" cy="17343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705" name="Google Shape;1705;p130"/>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1706" name="Google Shape;1706;p130"/>
          <p:cNvGrpSpPr/>
          <p:nvPr/>
        </p:nvGrpSpPr>
        <p:grpSpPr>
          <a:xfrm>
            <a:off x="415598" y="6427310"/>
            <a:ext cx="1329629" cy="189008"/>
            <a:chOff x="237650" y="2349675"/>
            <a:chExt cx="7144700" cy="1015625"/>
          </a:xfrm>
        </p:grpSpPr>
        <p:sp>
          <p:nvSpPr>
            <p:cNvPr id="1707" name="Google Shape;1707;p130"/>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8" name="Google Shape;1708;p130"/>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9" name="Google Shape;1709;p130"/>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0" name="Google Shape;1710;p130"/>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1" name="Google Shape;1711;p130"/>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2" name="Google Shape;1712;p130"/>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3" name="Google Shape;1713;p130"/>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4" name="Google Shape;1714;p130"/>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5" name="Google Shape;1715;p130"/>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6" name="Google Shape;1716;p130"/>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7" name="Google Shape;1717;p130"/>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ustom Layout 1">
  <p:cSld name="CUSTOM_6">
    <p:spTree>
      <p:nvGrpSpPr>
        <p:cNvPr id="1" name="Shape 1718"/>
        <p:cNvGrpSpPr/>
        <p:nvPr/>
      </p:nvGrpSpPr>
      <p:grpSpPr>
        <a:xfrm>
          <a:off x="0" y="0"/>
          <a:ext cx="0" cy="0"/>
          <a:chOff x="0" y="0"/>
          <a:chExt cx="0" cy="0"/>
        </a:xfrm>
      </p:grpSpPr>
      <p:sp>
        <p:nvSpPr>
          <p:cNvPr id="1719" name="Google Shape;1719;p131"/>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720" name="Google Shape;1720;p131"/>
          <p:cNvSpPr>
            <a:spLocks noGrp="1"/>
          </p:cNvSpPr>
          <p:nvPr>
            <p:ph type="pic" idx="2"/>
          </p:nvPr>
        </p:nvSpPr>
        <p:spPr>
          <a:xfrm>
            <a:off x="0" y="-20233"/>
            <a:ext cx="12192000" cy="6878400"/>
          </a:xfrm>
          <a:prstGeom prst="rect">
            <a:avLst/>
          </a:prstGeom>
          <a:noFill/>
          <a:ln>
            <a:noFill/>
          </a:ln>
        </p:spPr>
      </p:sp>
      <p:sp>
        <p:nvSpPr>
          <p:cNvPr id="1721" name="Google Shape;1721;p131"/>
          <p:cNvSpPr txBox="1">
            <a:spLocks noGrp="1"/>
          </p:cNvSpPr>
          <p:nvPr>
            <p:ph type="title"/>
          </p:nvPr>
        </p:nvSpPr>
        <p:spPr>
          <a:xfrm>
            <a:off x="2486967" y="2213967"/>
            <a:ext cx="2001600" cy="363900"/>
          </a:xfrm>
          <a:prstGeom prst="rect">
            <a:avLst/>
          </a:prstGeom>
        </p:spPr>
        <p:txBody>
          <a:bodyPr spcFirstLastPara="1" wrap="square" lIns="0" tIns="0" rIns="0" bIns="0" anchor="t" anchorCtr="0">
            <a:normAutofit/>
          </a:bodyPr>
          <a:lstStyle>
            <a:lvl1pPr lvl="0" algn="r"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22" name="Google Shape;1722;p131"/>
          <p:cNvSpPr txBox="1">
            <a:spLocks noGrp="1"/>
          </p:cNvSpPr>
          <p:nvPr>
            <p:ph type="body" idx="1"/>
          </p:nvPr>
        </p:nvSpPr>
        <p:spPr>
          <a:xfrm>
            <a:off x="2543367" y="2866333"/>
            <a:ext cx="1945200" cy="2354700"/>
          </a:xfrm>
          <a:prstGeom prst="rect">
            <a:avLst/>
          </a:prstGeom>
        </p:spPr>
        <p:txBody>
          <a:bodyPr spcFirstLastPara="1" wrap="square" lIns="0" tIns="0" rIns="0" bIns="0" anchor="t" anchorCtr="0">
            <a:normAutofit/>
          </a:bodyPr>
          <a:lstStyle>
            <a:lvl1pPr marL="457200" lvl="0" indent="-311150" algn="r" rtl="0">
              <a:spcBef>
                <a:spcPts val="0"/>
              </a:spcBef>
              <a:spcAft>
                <a:spcPts val="0"/>
              </a:spcAft>
              <a:buSzPts val="1300"/>
              <a:buChar char="•"/>
              <a:defRPr sz="1300"/>
            </a:lvl1pPr>
            <a:lvl2pPr marL="914400" lvl="1" indent="-311150" algn="r" rtl="0">
              <a:spcBef>
                <a:spcPts val="1300"/>
              </a:spcBef>
              <a:spcAft>
                <a:spcPts val="0"/>
              </a:spcAft>
              <a:buSzPts val="1300"/>
              <a:buChar char="○"/>
              <a:defRPr sz="1300"/>
            </a:lvl2pPr>
            <a:lvl3pPr marL="1371600" lvl="2" indent="-311150" algn="r" rtl="0">
              <a:spcBef>
                <a:spcPts val="1300"/>
              </a:spcBef>
              <a:spcAft>
                <a:spcPts val="0"/>
              </a:spcAft>
              <a:buSzPts val="1300"/>
              <a:buChar char="•"/>
              <a:defRPr sz="1300"/>
            </a:lvl3pPr>
            <a:lvl4pPr marL="1828800" lvl="3" indent="-298450" algn="r" rtl="0">
              <a:spcBef>
                <a:spcPts val="1300"/>
              </a:spcBef>
              <a:spcAft>
                <a:spcPts val="0"/>
              </a:spcAft>
              <a:buSzPts val="1100"/>
              <a:buChar char="◦"/>
              <a:defRPr/>
            </a:lvl4pPr>
            <a:lvl5pPr marL="2286000" lvl="4" indent="-311150" algn="r" rtl="0">
              <a:spcBef>
                <a:spcPts val="1300"/>
              </a:spcBef>
              <a:spcAft>
                <a:spcPts val="0"/>
              </a:spcAft>
              <a:buSzPts val="1300"/>
              <a:buChar char="•"/>
              <a:defRPr sz="1300"/>
            </a:lvl5pPr>
            <a:lvl6pPr marL="2743200" lvl="5" indent="-311150" algn="r" rtl="0">
              <a:spcBef>
                <a:spcPts val="1300"/>
              </a:spcBef>
              <a:spcAft>
                <a:spcPts val="0"/>
              </a:spcAft>
              <a:buSzPts val="1300"/>
              <a:buChar char="◦"/>
              <a:defRPr sz="1300"/>
            </a:lvl6pPr>
            <a:lvl7pPr marL="3200400" lvl="6" indent="-311150" algn="r" rtl="0">
              <a:spcBef>
                <a:spcPts val="1300"/>
              </a:spcBef>
              <a:spcAft>
                <a:spcPts val="0"/>
              </a:spcAft>
              <a:buSzPts val="1300"/>
              <a:buChar char="•"/>
              <a:defRPr sz="1300"/>
            </a:lvl7pPr>
            <a:lvl8pPr marL="3657600" lvl="7" indent="-311150" algn="r" rtl="0">
              <a:spcBef>
                <a:spcPts val="1300"/>
              </a:spcBef>
              <a:spcAft>
                <a:spcPts val="0"/>
              </a:spcAft>
              <a:buSzPts val="1300"/>
              <a:buChar char="○"/>
              <a:defRPr sz="1300"/>
            </a:lvl8pPr>
            <a:lvl9pPr marL="4114800" lvl="8" indent="-311150" algn="r" rtl="0">
              <a:spcBef>
                <a:spcPts val="1300"/>
              </a:spcBef>
              <a:spcAft>
                <a:spcPts val="1300"/>
              </a:spcAft>
              <a:buSzPts val="1300"/>
              <a:buChar char="•"/>
              <a:defRPr sz="1300"/>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2B Thank you with text">
  <p:cSld name="CUSTOM_4_1_1">
    <p:bg>
      <p:bgPr>
        <a:solidFill>
          <a:schemeClr val="lt1"/>
        </a:solidFill>
        <a:effectLst/>
      </p:bgPr>
    </p:bg>
    <p:spTree>
      <p:nvGrpSpPr>
        <p:cNvPr id="1" name="Shape 1723"/>
        <p:cNvGrpSpPr/>
        <p:nvPr/>
      </p:nvGrpSpPr>
      <p:grpSpPr>
        <a:xfrm>
          <a:off x="0" y="0"/>
          <a:ext cx="0" cy="0"/>
          <a:chOff x="0" y="0"/>
          <a:chExt cx="0" cy="0"/>
        </a:xfrm>
      </p:grpSpPr>
      <p:sp>
        <p:nvSpPr>
          <p:cNvPr id="1724" name="Google Shape;1724;p132"/>
          <p:cNvSpPr txBox="1"/>
          <p:nvPr/>
        </p:nvSpPr>
        <p:spPr>
          <a:xfrm flipH="1">
            <a:off x="7474233" y="2442183"/>
            <a:ext cx="31185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4800">
                <a:solidFill>
                  <a:schemeClr val="dk2"/>
                </a:solidFill>
                <a:latin typeface="Lato Black"/>
                <a:ea typeface="Lato Black"/>
                <a:cs typeface="Lato Black"/>
                <a:sym typeface="Lato Black"/>
              </a:rPr>
              <a:t>Thank You</a:t>
            </a:r>
            <a:endParaRPr sz="4800">
              <a:solidFill>
                <a:schemeClr val="dk2"/>
              </a:solidFill>
              <a:latin typeface="Lato Black"/>
              <a:ea typeface="Lato Black"/>
              <a:cs typeface="Lato Black"/>
              <a:sym typeface="Lato Black"/>
            </a:endParaRPr>
          </a:p>
        </p:txBody>
      </p:sp>
      <p:sp>
        <p:nvSpPr>
          <p:cNvPr id="1725" name="Google Shape;1725;p132"/>
          <p:cNvSpPr/>
          <p:nvPr/>
        </p:nvSpPr>
        <p:spPr>
          <a:xfrm>
            <a:off x="8386392" y="3490151"/>
            <a:ext cx="1367417" cy="1139428"/>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6" name="Google Shape;1726;p132"/>
          <p:cNvSpPr>
            <a:spLocks noGrp="1"/>
          </p:cNvSpPr>
          <p:nvPr>
            <p:ph type="pic" idx="2"/>
          </p:nvPr>
        </p:nvSpPr>
        <p:spPr>
          <a:xfrm>
            <a:off x="0" y="0"/>
            <a:ext cx="6278700" cy="6858000"/>
          </a:xfrm>
          <a:prstGeom prst="flowChartDelay">
            <a:avLst/>
          </a:prstGeom>
          <a:noFill/>
          <a:ln>
            <a:noFill/>
          </a:ln>
        </p:spPr>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_ONLY_1">
  <p:cSld name="TITLE_ONLY_1">
    <p:bg>
      <p:bgPr>
        <a:solidFill>
          <a:schemeClr val="lt2"/>
        </a:solidFill>
        <a:effectLst/>
      </p:bgPr>
    </p:bg>
    <p:spTree>
      <p:nvGrpSpPr>
        <p:cNvPr id="1" name="Shape 1727"/>
        <p:cNvGrpSpPr/>
        <p:nvPr/>
      </p:nvGrpSpPr>
      <p:grpSpPr>
        <a:xfrm>
          <a:off x="0" y="0"/>
          <a:ext cx="0" cy="0"/>
          <a:chOff x="0" y="0"/>
          <a:chExt cx="0" cy="0"/>
        </a:xfrm>
      </p:grpSpPr>
      <p:sp>
        <p:nvSpPr>
          <p:cNvPr id="1728" name="Google Shape;1728;p13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729" name="Google Shape;1729;p133"/>
          <p:cNvSpPr txBox="1">
            <a:spLocks noGrp="1"/>
          </p:cNvSpPr>
          <p:nvPr>
            <p:ph type="title"/>
          </p:nvPr>
        </p:nvSpPr>
        <p:spPr>
          <a:xfrm>
            <a:off x="415600" y="11244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1730" name="Google Shape;1730;p133"/>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1" name="Google Shape;1731;p133"/>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2" name="Google Shape;1732;p133"/>
          <p:cNvSpPr txBox="1">
            <a:spLocks noGrp="1"/>
          </p:cNvSpPr>
          <p:nvPr>
            <p:ph type="title" idx="2"/>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733" name="Google Shape;1733;p133"/>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109"/>
        <p:cNvGrpSpPr/>
        <p:nvPr/>
      </p:nvGrpSpPr>
      <p:grpSpPr>
        <a:xfrm>
          <a:off x="0" y="0"/>
          <a:ext cx="0" cy="0"/>
          <a:chOff x="0" y="0"/>
          <a:chExt cx="0" cy="0"/>
        </a:xfrm>
      </p:grpSpPr>
      <p:sp>
        <p:nvSpPr>
          <p:cNvPr id="110" name="Google Shape;110;p14"/>
          <p:cNvSpPr/>
          <p:nvPr/>
        </p:nvSpPr>
        <p:spPr>
          <a:xfrm flipH="1">
            <a:off x="72" y="0"/>
            <a:ext cx="12189600" cy="6858000"/>
          </a:xfrm>
          <a:prstGeom prst="rect">
            <a:avLst/>
          </a:prstGeom>
          <a:solidFill>
            <a:srgbClr val="F4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 name="Google Shape;111;p14"/>
          <p:cNvSpPr/>
          <p:nvPr/>
        </p:nvSpPr>
        <p:spPr>
          <a:xfrm flipH="1">
            <a:off x="888" y="0"/>
            <a:ext cx="353100" cy="6858000"/>
          </a:xfrm>
          <a:prstGeom prst="rect">
            <a:avLst/>
          </a:prstGeom>
          <a:solidFill>
            <a:srgbClr val="8E293D">
              <a:alpha val="3929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112" name="Google Shape;112;p14"/>
          <p:cNvSpPr txBox="1">
            <a:spLocks noGrp="1"/>
          </p:cNvSpPr>
          <p:nvPr>
            <p:ph type="title"/>
          </p:nvPr>
        </p:nvSpPr>
        <p:spPr>
          <a:xfrm>
            <a:off x="354000" y="1249400"/>
            <a:ext cx="5065800" cy="2385600"/>
          </a:xfrm>
          <a:prstGeom prst="rect">
            <a:avLst/>
          </a:prstGeom>
        </p:spPr>
        <p:txBody>
          <a:bodyPr spcFirstLastPara="1" wrap="square" lIns="91425" tIns="45700" rIns="91425" bIns="45700" anchor="b" anchorCtr="0">
            <a:normAutofit/>
          </a:bodyPr>
          <a:lstStyle>
            <a:lvl1pPr lvl="0" algn="ctr" rtl="0">
              <a:lnSpc>
                <a:spcPct val="90000"/>
              </a:lnSpc>
              <a:spcBef>
                <a:spcPts val="0"/>
              </a:spcBef>
              <a:spcAft>
                <a:spcPts val="0"/>
              </a:spcAft>
              <a:buClr>
                <a:schemeClr val="lt1"/>
              </a:buClr>
              <a:buSzPts val="6100"/>
              <a:buNone/>
              <a:defRPr sz="6100">
                <a:solidFill>
                  <a:schemeClr val="lt1"/>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113" name="Google Shape;113;p14"/>
          <p:cNvSpPr txBox="1">
            <a:spLocks noGrp="1"/>
          </p:cNvSpPr>
          <p:nvPr>
            <p:ph type="subTitle" idx="1"/>
          </p:nvPr>
        </p:nvSpPr>
        <p:spPr>
          <a:xfrm>
            <a:off x="354000" y="3966825"/>
            <a:ext cx="5065800" cy="15168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lt1"/>
              </a:buClr>
              <a:buSzPts val="1400"/>
              <a:buNone/>
              <a:defRPr>
                <a:solidFill>
                  <a:schemeClr val="lt1"/>
                </a:solidFill>
              </a:defRPr>
            </a:lvl1pPr>
            <a:lvl2pPr lvl="1" algn="ctr" rtl="0">
              <a:lnSpc>
                <a:spcPct val="115000"/>
              </a:lnSpc>
              <a:spcBef>
                <a:spcPts val="0"/>
              </a:spcBef>
              <a:spcAft>
                <a:spcPts val="0"/>
              </a:spcAft>
              <a:buClr>
                <a:schemeClr val="lt1"/>
              </a:buClr>
              <a:buSzPts val="1900"/>
              <a:buNone/>
              <a:defRPr sz="1900">
                <a:solidFill>
                  <a:schemeClr val="lt1"/>
                </a:solidFill>
              </a:defRPr>
            </a:lvl2pPr>
            <a:lvl3pPr lvl="2" algn="ctr" rtl="0">
              <a:lnSpc>
                <a:spcPct val="115000"/>
              </a:lnSpc>
              <a:spcBef>
                <a:spcPts val="0"/>
              </a:spcBef>
              <a:spcAft>
                <a:spcPts val="0"/>
              </a:spcAft>
              <a:buClr>
                <a:schemeClr val="lt1"/>
              </a:buClr>
              <a:buSzPts val="1900"/>
              <a:buNone/>
              <a:defRPr sz="1900">
                <a:solidFill>
                  <a:schemeClr val="lt1"/>
                </a:solidFill>
              </a:defRPr>
            </a:lvl3pPr>
            <a:lvl4pPr lvl="3" algn="ctr" rtl="0">
              <a:lnSpc>
                <a:spcPct val="115000"/>
              </a:lnSpc>
              <a:spcBef>
                <a:spcPts val="0"/>
              </a:spcBef>
              <a:spcAft>
                <a:spcPts val="0"/>
              </a:spcAft>
              <a:buClr>
                <a:schemeClr val="lt1"/>
              </a:buClr>
              <a:buSzPts val="1900"/>
              <a:buNone/>
              <a:defRPr sz="1900">
                <a:solidFill>
                  <a:schemeClr val="lt1"/>
                </a:solidFill>
              </a:defRPr>
            </a:lvl4pPr>
            <a:lvl5pPr lvl="4" algn="ctr" rtl="0">
              <a:lnSpc>
                <a:spcPct val="115000"/>
              </a:lnSpc>
              <a:spcBef>
                <a:spcPts val="0"/>
              </a:spcBef>
              <a:spcAft>
                <a:spcPts val="0"/>
              </a:spcAft>
              <a:buClr>
                <a:schemeClr val="lt1"/>
              </a:buClr>
              <a:buSzPts val="1900"/>
              <a:buNone/>
              <a:defRPr sz="1900">
                <a:solidFill>
                  <a:schemeClr val="lt1"/>
                </a:solidFill>
              </a:defRPr>
            </a:lvl5pPr>
            <a:lvl6pPr lvl="5" algn="ctr" rtl="0">
              <a:lnSpc>
                <a:spcPct val="115000"/>
              </a:lnSpc>
              <a:spcBef>
                <a:spcPts val="0"/>
              </a:spcBef>
              <a:spcAft>
                <a:spcPts val="0"/>
              </a:spcAft>
              <a:buClr>
                <a:schemeClr val="lt1"/>
              </a:buClr>
              <a:buSzPts val="1900"/>
              <a:buNone/>
              <a:defRPr sz="1900">
                <a:solidFill>
                  <a:schemeClr val="lt1"/>
                </a:solidFill>
              </a:defRPr>
            </a:lvl6pPr>
            <a:lvl7pPr lvl="6" algn="ctr" rtl="0">
              <a:lnSpc>
                <a:spcPct val="115000"/>
              </a:lnSpc>
              <a:spcBef>
                <a:spcPts val="0"/>
              </a:spcBef>
              <a:spcAft>
                <a:spcPts val="0"/>
              </a:spcAft>
              <a:buClr>
                <a:schemeClr val="lt1"/>
              </a:buClr>
              <a:buSzPts val="1900"/>
              <a:buNone/>
              <a:defRPr sz="1900">
                <a:solidFill>
                  <a:schemeClr val="lt1"/>
                </a:solidFill>
              </a:defRPr>
            </a:lvl7pPr>
            <a:lvl8pPr lvl="7" algn="ctr" rtl="0">
              <a:lnSpc>
                <a:spcPct val="115000"/>
              </a:lnSpc>
              <a:spcBef>
                <a:spcPts val="0"/>
              </a:spcBef>
              <a:spcAft>
                <a:spcPts val="0"/>
              </a:spcAft>
              <a:buClr>
                <a:schemeClr val="lt1"/>
              </a:buClr>
              <a:buSzPts val="1900"/>
              <a:buNone/>
              <a:defRPr sz="1900">
                <a:solidFill>
                  <a:schemeClr val="lt1"/>
                </a:solidFill>
              </a:defRPr>
            </a:lvl8pPr>
            <a:lvl9pPr lvl="8" algn="ctr" rtl="0">
              <a:lnSpc>
                <a:spcPct val="115000"/>
              </a:lnSpc>
              <a:spcBef>
                <a:spcPts val="0"/>
              </a:spcBef>
              <a:spcAft>
                <a:spcPts val="0"/>
              </a:spcAft>
              <a:buClr>
                <a:schemeClr val="lt1"/>
              </a:buClr>
              <a:buSzPts val="1900"/>
              <a:buNone/>
              <a:defRPr sz="1900">
                <a:solidFill>
                  <a:schemeClr val="lt1"/>
                </a:solidFill>
              </a:defRPr>
            </a:lvl9pPr>
          </a:lstStyle>
          <a:p>
            <a:endParaRPr/>
          </a:p>
        </p:txBody>
      </p:sp>
      <p:sp>
        <p:nvSpPr>
          <p:cNvPr id="114" name="Google Shape;114;p14"/>
          <p:cNvSpPr txBox="1">
            <a:spLocks noGrp="1"/>
          </p:cNvSpPr>
          <p:nvPr>
            <p:ph type="sldNum" idx="12"/>
          </p:nvPr>
        </p:nvSpPr>
        <p:spPr>
          <a:xfrm>
            <a:off x="11044810" y="6091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4"/>
          <p:cNvSpPr txBox="1">
            <a:spLocks noGrp="1"/>
          </p:cNvSpPr>
          <p:nvPr>
            <p:ph type="body" idx="2"/>
          </p:nvPr>
        </p:nvSpPr>
        <p:spPr>
          <a:xfrm>
            <a:off x="6586000" y="496667"/>
            <a:ext cx="5115900" cy="5594700"/>
          </a:xfrm>
          <a:prstGeom prst="rect">
            <a:avLst/>
          </a:prstGeom>
          <a:noFill/>
          <a:ln>
            <a:noFill/>
          </a:ln>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23850" rtl="0">
              <a:spcBef>
                <a:spcPts val="0"/>
              </a:spcBef>
              <a:spcAft>
                <a:spcPts val="0"/>
              </a:spcAft>
              <a:buSzPts val="1500"/>
              <a:buChar char="○"/>
              <a:defRPr sz="1500"/>
            </a:lvl2pPr>
            <a:lvl3pPr marL="1371600" lvl="2" indent="-311150" rtl="0">
              <a:spcBef>
                <a:spcPts val="0"/>
              </a:spcBef>
              <a:spcAft>
                <a:spcPts val="0"/>
              </a:spcAft>
              <a:buSzPts val="1300"/>
              <a:buChar char="■"/>
              <a:defRPr sz="1300"/>
            </a:lvl3pPr>
            <a:lvl4pPr marL="1828800" lvl="3" indent="-304800" rtl="0">
              <a:spcBef>
                <a:spcPts val="0"/>
              </a:spcBef>
              <a:spcAft>
                <a:spcPts val="0"/>
              </a:spcAft>
              <a:buSzPts val="1200"/>
              <a:buChar char="●"/>
              <a:defRPr sz="1200"/>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 Column List with Icons 1">
  <p:cSld name="CUSTOM_7_2_1">
    <p:bg>
      <p:bgPr>
        <a:solidFill>
          <a:schemeClr val="lt1"/>
        </a:solidFill>
        <a:effectLst/>
      </p:bgPr>
    </p:bg>
    <p:spTree>
      <p:nvGrpSpPr>
        <p:cNvPr id="1" name="Shape 1734"/>
        <p:cNvGrpSpPr/>
        <p:nvPr/>
      </p:nvGrpSpPr>
      <p:grpSpPr>
        <a:xfrm>
          <a:off x="0" y="0"/>
          <a:ext cx="0" cy="0"/>
          <a:chOff x="0" y="0"/>
          <a:chExt cx="0" cy="0"/>
        </a:xfrm>
      </p:grpSpPr>
      <p:sp>
        <p:nvSpPr>
          <p:cNvPr id="1735" name="Google Shape;1735;p13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736" name="Google Shape;1736;p134"/>
          <p:cNvSpPr txBox="1">
            <a:spLocks noGrp="1"/>
          </p:cNvSpPr>
          <p:nvPr>
            <p:ph type="body" idx="1"/>
          </p:nvPr>
        </p:nvSpPr>
        <p:spPr>
          <a:xfrm>
            <a:off x="1828800" y="1831967"/>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737" name="Google Shape;1737;p134"/>
          <p:cNvSpPr txBox="1">
            <a:spLocks noGrp="1"/>
          </p:cNvSpPr>
          <p:nvPr>
            <p:ph type="body" idx="2"/>
          </p:nvPr>
        </p:nvSpPr>
        <p:spPr>
          <a:xfrm>
            <a:off x="7039203" y="1831967"/>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738" name="Google Shape;1738;p134"/>
          <p:cNvSpPr txBox="1">
            <a:spLocks noGrp="1"/>
          </p:cNvSpPr>
          <p:nvPr>
            <p:ph type="body" idx="3"/>
          </p:nvPr>
        </p:nvSpPr>
        <p:spPr>
          <a:xfrm>
            <a:off x="7039195" y="3144400"/>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739" name="Google Shape;1739;p134"/>
          <p:cNvSpPr>
            <a:spLocks noGrp="1"/>
          </p:cNvSpPr>
          <p:nvPr>
            <p:ph type="pic" idx="4"/>
          </p:nvPr>
        </p:nvSpPr>
        <p:spPr>
          <a:xfrm>
            <a:off x="415600" y="1831967"/>
            <a:ext cx="1030500" cy="1030500"/>
          </a:xfrm>
          <a:prstGeom prst="rect">
            <a:avLst/>
          </a:prstGeom>
          <a:noFill/>
          <a:ln>
            <a:noFill/>
          </a:ln>
        </p:spPr>
      </p:sp>
      <p:sp>
        <p:nvSpPr>
          <p:cNvPr id="1740" name="Google Shape;1740;p134"/>
          <p:cNvSpPr>
            <a:spLocks noGrp="1"/>
          </p:cNvSpPr>
          <p:nvPr>
            <p:ph type="pic" idx="5"/>
          </p:nvPr>
        </p:nvSpPr>
        <p:spPr>
          <a:xfrm>
            <a:off x="415600" y="3144400"/>
            <a:ext cx="1030500" cy="1030500"/>
          </a:xfrm>
          <a:prstGeom prst="rect">
            <a:avLst/>
          </a:prstGeom>
          <a:noFill/>
          <a:ln>
            <a:noFill/>
          </a:ln>
        </p:spPr>
      </p:sp>
      <p:sp>
        <p:nvSpPr>
          <p:cNvPr id="1741" name="Google Shape;1741;p134"/>
          <p:cNvSpPr>
            <a:spLocks noGrp="1"/>
          </p:cNvSpPr>
          <p:nvPr>
            <p:ph type="pic" idx="6"/>
          </p:nvPr>
        </p:nvSpPr>
        <p:spPr>
          <a:xfrm>
            <a:off x="5580845" y="1831967"/>
            <a:ext cx="1030500" cy="1030500"/>
          </a:xfrm>
          <a:prstGeom prst="rect">
            <a:avLst/>
          </a:prstGeom>
          <a:noFill/>
          <a:ln>
            <a:noFill/>
          </a:ln>
        </p:spPr>
      </p:sp>
      <p:sp>
        <p:nvSpPr>
          <p:cNvPr id="1742" name="Google Shape;1742;p134"/>
          <p:cNvSpPr txBox="1">
            <a:spLocks noGrp="1"/>
          </p:cNvSpPr>
          <p:nvPr>
            <p:ph type="body" idx="7"/>
          </p:nvPr>
        </p:nvSpPr>
        <p:spPr>
          <a:xfrm>
            <a:off x="1828800" y="4456833"/>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743" name="Google Shape;1743;p134"/>
          <p:cNvSpPr txBox="1">
            <a:spLocks noGrp="1"/>
          </p:cNvSpPr>
          <p:nvPr>
            <p:ph type="body" idx="8"/>
          </p:nvPr>
        </p:nvSpPr>
        <p:spPr>
          <a:xfrm>
            <a:off x="7039203" y="4456833"/>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744" name="Google Shape;1744;p134"/>
          <p:cNvSpPr txBox="1">
            <a:spLocks noGrp="1"/>
          </p:cNvSpPr>
          <p:nvPr>
            <p:ph type="body" idx="9"/>
          </p:nvPr>
        </p:nvSpPr>
        <p:spPr>
          <a:xfrm>
            <a:off x="1828795" y="3144400"/>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745" name="Google Shape;1745;p134"/>
          <p:cNvSpPr>
            <a:spLocks noGrp="1"/>
          </p:cNvSpPr>
          <p:nvPr>
            <p:ph type="pic" idx="13"/>
          </p:nvPr>
        </p:nvSpPr>
        <p:spPr>
          <a:xfrm>
            <a:off x="415600" y="4456833"/>
            <a:ext cx="1030500" cy="1030500"/>
          </a:xfrm>
          <a:prstGeom prst="rect">
            <a:avLst/>
          </a:prstGeom>
          <a:noFill/>
          <a:ln>
            <a:noFill/>
          </a:ln>
        </p:spPr>
      </p:sp>
      <p:sp>
        <p:nvSpPr>
          <p:cNvPr id="1746" name="Google Shape;1746;p134"/>
          <p:cNvSpPr>
            <a:spLocks noGrp="1"/>
          </p:cNvSpPr>
          <p:nvPr>
            <p:ph type="pic" idx="14"/>
          </p:nvPr>
        </p:nvSpPr>
        <p:spPr>
          <a:xfrm>
            <a:off x="5580833" y="4456833"/>
            <a:ext cx="1030500" cy="1030500"/>
          </a:xfrm>
          <a:prstGeom prst="rect">
            <a:avLst/>
          </a:prstGeom>
          <a:noFill/>
          <a:ln>
            <a:noFill/>
          </a:ln>
        </p:spPr>
      </p:sp>
      <p:sp>
        <p:nvSpPr>
          <p:cNvPr id="1747" name="Google Shape;1747;p134"/>
          <p:cNvSpPr>
            <a:spLocks noGrp="1"/>
          </p:cNvSpPr>
          <p:nvPr>
            <p:ph type="pic" idx="15"/>
          </p:nvPr>
        </p:nvSpPr>
        <p:spPr>
          <a:xfrm>
            <a:off x="5580811" y="3144400"/>
            <a:ext cx="1030500" cy="1030500"/>
          </a:xfrm>
          <a:prstGeom prst="rect">
            <a:avLst/>
          </a:prstGeom>
          <a:noFill/>
          <a:ln>
            <a:noFill/>
          </a:ln>
        </p:spPr>
      </p:sp>
      <p:sp>
        <p:nvSpPr>
          <p:cNvPr id="1748" name="Google Shape;1748;p134"/>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9" name="Google Shape;1749;p134"/>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0" name="Google Shape;1750;p134"/>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751" name="Google Shape;1751;p134"/>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 Columns with Subtitles and Icons 1">
  <p:cSld name="CUSTOM_7_3_1">
    <p:bg>
      <p:bgPr>
        <a:solidFill>
          <a:schemeClr val="lt1"/>
        </a:solidFill>
        <a:effectLst/>
      </p:bgPr>
    </p:bg>
    <p:spTree>
      <p:nvGrpSpPr>
        <p:cNvPr id="1" name="Shape 1752"/>
        <p:cNvGrpSpPr/>
        <p:nvPr/>
      </p:nvGrpSpPr>
      <p:grpSpPr>
        <a:xfrm>
          <a:off x="0" y="0"/>
          <a:ext cx="0" cy="0"/>
          <a:chOff x="0" y="0"/>
          <a:chExt cx="0" cy="0"/>
        </a:xfrm>
      </p:grpSpPr>
      <p:sp>
        <p:nvSpPr>
          <p:cNvPr id="1753" name="Google Shape;1753;p13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US"/>
              <a:t>‹#›</a:t>
            </a:fld>
            <a:endParaRPr/>
          </a:p>
        </p:txBody>
      </p:sp>
      <p:sp>
        <p:nvSpPr>
          <p:cNvPr id="1754" name="Google Shape;1754;p135"/>
          <p:cNvSpPr txBox="1">
            <a:spLocks noGrp="1"/>
          </p:cNvSpPr>
          <p:nvPr>
            <p:ph type="body" idx="1"/>
          </p:nvPr>
        </p:nvSpPr>
        <p:spPr>
          <a:xfrm>
            <a:off x="1300333" y="2913800"/>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1755" name="Google Shape;1755;p135"/>
          <p:cNvSpPr txBox="1">
            <a:spLocks noGrp="1"/>
          </p:cNvSpPr>
          <p:nvPr>
            <p:ph type="body" idx="2"/>
          </p:nvPr>
        </p:nvSpPr>
        <p:spPr>
          <a:xfrm>
            <a:off x="7924800" y="2913800"/>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1756" name="Google Shape;1756;p135"/>
          <p:cNvSpPr txBox="1">
            <a:spLocks noGrp="1"/>
          </p:cNvSpPr>
          <p:nvPr>
            <p:ph type="body" idx="3"/>
          </p:nvPr>
        </p:nvSpPr>
        <p:spPr>
          <a:xfrm>
            <a:off x="4600793" y="2913800"/>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1757" name="Google Shape;1757;p135"/>
          <p:cNvSpPr>
            <a:spLocks noGrp="1"/>
          </p:cNvSpPr>
          <p:nvPr>
            <p:ph type="pic" idx="4"/>
          </p:nvPr>
        </p:nvSpPr>
        <p:spPr>
          <a:xfrm>
            <a:off x="2280333" y="1601367"/>
            <a:ext cx="1030500" cy="1030500"/>
          </a:xfrm>
          <a:prstGeom prst="rect">
            <a:avLst/>
          </a:prstGeom>
          <a:noFill/>
          <a:ln>
            <a:noFill/>
          </a:ln>
        </p:spPr>
      </p:sp>
      <p:sp>
        <p:nvSpPr>
          <p:cNvPr id="1758" name="Google Shape;1758;p135"/>
          <p:cNvSpPr>
            <a:spLocks noGrp="1"/>
          </p:cNvSpPr>
          <p:nvPr>
            <p:ph type="pic" idx="5"/>
          </p:nvPr>
        </p:nvSpPr>
        <p:spPr>
          <a:xfrm>
            <a:off x="5580833" y="1601367"/>
            <a:ext cx="1030500" cy="1030500"/>
          </a:xfrm>
          <a:prstGeom prst="rect">
            <a:avLst/>
          </a:prstGeom>
          <a:noFill/>
          <a:ln>
            <a:noFill/>
          </a:ln>
        </p:spPr>
      </p:sp>
      <p:sp>
        <p:nvSpPr>
          <p:cNvPr id="1759" name="Google Shape;1759;p135"/>
          <p:cNvSpPr>
            <a:spLocks noGrp="1"/>
          </p:cNvSpPr>
          <p:nvPr>
            <p:ph type="pic" idx="6"/>
          </p:nvPr>
        </p:nvSpPr>
        <p:spPr>
          <a:xfrm>
            <a:off x="8881278" y="1601367"/>
            <a:ext cx="1030500" cy="1030500"/>
          </a:xfrm>
          <a:prstGeom prst="rect">
            <a:avLst/>
          </a:prstGeom>
          <a:noFill/>
          <a:ln>
            <a:noFill/>
          </a:ln>
        </p:spPr>
      </p:sp>
      <p:sp>
        <p:nvSpPr>
          <p:cNvPr id="1760" name="Google Shape;1760;p135"/>
          <p:cNvSpPr txBox="1">
            <a:spLocks noGrp="1"/>
          </p:cNvSpPr>
          <p:nvPr>
            <p:ph type="body" idx="7"/>
          </p:nvPr>
        </p:nvSpPr>
        <p:spPr>
          <a:xfrm>
            <a:off x="1300333" y="5483649"/>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1761" name="Google Shape;1761;p135"/>
          <p:cNvSpPr txBox="1">
            <a:spLocks noGrp="1"/>
          </p:cNvSpPr>
          <p:nvPr>
            <p:ph type="body" idx="8"/>
          </p:nvPr>
        </p:nvSpPr>
        <p:spPr>
          <a:xfrm>
            <a:off x="7924800" y="5483649"/>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1762" name="Google Shape;1762;p135"/>
          <p:cNvSpPr txBox="1">
            <a:spLocks noGrp="1"/>
          </p:cNvSpPr>
          <p:nvPr>
            <p:ph type="body" idx="9"/>
          </p:nvPr>
        </p:nvSpPr>
        <p:spPr>
          <a:xfrm>
            <a:off x="4600793" y="5483649"/>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1763" name="Google Shape;1763;p135"/>
          <p:cNvSpPr>
            <a:spLocks noGrp="1"/>
          </p:cNvSpPr>
          <p:nvPr>
            <p:ph type="pic" idx="13"/>
          </p:nvPr>
        </p:nvSpPr>
        <p:spPr>
          <a:xfrm>
            <a:off x="2280333" y="4226233"/>
            <a:ext cx="1030500" cy="1030500"/>
          </a:xfrm>
          <a:prstGeom prst="rect">
            <a:avLst/>
          </a:prstGeom>
          <a:noFill/>
          <a:ln>
            <a:noFill/>
          </a:ln>
        </p:spPr>
      </p:sp>
      <p:sp>
        <p:nvSpPr>
          <p:cNvPr id="1764" name="Google Shape;1764;p135"/>
          <p:cNvSpPr>
            <a:spLocks noGrp="1"/>
          </p:cNvSpPr>
          <p:nvPr>
            <p:ph type="pic" idx="14"/>
          </p:nvPr>
        </p:nvSpPr>
        <p:spPr>
          <a:xfrm>
            <a:off x="5580833" y="4226233"/>
            <a:ext cx="1030500" cy="1030500"/>
          </a:xfrm>
          <a:prstGeom prst="rect">
            <a:avLst/>
          </a:prstGeom>
          <a:noFill/>
          <a:ln>
            <a:noFill/>
          </a:ln>
        </p:spPr>
      </p:sp>
      <p:sp>
        <p:nvSpPr>
          <p:cNvPr id="1765" name="Google Shape;1765;p135"/>
          <p:cNvSpPr>
            <a:spLocks noGrp="1"/>
          </p:cNvSpPr>
          <p:nvPr>
            <p:ph type="pic" idx="15"/>
          </p:nvPr>
        </p:nvSpPr>
        <p:spPr>
          <a:xfrm>
            <a:off x="8881278" y="4226233"/>
            <a:ext cx="1030500" cy="1030500"/>
          </a:xfrm>
          <a:prstGeom prst="rect">
            <a:avLst/>
          </a:prstGeom>
          <a:noFill/>
          <a:ln>
            <a:noFill/>
          </a:ln>
        </p:spPr>
      </p:sp>
      <p:sp>
        <p:nvSpPr>
          <p:cNvPr id="1766" name="Google Shape;1766;p135"/>
          <p:cNvSpPr txBox="1">
            <a:spLocks noGrp="1"/>
          </p:cNvSpPr>
          <p:nvPr>
            <p:ph type="body" idx="16"/>
          </p:nvPr>
        </p:nvSpPr>
        <p:spPr>
          <a:xfrm>
            <a:off x="1300333" y="3256667"/>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767" name="Google Shape;1767;p135"/>
          <p:cNvSpPr txBox="1">
            <a:spLocks noGrp="1"/>
          </p:cNvSpPr>
          <p:nvPr>
            <p:ph type="body" idx="17"/>
          </p:nvPr>
        </p:nvSpPr>
        <p:spPr>
          <a:xfrm>
            <a:off x="7924803" y="3256667"/>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768" name="Google Shape;1768;p135"/>
          <p:cNvSpPr txBox="1">
            <a:spLocks noGrp="1"/>
          </p:cNvSpPr>
          <p:nvPr>
            <p:ph type="body" idx="18"/>
          </p:nvPr>
        </p:nvSpPr>
        <p:spPr>
          <a:xfrm>
            <a:off x="4600795" y="3256667"/>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769" name="Google Shape;1769;p135"/>
          <p:cNvSpPr txBox="1">
            <a:spLocks noGrp="1"/>
          </p:cNvSpPr>
          <p:nvPr>
            <p:ph type="body" idx="19"/>
          </p:nvPr>
        </p:nvSpPr>
        <p:spPr>
          <a:xfrm>
            <a:off x="1300333" y="5881533"/>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770" name="Google Shape;1770;p135"/>
          <p:cNvSpPr txBox="1">
            <a:spLocks noGrp="1"/>
          </p:cNvSpPr>
          <p:nvPr>
            <p:ph type="body" idx="20"/>
          </p:nvPr>
        </p:nvSpPr>
        <p:spPr>
          <a:xfrm>
            <a:off x="7924803" y="5881533"/>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771" name="Google Shape;1771;p135"/>
          <p:cNvSpPr txBox="1">
            <a:spLocks noGrp="1"/>
          </p:cNvSpPr>
          <p:nvPr>
            <p:ph type="body" idx="21"/>
          </p:nvPr>
        </p:nvSpPr>
        <p:spPr>
          <a:xfrm>
            <a:off x="4600795" y="5881533"/>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772" name="Google Shape;1772;p135"/>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3" name="Google Shape;1773;p135"/>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4" name="Google Shape;1774;p135"/>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775" name="Google Shape;1775;p135"/>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Break/Big Idea B2C">
  <p:cSld name="CUSTOM_3">
    <p:bg>
      <p:bgPr>
        <a:solidFill>
          <a:schemeClr val="dk1"/>
        </a:solidFill>
        <a:effectLst/>
      </p:bgPr>
    </p:bg>
    <p:spTree>
      <p:nvGrpSpPr>
        <p:cNvPr id="1" name="Shape 1776"/>
        <p:cNvGrpSpPr/>
        <p:nvPr/>
      </p:nvGrpSpPr>
      <p:grpSpPr>
        <a:xfrm>
          <a:off x="0" y="0"/>
          <a:ext cx="0" cy="0"/>
          <a:chOff x="0" y="0"/>
          <a:chExt cx="0" cy="0"/>
        </a:xfrm>
      </p:grpSpPr>
      <p:pic>
        <p:nvPicPr>
          <p:cNvPr id="1777" name="Google Shape;1777;p136"/>
          <p:cNvPicPr preferRelativeResize="0"/>
          <p:nvPr/>
        </p:nvPicPr>
        <p:blipFill rotWithShape="1">
          <a:blip r:embed="rId2">
            <a:alphaModFix/>
          </a:blip>
          <a:srcRect l="3874" r="3874"/>
          <a:stretch/>
        </p:blipFill>
        <p:spPr>
          <a:xfrm flipH="1">
            <a:off x="2821868" y="100"/>
            <a:ext cx="9485300" cy="6858001"/>
          </a:xfrm>
          <a:prstGeom prst="rect">
            <a:avLst/>
          </a:prstGeom>
          <a:noFill/>
          <a:ln>
            <a:noFill/>
          </a:ln>
        </p:spPr>
      </p:pic>
      <p:sp>
        <p:nvSpPr>
          <p:cNvPr id="1778" name="Google Shape;1778;p136"/>
          <p:cNvSpPr/>
          <p:nvPr/>
        </p:nvSpPr>
        <p:spPr>
          <a:xfrm rot="5400000" flipH="1">
            <a:off x="7840" y="2814375"/>
            <a:ext cx="6857629" cy="1229621"/>
          </a:xfrm>
          <a:custGeom>
            <a:avLst/>
            <a:gdLst/>
            <a:ahLst/>
            <a:cxnLst/>
            <a:rect l="l" t="t" r="r" b="b"/>
            <a:pathLst>
              <a:path w="204996" h="36675" extrusionOk="0">
                <a:moveTo>
                  <a:pt x="111000" y="1"/>
                </a:moveTo>
                <a:lnTo>
                  <a:pt x="107690" y="48"/>
                </a:lnTo>
                <a:lnTo>
                  <a:pt x="103951" y="144"/>
                </a:lnTo>
                <a:lnTo>
                  <a:pt x="96545" y="596"/>
                </a:lnTo>
                <a:lnTo>
                  <a:pt x="89186" y="1334"/>
                </a:lnTo>
                <a:lnTo>
                  <a:pt x="81899" y="2358"/>
                </a:lnTo>
                <a:lnTo>
                  <a:pt x="74707" y="3668"/>
                </a:lnTo>
                <a:lnTo>
                  <a:pt x="67610" y="5216"/>
                </a:lnTo>
                <a:lnTo>
                  <a:pt x="60585" y="7050"/>
                </a:lnTo>
                <a:lnTo>
                  <a:pt x="53679" y="9145"/>
                </a:lnTo>
                <a:lnTo>
                  <a:pt x="46891" y="11479"/>
                </a:lnTo>
                <a:lnTo>
                  <a:pt x="40200" y="14075"/>
                </a:lnTo>
                <a:lnTo>
                  <a:pt x="33627" y="16909"/>
                </a:lnTo>
                <a:lnTo>
                  <a:pt x="27197" y="19981"/>
                </a:lnTo>
                <a:lnTo>
                  <a:pt x="20886" y="23291"/>
                </a:lnTo>
                <a:lnTo>
                  <a:pt x="14742" y="26839"/>
                </a:lnTo>
                <a:lnTo>
                  <a:pt x="8717" y="30602"/>
                </a:lnTo>
                <a:lnTo>
                  <a:pt x="2858" y="34579"/>
                </a:lnTo>
                <a:lnTo>
                  <a:pt x="1" y="36675"/>
                </a:lnTo>
                <a:lnTo>
                  <a:pt x="204996" y="36675"/>
                </a:lnTo>
                <a:lnTo>
                  <a:pt x="204996" y="27840"/>
                </a:lnTo>
                <a:lnTo>
                  <a:pt x="202329" y="26125"/>
                </a:lnTo>
                <a:lnTo>
                  <a:pt x="196899" y="22886"/>
                </a:lnTo>
                <a:lnTo>
                  <a:pt x="191350" y="19862"/>
                </a:lnTo>
                <a:lnTo>
                  <a:pt x="185682" y="17004"/>
                </a:lnTo>
                <a:lnTo>
                  <a:pt x="179919" y="14361"/>
                </a:lnTo>
                <a:lnTo>
                  <a:pt x="174061" y="11932"/>
                </a:lnTo>
                <a:lnTo>
                  <a:pt x="168107" y="9717"/>
                </a:lnTo>
                <a:lnTo>
                  <a:pt x="162058" y="7693"/>
                </a:lnTo>
                <a:lnTo>
                  <a:pt x="155938" y="5907"/>
                </a:lnTo>
                <a:lnTo>
                  <a:pt x="149722" y="4359"/>
                </a:lnTo>
                <a:lnTo>
                  <a:pt x="143435" y="3025"/>
                </a:lnTo>
                <a:lnTo>
                  <a:pt x="137077" y="1930"/>
                </a:lnTo>
                <a:lnTo>
                  <a:pt x="130647" y="1072"/>
                </a:lnTo>
                <a:lnTo>
                  <a:pt x="124146" y="477"/>
                </a:lnTo>
                <a:lnTo>
                  <a:pt x="117597" y="96"/>
                </a:lnTo>
                <a:lnTo>
                  <a:pt x="111000" y="1"/>
                </a:lnTo>
                <a:close/>
              </a:path>
            </a:pathLst>
          </a:custGeom>
          <a:solidFill>
            <a:srgbClr val="F42246"/>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9" name="Google Shape;1779;p136"/>
          <p:cNvSpPr/>
          <p:nvPr/>
        </p:nvSpPr>
        <p:spPr>
          <a:xfrm>
            <a:off x="953467" y="1457267"/>
            <a:ext cx="4736100" cy="3709500"/>
          </a:xfrm>
          <a:prstGeom prst="roundRect">
            <a:avLst>
              <a:gd name="adj" fmla="val 2667"/>
            </a:avLst>
          </a:prstGeom>
          <a:solidFill>
            <a:schemeClr val="lt2"/>
          </a:solidFill>
          <a:ln>
            <a:noFill/>
          </a:ln>
          <a:effectLst>
            <a:outerShdw blurRad="57150" dist="19050" dir="540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0" name="Google Shape;1780;p13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781" name="Google Shape;1781;p136"/>
          <p:cNvSpPr txBox="1">
            <a:spLocks noGrp="1"/>
          </p:cNvSpPr>
          <p:nvPr>
            <p:ph type="title"/>
          </p:nvPr>
        </p:nvSpPr>
        <p:spPr>
          <a:xfrm>
            <a:off x="1312067" y="1827333"/>
            <a:ext cx="4018800" cy="3048900"/>
          </a:xfrm>
          <a:prstGeom prst="rect">
            <a:avLst/>
          </a:prstGeom>
        </p:spPr>
        <p:txBody>
          <a:bodyPr spcFirstLastPara="1" wrap="square" lIns="0" tIns="0" rIns="0" bIns="0" anchor="ctr" anchorCtr="0">
            <a:normAutofit/>
          </a:bodyPr>
          <a:lstStyle>
            <a:lvl1pPr lvl="0" algn="ctr" rtl="0">
              <a:spcBef>
                <a:spcPts val="0"/>
              </a:spcBef>
              <a:spcAft>
                <a:spcPts val="0"/>
              </a:spcAft>
              <a:buSzPts val="4300"/>
              <a:buNone/>
              <a:defRPr sz="4300"/>
            </a:lvl1pPr>
            <a:lvl2pPr lvl="1" algn="ctr" rtl="0">
              <a:spcBef>
                <a:spcPts val="0"/>
              </a:spcBef>
              <a:spcAft>
                <a:spcPts val="0"/>
              </a:spcAft>
              <a:buSzPts val="4300"/>
              <a:buNone/>
              <a:defRPr sz="4300"/>
            </a:lvl2pPr>
            <a:lvl3pPr lvl="2" algn="ctr" rtl="0">
              <a:spcBef>
                <a:spcPts val="0"/>
              </a:spcBef>
              <a:spcAft>
                <a:spcPts val="0"/>
              </a:spcAft>
              <a:buSzPts val="4300"/>
              <a:buNone/>
              <a:defRPr sz="4300"/>
            </a:lvl3pPr>
            <a:lvl4pPr lvl="3" algn="ctr" rtl="0">
              <a:spcBef>
                <a:spcPts val="0"/>
              </a:spcBef>
              <a:spcAft>
                <a:spcPts val="0"/>
              </a:spcAft>
              <a:buSzPts val="4300"/>
              <a:buNone/>
              <a:defRPr sz="4300"/>
            </a:lvl4pPr>
            <a:lvl5pPr lvl="4" algn="ctr" rtl="0">
              <a:spcBef>
                <a:spcPts val="0"/>
              </a:spcBef>
              <a:spcAft>
                <a:spcPts val="0"/>
              </a:spcAft>
              <a:buSzPts val="4300"/>
              <a:buNone/>
              <a:defRPr sz="4300"/>
            </a:lvl5pPr>
            <a:lvl6pPr lvl="5" algn="ctr" rtl="0">
              <a:spcBef>
                <a:spcPts val="0"/>
              </a:spcBef>
              <a:spcAft>
                <a:spcPts val="0"/>
              </a:spcAft>
              <a:buSzPts val="4300"/>
              <a:buNone/>
              <a:defRPr sz="4300"/>
            </a:lvl6pPr>
            <a:lvl7pPr lvl="6" algn="ctr" rtl="0">
              <a:spcBef>
                <a:spcPts val="0"/>
              </a:spcBef>
              <a:spcAft>
                <a:spcPts val="0"/>
              </a:spcAft>
              <a:buSzPts val="4300"/>
              <a:buNone/>
              <a:defRPr sz="4300"/>
            </a:lvl7pPr>
            <a:lvl8pPr lvl="7" algn="ctr" rtl="0">
              <a:spcBef>
                <a:spcPts val="0"/>
              </a:spcBef>
              <a:spcAft>
                <a:spcPts val="0"/>
              </a:spcAft>
              <a:buSzPts val="4300"/>
              <a:buNone/>
              <a:defRPr sz="4300"/>
            </a:lvl8pPr>
            <a:lvl9pPr lvl="8" algn="ctr" rtl="0">
              <a:spcBef>
                <a:spcPts val="0"/>
              </a:spcBef>
              <a:spcAft>
                <a:spcPts val="0"/>
              </a:spcAft>
              <a:buSzPts val="4300"/>
              <a:buNone/>
              <a:defRPr sz="4300"/>
            </a:lvl9pPr>
          </a:lstStyle>
          <a:p>
            <a:endParaRPr/>
          </a:p>
        </p:txBody>
      </p:sp>
      <p:grpSp>
        <p:nvGrpSpPr>
          <p:cNvPr id="1782" name="Google Shape;1782;p136"/>
          <p:cNvGrpSpPr/>
          <p:nvPr/>
        </p:nvGrpSpPr>
        <p:grpSpPr>
          <a:xfrm>
            <a:off x="415598" y="6427310"/>
            <a:ext cx="1329629" cy="189008"/>
            <a:chOff x="237650" y="2349675"/>
            <a:chExt cx="7144700" cy="1015625"/>
          </a:xfrm>
        </p:grpSpPr>
        <p:sp>
          <p:nvSpPr>
            <p:cNvPr id="1783" name="Google Shape;1783;p136"/>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4" name="Google Shape;1784;p136"/>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5" name="Google Shape;1785;p136"/>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6" name="Google Shape;1786;p136"/>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7" name="Google Shape;1787;p136"/>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8" name="Google Shape;1788;p136"/>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9" name="Google Shape;1789;p136"/>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0" name="Google Shape;1790;p136"/>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1" name="Google Shape;1791;p136"/>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2" name="Google Shape;1792;p136"/>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3" name="Google Shape;1793;p136"/>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Break/Big Idea B2B">
  <p:cSld name="CUSTOM_3_1">
    <p:bg>
      <p:bgPr>
        <a:solidFill>
          <a:schemeClr val="lt2"/>
        </a:solidFill>
        <a:effectLst/>
      </p:bgPr>
    </p:bg>
    <p:spTree>
      <p:nvGrpSpPr>
        <p:cNvPr id="1" name="Shape 1794"/>
        <p:cNvGrpSpPr/>
        <p:nvPr/>
      </p:nvGrpSpPr>
      <p:grpSpPr>
        <a:xfrm>
          <a:off x="0" y="0"/>
          <a:ext cx="0" cy="0"/>
          <a:chOff x="0" y="0"/>
          <a:chExt cx="0" cy="0"/>
        </a:xfrm>
      </p:grpSpPr>
      <p:sp>
        <p:nvSpPr>
          <p:cNvPr id="1795" name="Google Shape;1795;p137"/>
          <p:cNvSpPr/>
          <p:nvPr/>
        </p:nvSpPr>
        <p:spPr>
          <a:xfrm rot="-5400000" flipH="1">
            <a:off x="5446820" y="2814104"/>
            <a:ext cx="6857629" cy="1229621"/>
          </a:xfrm>
          <a:custGeom>
            <a:avLst/>
            <a:gdLst/>
            <a:ahLst/>
            <a:cxnLst/>
            <a:rect l="l" t="t" r="r" b="b"/>
            <a:pathLst>
              <a:path w="204996" h="36675" extrusionOk="0">
                <a:moveTo>
                  <a:pt x="111000" y="1"/>
                </a:moveTo>
                <a:lnTo>
                  <a:pt x="107690" y="48"/>
                </a:lnTo>
                <a:lnTo>
                  <a:pt x="103951" y="144"/>
                </a:lnTo>
                <a:lnTo>
                  <a:pt x="96545" y="596"/>
                </a:lnTo>
                <a:lnTo>
                  <a:pt x="89186" y="1334"/>
                </a:lnTo>
                <a:lnTo>
                  <a:pt x="81899" y="2358"/>
                </a:lnTo>
                <a:lnTo>
                  <a:pt x="74707" y="3668"/>
                </a:lnTo>
                <a:lnTo>
                  <a:pt x="67610" y="5216"/>
                </a:lnTo>
                <a:lnTo>
                  <a:pt x="60585" y="7050"/>
                </a:lnTo>
                <a:lnTo>
                  <a:pt x="53679" y="9145"/>
                </a:lnTo>
                <a:lnTo>
                  <a:pt x="46891" y="11479"/>
                </a:lnTo>
                <a:lnTo>
                  <a:pt x="40200" y="14075"/>
                </a:lnTo>
                <a:lnTo>
                  <a:pt x="33627" y="16909"/>
                </a:lnTo>
                <a:lnTo>
                  <a:pt x="27197" y="19981"/>
                </a:lnTo>
                <a:lnTo>
                  <a:pt x="20886" y="23291"/>
                </a:lnTo>
                <a:lnTo>
                  <a:pt x="14742" y="26839"/>
                </a:lnTo>
                <a:lnTo>
                  <a:pt x="8717" y="30602"/>
                </a:lnTo>
                <a:lnTo>
                  <a:pt x="2858" y="34579"/>
                </a:lnTo>
                <a:lnTo>
                  <a:pt x="1" y="36675"/>
                </a:lnTo>
                <a:lnTo>
                  <a:pt x="204996" y="36675"/>
                </a:lnTo>
                <a:lnTo>
                  <a:pt x="204996" y="27840"/>
                </a:lnTo>
                <a:lnTo>
                  <a:pt x="202329" y="26125"/>
                </a:lnTo>
                <a:lnTo>
                  <a:pt x="196899" y="22886"/>
                </a:lnTo>
                <a:lnTo>
                  <a:pt x="191350" y="19862"/>
                </a:lnTo>
                <a:lnTo>
                  <a:pt x="185682" y="17004"/>
                </a:lnTo>
                <a:lnTo>
                  <a:pt x="179919" y="14361"/>
                </a:lnTo>
                <a:lnTo>
                  <a:pt x="174061" y="11932"/>
                </a:lnTo>
                <a:lnTo>
                  <a:pt x="168107" y="9717"/>
                </a:lnTo>
                <a:lnTo>
                  <a:pt x="162058" y="7693"/>
                </a:lnTo>
                <a:lnTo>
                  <a:pt x="155938" y="5907"/>
                </a:lnTo>
                <a:lnTo>
                  <a:pt x="149722" y="4359"/>
                </a:lnTo>
                <a:lnTo>
                  <a:pt x="143435" y="3025"/>
                </a:lnTo>
                <a:lnTo>
                  <a:pt x="137077" y="1930"/>
                </a:lnTo>
                <a:lnTo>
                  <a:pt x="130647" y="1072"/>
                </a:lnTo>
                <a:lnTo>
                  <a:pt x="124146" y="477"/>
                </a:lnTo>
                <a:lnTo>
                  <a:pt x="117597" y="96"/>
                </a:lnTo>
                <a:lnTo>
                  <a:pt x="111000"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6" name="Google Shape;1796;p13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pic>
        <p:nvPicPr>
          <p:cNvPr id="1797" name="Google Shape;1797;p137"/>
          <p:cNvPicPr preferRelativeResize="0"/>
          <p:nvPr/>
        </p:nvPicPr>
        <p:blipFill rotWithShape="1">
          <a:blip r:embed="rId2">
            <a:alphaModFix/>
          </a:blip>
          <a:srcRect l="1414" t="6808" r="15893" b="3489"/>
          <a:stretch/>
        </p:blipFill>
        <p:spPr>
          <a:xfrm flipH="1">
            <a:off x="4" y="100"/>
            <a:ext cx="9490396" cy="6857801"/>
          </a:xfrm>
          <a:prstGeom prst="rect">
            <a:avLst/>
          </a:prstGeom>
          <a:noFill/>
          <a:ln>
            <a:noFill/>
          </a:ln>
        </p:spPr>
      </p:pic>
      <p:sp>
        <p:nvSpPr>
          <p:cNvPr id="1798" name="Google Shape;1798;p137"/>
          <p:cNvSpPr/>
          <p:nvPr/>
        </p:nvSpPr>
        <p:spPr>
          <a:xfrm rot="-5400000" flipH="1">
            <a:off x="5458523" y="2814104"/>
            <a:ext cx="6857629" cy="1229621"/>
          </a:xfrm>
          <a:custGeom>
            <a:avLst/>
            <a:gdLst/>
            <a:ahLst/>
            <a:cxnLst/>
            <a:rect l="l" t="t" r="r" b="b"/>
            <a:pathLst>
              <a:path w="204996" h="36675" extrusionOk="0">
                <a:moveTo>
                  <a:pt x="111000" y="1"/>
                </a:moveTo>
                <a:lnTo>
                  <a:pt x="107690" y="48"/>
                </a:lnTo>
                <a:lnTo>
                  <a:pt x="103951" y="144"/>
                </a:lnTo>
                <a:lnTo>
                  <a:pt x="96545" y="596"/>
                </a:lnTo>
                <a:lnTo>
                  <a:pt x="89186" y="1334"/>
                </a:lnTo>
                <a:lnTo>
                  <a:pt x="81899" y="2358"/>
                </a:lnTo>
                <a:lnTo>
                  <a:pt x="74707" y="3668"/>
                </a:lnTo>
                <a:lnTo>
                  <a:pt x="67610" y="5216"/>
                </a:lnTo>
                <a:lnTo>
                  <a:pt x="60585" y="7050"/>
                </a:lnTo>
                <a:lnTo>
                  <a:pt x="53679" y="9145"/>
                </a:lnTo>
                <a:lnTo>
                  <a:pt x="46891" y="11479"/>
                </a:lnTo>
                <a:lnTo>
                  <a:pt x="40200" y="14075"/>
                </a:lnTo>
                <a:lnTo>
                  <a:pt x="33627" y="16909"/>
                </a:lnTo>
                <a:lnTo>
                  <a:pt x="27197" y="19981"/>
                </a:lnTo>
                <a:lnTo>
                  <a:pt x="20886" y="23291"/>
                </a:lnTo>
                <a:lnTo>
                  <a:pt x="14742" y="26839"/>
                </a:lnTo>
                <a:lnTo>
                  <a:pt x="8717" y="30602"/>
                </a:lnTo>
                <a:lnTo>
                  <a:pt x="2858" y="34579"/>
                </a:lnTo>
                <a:lnTo>
                  <a:pt x="1" y="36675"/>
                </a:lnTo>
                <a:lnTo>
                  <a:pt x="204996" y="36675"/>
                </a:lnTo>
                <a:lnTo>
                  <a:pt x="204996" y="27840"/>
                </a:lnTo>
                <a:lnTo>
                  <a:pt x="202329" y="26125"/>
                </a:lnTo>
                <a:lnTo>
                  <a:pt x="196899" y="22886"/>
                </a:lnTo>
                <a:lnTo>
                  <a:pt x="191350" y="19862"/>
                </a:lnTo>
                <a:lnTo>
                  <a:pt x="185682" y="17004"/>
                </a:lnTo>
                <a:lnTo>
                  <a:pt x="179919" y="14361"/>
                </a:lnTo>
                <a:lnTo>
                  <a:pt x="174061" y="11932"/>
                </a:lnTo>
                <a:lnTo>
                  <a:pt x="168107" y="9717"/>
                </a:lnTo>
                <a:lnTo>
                  <a:pt x="162058" y="7693"/>
                </a:lnTo>
                <a:lnTo>
                  <a:pt x="155938" y="5907"/>
                </a:lnTo>
                <a:lnTo>
                  <a:pt x="149722" y="4359"/>
                </a:lnTo>
                <a:lnTo>
                  <a:pt x="143435" y="3025"/>
                </a:lnTo>
                <a:lnTo>
                  <a:pt x="137077" y="1930"/>
                </a:lnTo>
                <a:lnTo>
                  <a:pt x="130647" y="1072"/>
                </a:lnTo>
                <a:lnTo>
                  <a:pt x="124146" y="477"/>
                </a:lnTo>
                <a:lnTo>
                  <a:pt x="117597" y="96"/>
                </a:lnTo>
                <a:lnTo>
                  <a:pt x="111000" y="1"/>
                </a:lnTo>
                <a:close/>
              </a:path>
            </a:pathLst>
          </a:custGeom>
          <a:solidFill>
            <a:srgbClr val="F5F5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9" name="Google Shape;1799;p137"/>
          <p:cNvSpPr/>
          <p:nvPr/>
        </p:nvSpPr>
        <p:spPr>
          <a:xfrm>
            <a:off x="11887200" y="1633"/>
            <a:ext cx="304800" cy="6858000"/>
          </a:xfrm>
          <a:prstGeom prst="rect">
            <a:avLst/>
          </a:prstGeom>
          <a:solidFill>
            <a:srgbClr val="F4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0" name="Google Shape;1800;p137"/>
          <p:cNvSpPr/>
          <p:nvPr/>
        </p:nvSpPr>
        <p:spPr>
          <a:xfrm>
            <a:off x="6519333" y="931400"/>
            <a:ext cx="4736100" cy="3709500"/>
          </a:xfrm>
          <a:prstGeom prst="roundRect">
            <a:avLst>
              <a:gd name="adj" fmla="val 2667"/>
            </a:avLst>
          </a:prstGeom>
          <a:solidFill>
            <a:schemeClr val="lt1"/>
          </a:solidFill>
          <a:ln>
            <a:noFill/>
          </a:ln>
          <a:effectLst>
            <a:outerShdw blurRad="57150" dist="19050" dir="540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1" name="Google Shape;1801;p137"/>
          <p:cNvSpPr txBox="1">
            <a:spLocks noGrp="1"/>
          </p:cNvSpPr>
          <p:nvPr>
            <p:ph type="title"/>
          </p:nvPr>
        </p:nvSpPr>
        <p:spPr>
          <a:xfrm>
            <a:off x="6890300" y="1277633"/>
            <a:ext cx="4018800" cy="3128400"/>
          </a:xfrm>
          <a:prstGeom prst="rect">
            <a:avLst/>
          </a:prstGeom>
        </p:spPr>
        <p:txBody>
          <a:bodyPr spcFirstLastPara="1" wrap="square" lIns="0" tIns="0" rIns="0" bIns="0" anchor="ctr" anchorCtr="0">
            <a:normAutofit/>
          </a:bodyPr>
          <a:lstStyle>
            <a:lvl1pPr lvl="0" algn="ctr" rtl="0">
              <a:spcBef>
                <a:spcPts val="0"/>
              </a:spcBef>
              <a:spcAft>
                <a:spcPts val="0"/>
              </a:spcAft>
              <a:buClr>
                <a:schemeClr val="accent1"/>
              </a:buClr>
              <a:buSzPts val="4300"/>
              <a:buNone/>
              <a:defRPr sz="4300">
                <a:solidFill>
                  <a:schemeClr val="accent1"/>
                </a:solidFill>
              </a:defRPr>
            </a:lvl1pPr>
            <a:lvl2pPr lvl="1" algn="ctr" rtl="0">
              <a:spcBef>
                <a:spcPts val="0"/>
              </a:spcBef>
              <a:spcAft>
                <a:spcPts val="0"/>
              </a:spcAft>
              <a:buClr>
                <a:schemeClr val="accent1"/>
              </a:buClr>
              <a:buSzPts val="4300"/>
              <a:buNone/>
              <a:defRPr sz="4300">
                <a:solidFill>
                  <a:schemeClr val="accent1"/>
                </a:solidFill>
              </a:defRPr>
            </a:lvl2pPr>
            <a:lvl3pPr lvl="2" algn="ctr" rtl="0">
              <a:spcBef>
                <a:spcPts val="0"/>
              </a:spcBef>
              <a:spcAft>
                <a:spcPts val="0"/>
              </a:spcAft>
              <a:buClr>
                <a:schemeClr val="accent1"/>
              </a:buClr>
              <a:buSzPts val="4300"/>
              <a:buNone/>
              <a:defRPr sz="4300">
                <a:solidFill>
                  <a:schemeClr val="accent1"/>
                </a:solidFill>
              </a:defRPr>
            </a:lvl3pPr>
            <a:lvl4pPr lvl="3" algn="ctr" rtl="0">
              <a:spcBef>
                <a:spcPts val="0"/>
              </a:spcBef>
              <a:spcAft>
                <a:spcPts val="0"/>
              </a:spcAft>
              <a:buClr>
                <a:schemeClr val="accent1"/>
              </a:buClr>
              <a:buSzPts val="4300"/>
              <a:buNone/>
              <a:defRPr sz="4300">
                <a:solidFill>
                  <a:schemeClr val="accent1"/>
                </a:solidFill>
              </a:defRPr>
            </a:lvl4pPr>
            <a:lvl5pPr lvl="4" algn="ctr" rtl="0">
              <a:spcBef>
                <a:spcPts val="0"/>
              </a:spcBef>
              <a:spcAft>
                <a:spcPts val="0"/>
              </a:spcAft>
              <a:buClr>
                <a:schemeClr val="accent1"/>
              </a:buClr>
              <a:buSzPts val="4300"/>
              <a:buNone/>
              <a:defRPr sz="4300">
                <a:solidFill>
                  <a:schemeClr val="accent1"/>
                </a:solidFill>
              </a:defRPr>
            </a:lvl5pPr>
            <a:lvl6pPr lvl="5" algn="ctr" rtl="0">
              <a:spcBef>
                <a:spcPts val="0"/>
              </a:spcBef>
              <a:spcAft>
                <a:spcPts val="0"/>
              </a:spcAft>
              <a:buClr>
                <a:schemeClr val="accent1"/>
              </a:buClr>
              <a:buSzPts val="4300"/>
              <a:buNone/>
              <a:defRPr sz="4300">
                <a:solidFill>
                  <a:schemeClr val="accent1"/>
                </a:solidFill>
              </a:defRPr>
            </a:lvl6pPr>
            <a:lvl7pPr lvl="6" algn="ctr" rtl="0">
              <a:spcBef>
                <a:spcPts val="0"/>
              </a:spcBef>
              <a:spcAft>
                <a:spcPts val="0"/>
              </a:spcAft>
              <a:buClr>
                <a:schemeClr val="accent1"/>
              </a:buClr>
              <a:buSzPts val="4300"/>
              <a:buNone/>
              <a:defRPr sz="4300">
                <a:solidFill>
                  <a:schemeClr val="accent1"/>
                </a:solidFill>
              </a:defRPr>
            </a:lvl7pPr>
            <a:lvl8pPr lvl="7" algn="ctr" rtl="0">
              <a:spcBef>
                <a:spcPts val="0"/>
              </a:spcBef>
              <a:spcAft>
                <a:spcPts val="0"/>
              </a:spcAft>
              <a:buClr>
                <a:schemeClr val="accent1"/>
              </a:buClr>
              <a:buSzPts val="4300"/>
              <a:buNone/>
              <a:defRPr sz="4300">
                <a:solidFill>
                  <a:schemeClr val="accent1"/>
                </a:solidFill>
              </a:defRPr>
            </a:lvl8pPr>
            <a:lvl9pPr lvl="8" algn="ctr" rtl="0">
              <a:spcBef>
                <a:spcPts val="0"/>
              </a:spcBef>
              <a:spcAft>
                <a:spcPts val="0"/>
              </a:spcAft>
              <a:buClr>
                <a:schemeClr val="accent1"/>
              </a:buClr>
              <a:buSzPts val="4300"/>
              <a:buNone/>
              <a:defRPr sz="4300">
                <a:solidFill>
                  <a:schemeClr val="accent1"/>
                </a:solidFill>
              </a:defRPr>
            </a:lvl9pPr>
          </a:lstStyle>
          <a:p>
            <a:endParaRPr/>
          </a:p>
        </p:txBody>
      </p:sp>
      <p:grpSp>
        <p:nvGrpSpPr>
          <p:cNvPr id="1802" name="Google Shape;1802;p137"/>
          <p:cNvGrpSpPr/>
          <p:nvPr/>
        </p:nvGrpSpPr>
        <p:grpSpPr>
          <a:xfrm>
            <a:off x="9925465" y="6427310"/>
            <a:ext cx="1329629" cy="189008"/>
            <a:chOff x="237650" y="2349675"/>
            <a:chExt cx="7144700" cy="1015625"/>
          </a:xfrm>
        </p:grpSpPr>
        <p:sp>
          <p:nvSpPr>
            <p:cNvPr id="1803" name="Google Shape;1803;p137"/>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4" name="Google Shape;1804;p137"/>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5" name="Google Shape;1805;p137"/>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6" name="Google Shape;1806;p137"/>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7" name="Google Shape;1807;p137"/>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8" name="Google Shape;1808;p137"/>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9" name="Google Shape;1809;p137"/>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0" name="Google Shape;1810;p137"/>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1" name="Google Shape;1811;p137"/>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2" name="Google Shape;1812;p137"/>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3" name="Google Shape;1813;p137"/>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2C Thank you">
  <p:cSld name="CUSTOM_4">
    <p:bg>
      <p:bgPr>
        <a:solidFill>
          <a:schemeClr val="dk1"/>
        </a:solidFill>
        <a:effectLst/>
      </p:bgPr>
    </p:bg>
    <p:spTree>
      <p:nvGrpSpPr>
        <p:cNvPr id="1" name="Shape 1814"/>
        <p:cNvGrpSpPr/>
        <p:nvPr/>
      </p:nvGrpSpPr>
      <p:grpSpPr>
        <a:xfrm>
          <a:off x="0" y="0"/>
          <a:ext cx="0" cy="0"/>
          <a:chOff x="0" y="0"/>
          <a:chExt cx="0" cy="0"/>
        </a:xfrm>
      </p:grpSpPr>
      <p:pic>
        <p:nvPicPr>
          <p:cNvPr id="1815" name="Google Shape;1815;p138"/>
          <p:cNvPicPr preferRelativeResize="0"/>
          <p:nvPr/>
        </p:nvPicPr>
        <p:blipFill rotWithShape="1">
          <a:blip r:embed="rId2">
            <a:alphaModFix/>
          </a:blip>
          <a:srcRect l="14551" b="14551"/>
          <a:stretch/>
        </p:blipFill>
        <p:spPr>
          <a:xfrm>
            <a:off x="4267202" y="1227567"/>
            <a:ext cx="8447700" cy="5630400"/>
          </a:xfrm>
          <a:prstGeom prst="round2DiagRect">
            <a:avLst>
              <a:gd name="adj1" fmla="val 50000"/>
              <a:gd name="adj2" fmla="val 0"/>
            </a:avLst>
          </a:prstGeom>
          <a:noFill/>
          <a:ln>
            <a:noFill/>
          </a:ln>
        </p:spPr>
      </p:pic>
      <p:sp>
        <p:nvSpPr>
          <p:cNvPr id="1816" name="Google Shape;1816;p138"/>
          <p:cNvSpPr txBox="1"/>
          <p:nvPr/>
        </p:nvSpPr>
        <p:spPr>
          <a:xfrm>
            <a:off x="474300" y="2442200"/>
            <a:ext cx="3341700" cy="9852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4800">
                <a:solidFill>
                  <a:schemeClr val="lt2"/>
                </a:solidFill>
                <a:latin typeface="Lato Black"/>
                <a:ea typeface="Lato Black"/>
                <a:cs typeface="Lato Black"/>
                <a:sym typeface="Lato Black"/>
              </a:rPr>
              <a:t>Thank You</a:t>
            </a:r>
            <a:endParaRPr sz="4800">
              <a:solidFill>
                <a:schemeClr val="lt2"/>
              </a:solidFill>
              <a:latin typeface="Lato Black"/>
              <a:ea typeface="Lato Black"/>
              <a:cs typeface="Lato Black"/>
              <a:sym typeface="Lato Black"/>
            </a:endParaRPr>
          </a:p>
        </p:txBody>
      </p:sp>
      <p:sp>
        <p:nvSpPr>
          <p:cNvPr id="1817" name="Google Shape;1817;p138"/>
          <p:cNvSpPr/>
          <p:nvPr/>
        </p:nvSpPr>
        <p:spPr>
          <a:xfrm>
            <a:off x="1461501" y="3697301"/>
            <a:ext cx="1367417" cy="1139428"/>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2B Thank you with text 1">
  <p:cSld name="CUSTOM_4_1_1_1">
    <p:bg>
      <p:bgPr>
        <a:solidFill>
          <a:schemeClr val="lt1"/>
        </a:solidFill>
        <a:effectLst/>
      </p:bgPr>
    </p:bg>
    <p:spTree>
      <p:nvGrpSpPr>
        <p:cNvPr id="1" name="Shape 1818"/>
        <p:cNvGrpSpPr/>
        <p:nvPr/>
      </p:nvGrpSpPr>
      <p:grpSpPr>
        <a:xfrm>
          <a:off x="0" y="0"/>
          <a:ext cx="0" cy="0"/>
          <a:chOff x="0" y="0"/>
          <a:chExt cx="0" cy="0"/>
        </a:xfrm>
      </p:grpSpPr>
      <p:sp>
        <p:nvSpPr>
          <p:cNvPr id="1819" name="Google Shape;1819;p139"/>
          <p:cNvSpPr/>
          <p:nvPr/>
        </p:nvSpPr>
        <p:spPr>
          <a:xfrm>
            <a:off x="10786100" y="0"/>
            <a:ext cx="14061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820" name="Google Shape;1820;p139"/>
          <p:cNvPicPr preferRelativeResize="0"/>
          <p:nvPr/>
        </p:nvPicPr>
        <p:blipFill rotWithShape="1">
          <a:blip r:embed="rId2">
            <a:alphaModFix/>
          </a:blip>
          <a:srcRect t="1143" b="1143"/>
          <a:stretch/>
        </p:blipFill>
        <p:spPr>
          <a:xfrm>
            <a:off x="4179164" y="304800"/>
            <a:ext cx="9374700" cy="6248400"/>
          </a:xfrm>
          <a:prstGeom prst="round2DiagRect">
            <a:avLst>
              <a:gd name="adj1" fmla="val 50000"/>
              <a:gd name="adj2" fmla="val 0"/>
            </a:avLst>
          </a:prstGeom>
          <a:noFill/>
          <a:ln>
            <a:noFill/>
          </a:ln>
        </p:spPr>
      </p:pic>
      <p:sp>
        <p:nvSpPr>
          <p:cNvPr id="1821" name="Google Shape;1821;p139"/>
          <p:cNvSpPr txBox="1"/>
          <p:nvPr/>
        </p:nvSpPr>
        <p:spPr>
          <a:xfrm>
            <a:off x="609600" y="2867033"/>
            <a:ext cx="31185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4800">
                <a:solidFill>
                  <a:schemeClr val="dk2"/>
                </a:solidFill>
                <a:latin typeface="Lato Black"/>
                <a:ea typeface="Lato Black"/>
                <a:cs typeface="Lato Black"/>
                <a:sym typeface="Lato Black"/>
              </a:rPr>
              <a:t>Thank You</a:t>
            </a:r>
            <a:endParaRPr sz="4800">
              <a:solidFill>
                <a:schemeClr val="dk2"/>
              </a:solidFill>
              <a:latin typeface="Lato Black"/>
              <a:ea typeface="Lato Black"/>
              <a:cs typeface="Lato Black"/>
              <a:sym typeface="Lato Black"/>
            </a:endParaRPr>
          </a:p>
        </p:txBody>
      </p:sp>
      <p:sp>
        <p:nvSpPr>
          <p:cNvPr id="1822" name="Google Shape;1822;p139"/>
          <p:cNvSpPr/>
          <p:nvPr/>
        </p:nvSpPr>
        <p:spPr>
          <a:xfrm>
            <a:off x="1372867" y="3915001"/>
            <a:ext cx="1367417" cy="1139428"/>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Title Slide V1" type="title">
  <p:cSld name="TITLE">
    <p:spTree>
      <p:nvGrpSpPr>
        <p:cNvPr id="1" name="Shape 1823"/>
        <p:cNvGrpSpPr/>
        <p:nvPr/>
      </p:nvGrpSpPr>
      <p:grpSpPr>
        <a:xfrm>
          <a:off x="0" y="0"/>
          <a:ext cx="0" cy="0"/>
          <a:chOff x="0" y="0"/>
          <a:chExt cx="0" cy="0"/>
        </a:xfrm>
      </p:grpSpPr>
      <p:sp>
        <p:nvSpPr>
          <p:cNvPr id="1824" name="Google Shape;1824;p140"/>
          <p:cNvSpPr txBox="1">
            <a:spLocks noGrp="1"/>
          </p:cNvSpPr>
          <p:nvPr>
            <p:ph type="ctrTitle"/>
          </p:nvPr>
        </p:nvSpPr>
        <p:spPr>
          <a:xfrm>
            <a:off x="6622840" y="3572304"/>
            <a:ext cx="5021700" cy="13611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0"/>
              </a:spcBef>
              <a:spcAft>
                <a:spcPts val="0"/>
              </a:spcAft>
              <a:buClr>
                <a:schemeClr val="accent1"/>
              </a:buClr>
              <a:buSzPts val="4000"/>
              <a:buNone/>
              <a:defRPr sz="4000">
                <a:solidFill>
                  <a:schemeClr val="accent1"/>
                </a:solidFill>
              </a:defRPr>
            </a:lvl1pPr>
            <a:lvl2pPr lvl="1" rtl="0">
              <a:spcBef>
                <a:spcPts val="0"/>
              </a:spcBef>
              <a:spcAft>
                <a:spcPts val="0"/>
              </a:spcAft>
              <a:buSzPts val="3200"/>
              <a:buFont typeface="Mulish"/>
              <a:buNone/>
              <a:defRPr>
                <a:latin typeface="Mulish"/>
                <a:ea typeface="Mulish"/>
                <a:cs typeface="Mulish"/>
                <a:sym typeface="Mulish"/>
              </a:defRPr>
            </a:lvl2pPr>
            <a:lvl3pPr lvl="2" rtl="0">
              <a:spcBef>
                <a:spcPts val="0"/>
              </a:spcBef>
              <a:spcAft>
                <a:spcPts val="0"/>
              </a:spcAft>
              <a:buSzPts val="3200"/>
              <a:buFont typeface="Mulish"/>
              <a:buNone/>
              <a:defRPr>
                <a:latin typeface="Mulish"/>
                <a:ea typeface="Mulish"/>
                <a:cs typeface="Mulish"/>
                <a:sym typeface="Mulish"/>
              </a:defRPr>
            </a:lvl3pPr>
            <a:lvl4pPr lvl="3" rtl="0">
              <a:spcBef>
                <a:spcPts val="0"/>
              </a:spcBef>
              <a:spcAft>
                <a:spcPts val="0"/>
              </a:spcAft>
              <a:buSzPts val="3200"/>
              <a:buFont typeface="Mulish"/>
              <a:buNone/>
              <a:defRPr>
                <a:latin typeface="Mulish"/>
                <a:ea typeface="Mulish"/>
                <a:cs typeface="Mulish"/>
                <a:sym typeface="Mulish"/>
              </a:defRPr>
            </a:lvl4pPr>
            <a:lvl5pPr lvl="4" rtl="0">
              <a:spcBef>
                <a:spcPts val="0"/>
              </a:spcBef>
              <a:spcAft>
                <a:spcPts val="0"/>
              </a:spcAft>
              <a:buSzPts val="3200"/>
              <a:buFont typeface="Mulish"/>
              <a:buNone/>
              <a:defRPr>
                <a:latin typeface="Mulish"/>
                <a:ea typeface="Mulish"/>
                <a:cs typeface="Mulish"/>
                <a:sym typeface="Mulish"/>
              </a:defRPr>
            </a:lvl5pPr>
            <a:lvl6pPr lvl="5" rtl="0">
              <a:spcBef>
                <a:spcPts val="0"/>
              </a:spcBef>
              <a:spcAft>
                <a:spcPts val="0"/>
              </a:spcAft>
              <a:buSzPts val="3200"/>
              <a:buFont typeface="Mulish"/>
              <a:buNone/>
              <a:defRPr>
                <a:latin typeface="Mulish"/>
                <a:ea typeface="Mulish"/>
                <a:cs typeface="Mulish"/>
                <a:sym typeface="Mulish"/>
              </a:defRPr>
            </a:lvl6pPr>
            <a:lvl7pPr lvl="6" rtl="0">
              <a:spcBef>
                <a:spcPts val="0"/>
              </a:spcBef>
              <a:spcAft>
                <a:spcPts val="0"/>
              </a:spcAft>
              <a:buSzPts val="3200"/>
              <a:buFont typeface="Mulish"/>
              <a:buNone/>
              <a:defRPr>
                <a:latin typeface="Mulish"/>
                <a:ea typeface="Mulish"/>
                <a:cs typeface="Mulish"/>
                <a:sym typeface="Mulish"/>
              </a:defRPr>
            </a:lvl7pPr>
            <a:lvl8pPr lvl="7" rtl="0">
              <a:spcBef>
                <a:spcPts val="0"/>
              </a:spcBef>
              <a:spcAft>
                <a:spcPts val="0"/>
              </a:spcAft>
              <a:buSzPts val="3200"/>
              <a:buFont typeface="Mulish"/>
              <a:buNone/>
              <a:defRPr>
                <a:latin typeface="Mulish"/>
                <a:ea typeface="Mulish"/>
                <a:cs typeface="Mulish"/>
                <a:sym typeface="Mulish"/>
              </a:defRPr>
            </a:lvl8pPr>
            <a:lvl9pPr lvl="8" rtl="0">
              <a:spcBef>
                <a:spcPts val="0"/>
              </a:spcBef>
              <a:spcAft>
                <a:spcPts val="0"/>
              </a:spcAft>
              <a:buSzPts val="3200"/>
              <a:buFont typeface="Mulish"/>
              <a:buNone/>
              <a:defRPr>
                <a:latin typeface="Mulish"/>
                <a:ea typeface="Mulish"/>
                <a:cs typeface="Mulish"/>
                <a:sym typeface="Mulish"/>
              </a:defRPr>
            </a:lvl9pPr>
          </a:lstStyle>
          <a:p>
            <a:endParaRPr/>
          </a:p>
        </p:txBody>
      </p:sp>
      <p:sp>
        <p:nvSpPr>
          <p:cNvPr id="1825" name="Google Shape;1825;p140"/>
          <p:cNvSpPr txBox="1">
            <a:spLocks noGrp="1"/>
          </p:cNvSpPr>
          <p:nvPr>
            <p:ph type="subTitle" idx="1"/>
          </p:nvPr>
        </p:nvSpPr>
        <p:spPr>
          <a:xfrm>
            <a:off x="6622840" y="4979527"/>
            <a:ext cx="5021700" cy="4518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accent1"/>
              </a:buClr>
              <a:buSzPts val="2400"/>
              <a:buFont typeface="Arial"/>
              <a:buNone/>
              <a:defRPr sz="2400" b="0" i="0" u="none" strike="noStrike" cap="none">
                <a:solidFill>
                  <a:schemeClr val="accent1"/>
                </a:solidFill>
                <a:latin typeface="Roboto"/>
                <a:ea typeface="Roboto"/>
                <a:cs typeface="Roboto"/>
                <a:sym typeface="Roboto"/>
              </a:defRPr>
            </a:lvl1pPr>
            <a:lvl2pPr marR="0" lvl="1" algn="ctr" rtl="0">
              <a:lnSpc>
                <a:spcPct val="90000"/>
              </a:lnSpc>
              <a:spcBef>
                <a:spcPts val="13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2pPr>
            <a:lvl3pPr marR="0" lvl="2" algn="ctr" rtl="0">
              <a:lnSpc>
                <a:spcPct val="90000"/>
              </a:lnSpc>
              <a:spcBef>
                <a:spcPts val="13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4pPr>
            <a:lvl5pPr marR="0" lvl="4"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5pPr>
            <a:lvl6pPr marR="0" lvl="5"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6pPr>
            <a:lvl7pPr marR="0" lvl="6"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7pPr>
            <a:lvl8pPr marR="0" lvl="7"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8pPr>
            <a:lvl9pPr marR="0" lvl="8" algn="ctr" rtl="0">
              <a:lnSpc>
                <a:spcPct val="90000"/>
              </a:lnSpc>
              <a:spcBef>
                <a:spcPts val="1300"/>
              </a:spcBef>
              <a:spcAft>
                <a:spcPts val="1300"/>
              </a:spcAft>
              <a:buClr>
                <a:schemeClr val="dk1"/>
              </a:buClr>
              <a:buSzPts val="1600"/>
              <a:buFont typeface="Arial"/>
              <a:buNone/>
              <a:defRPr sz="1600" b="0" i="0" u="none" strike="noStrike" cap="none">
                <a:solidFill>
                  <a:schemeClr val="dk1"/>
                </a:solidFill>
                <a:latin typeface="Roboto"/>
                <a:ea typeface="Roboto"/>
                <a:cs typeface="Roboto"/>
                <a:sym typeface="Roboto"/>
              </a:defRPr>
            </a:lvl9pPr>
          </a:lstStyle>
          <a:p>
            <a:endParaRPr/>
          </a:p>
        </p:txBody>
      </p:sp>
      <p:pic>
        <p:nvPicPr>
          <p:cNvPr id="1826" name="Google Shape;1826;p140" descr="Logo&#10;&#10;Description automatically generated"/>
          <p:cNvPicPr preferRelativeResize="0"/>
          <p:nvPr/>
        </p:nvPicPr>
        <p:blipFill rotWithShape="1">
          <a:blip r:embed="rId2">
            <a:alphaModFix/>
          </a:blip>
          <a:srcRect/>
          <a:stretch/>
        </p:blipFill>
        <p:spPr>
          <a:xfrm>
            <a:off x="6893350" y="1713539"/>
            <a:ext cx="4480563" cy="677756"/>
          </a:xfrm>
          <a:prstGeom prst="rect">
            <a:avLst/>
          </a:prstGeom>
          <a:noFill/>
          <a:ln>
            <a:noFill/>
          </a:ln>
        </p:spPr>
      </p:pic>
      <p:cxnSp>
        <p:nvCxnSpPr>
          <p:cNvPr id="1827" name="Google Shape;1827;p140"/>
          <p:cNvCxnSpPr/>
          <p:nvPr/>
        </p:nvCxnSpPr>
        <p:spPr>
          <a:xfrm>
            <a:off x="7904905" y="3015420"/>
            <a:ext cx="2457600" cy="0"/>
          </a:xfrm>
          <a:prstGeom prst="straightConnector1">
            <a:avLst/>
          </a:prstGeom>
          <a:noFill/>
          <a:ln w="19050" cap="flat" cmpd="sng">
            <a:solidFill>
              <a:schemeClr val="lt2"/>
            </a:solidFill>
            <a:prstDash val="solid"/>
            <a:miter lim="800000"/>
            <a:headEnd type="none" w="sm" len="sm"/>
            <a:tailEnd type="none" w="sm" len="sm"/>
          </a:ln>
        </p:spPr>
      </p:cxnSp>
      <p:sp>
        <p:nvSpPr>
          <p:cNvPr id="1828" name="Google Shape;1828;p140"/>
          <p:cNvSpPr/>
          <p:nvPr/>
        </p:nvSpPr>
        <p:spPr>
          <a:xfrm>
            <a:off x="12087224" y="0"/>
            <a:ext cx="1047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Roboto"/>
              <a:ea typeface="Roboto"/>
              <a:cs typeface="Roboto"/>
              <a:sym typeface="Roboto"/>
            </a:endParaRPr>
          </a:p>
        </p:txBody>
      </p:sp>
      <p:pic>
        <p:nvPicPr>
          <p:cNvPr id="1829" name="Google Shape;1829;p140"/>
          <p:cNvPicPr preferRelativeResize="0"/>
          <p:nvPr/>
        </p:nvPicPr>
        <p:blipFill rotWithShape="1">
          <a:blip r:embed="rId3">
            <a:alphaModFix/>
          </a:blip>
          <a:srcRect l="40977" r="8289"/>
          <a:stretch/>
        </p:blipFill>
        <p:spPr>
          <a:xfrm flipH="1">
            <a:off x="125" y="0"/>
            <a:ext cx="6180050" cy="6858001"/>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Animating Title Bar">
  <p:cSld name="Animating Title Bar">
    <p:spTree>
      <p:nvGrpSpPr>
        <p:cNvPr id="1" name="Shape 1830"/>
        <p:cNvGrpSpPr/>
        <p:nvPr/>
      </p:nvGrpSpPr>
      <p:grpSpPr>
        <a:xfrm>
          <a:off x="0" y="0"/>
          <a:ext cx="0" cy="0"/>
          <a:chOff x="0" y="0"/>
          <a:chExt cx="0" cy="0"/>
        </a:xfrm>
      </p:grpSpPr>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Appendix 1">
  <p:cSld name="Appendix_1">
    <p:spTree>
      <p:nvGrpSpPr>
        <p:cNvPr id="1" name="Shape 1831"/>
        <p:cNvGrpSpPr/>
        <p:nvPr/>
      </p:nvGrpSpPr>
      <p:grpSpPr>
        <a:xfrm>
          <a:off x="0" y="0"/>
          <a:ext cx="0" cy="0"/>
          <a:chOff x="0" y="0"/>
          <a:chExt cx="0" cy="0"/>
        </a:xfrm>
      </p:grpSpPr>
      <p:sp>
        <p:nvSpPr>
          <p:cNvPr id="1832" name="Google Shape;1832;p142"/>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1833" name="Google Shape;1833;p142"/>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cxnSp>
        <p:nvCxnSpPr>
          <p:cNvPr id="1834" name="Google Shape;1834;p142"/>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1835" name="Google Shape;1835;p142"/>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1836" name="Google Shape;1836;p142"/>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1837" name="Google Shape;1837;p142"/>
          <p:cNvPicPr preferRelativeResize="0"/>
          <p:nvPr/>
        </p:nvPicPr>
        <p:blipFill rotWithShape="1">
          <a:blip r:embed="rId2">
            <a:alphaModFix/>
          </a:blip>
          <a:srcRect l="19463" t="7774" r="28590"/>
          <a:stretch/>
        </p:blipFill>
        <p:spPr>
          <a:xfrm>
            <a:off x="1538490" y="1024140"/>
            <a:ext cx="4809600" cy="4809600"/>
          </a:xfrm>
          <a:prstGeom prst="ellipse">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Non-animating Title Bar">
  <p:cSld name="Non-animating Title Bar">
    <p:spTree>
      <p:nvGrpSpPr>
        <p:cNvPr id="1" name="Shape 1838"/>
        <p:cNvGrpSpPr/>
        <p:nvPr/>
      </p:nvGrpSpPr>
      <p:grpSpPr>
        <a:xfrm>
          <a:off x="0" y="0"/>
          <a:ext cx="0" cy="0"/>
          <a:chOff x="0" y="0"/>
          <a:chExt cx="0" cy="0"/>
        </a:xfrm>
      </p:grpSpPr>
      <p:sp>
        <p:nvSpPr>
          <p:cNvPr id="1839" name="Google Shape;1839;p143"/>
          <p:cNvSpPr/>
          <p:nvPr/>
        </p:nvSpPr>
        <p:spPr>
          <a:xfrm>
            <a:off x="0" y="-2"/>
            <a:ext cx="12192000" cy="1023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1840" name="Google Shape;1840;p143"/>
          <p:cNvSpPr txBox="1">
            <a:spLocks noGrp="1"/>
          </p:cNvSpPr>
          <p:nvPr>
            <p:ph type="title"/>
          </p:nvPr>
        </p:nvSpPr>
        <p:spPr>
          <a:xfrm>
            <a:off x="91438" y="243035"/>
            <a:ext cx="9853800" cy="5373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2pPr>
            <a:lvl3pPr lvl="2"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3pPr>
            <a:lvl4pPr lvl="3"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4pPr>
            <a:lvl5pPr lvl="4"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5pPr>
            <a:lvl6pPr lvl="5"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6pPr>
            <a:lvl7pPr lvl="6"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7pPr>
            <a:lvl8pPr lvl="7"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8pPr>
            <a:lvl9pPr lvl="8"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9pPr>
          </a:lstStyle>
          <a:p>
            <a:endParaRPr/>
          </a:p>
        </p:txBody>
      </p:sp>
      <p:sp>
        <p:nvSpPr>
          <p:cNvPr id="1841" name="Google Shape;1841;p143"/>
          <p:cNvSpPr txBox="1"/>
          <p:nvPr/>
        </p:nvSpPr>
        <p:spPr>
          <a:xfrm>
            <a:off x="1243100" y="153900"/>
            <a:ext cx="978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2C Eyebrow, Title, Subtitle, Content on Near White">
  <p:cSld name="TITLE_AND_BODY_1_1_3">
    <p:bg>
      <p:bgPr>
        <a:solidFill>
          <a:schemeClr val="lt2"/>
        </a:solidFill>
        <a:effectLst/>
      </p:bgPr>
    </p:bg>
    <p:spTree>
      <p:nvGrpSpPr>
        <p:cNvPr id="1" name="Shape 116"/>
        <p:cNvGrpSpPr/>
        <p:nvPr/>
      </p:nvGrpSpPr>
      <p:grpSpPr>
        <a:xfrm>
          <a:off x="0" y="0"/>
          <a:ext cx="0" cy="0"/>
          <a:chOff x="0" y="0"/>
          <a:chExt cx="0" cy="0"/>
        </a:xfrm>
      </p:grpSpPr>
      <p:sp>
        <p:nvSpPr>
          <p:cNvPr id="117" name="Google Shape;117;p15"/>
          <p:cNvSpPr txBox="1">
            <a:spLocks noGrp="1"/>
          </p:cNvSpPr>
          <p:nvPr>
            <p:ph type="sldNum" idx="12"/>
          </p:nvPr>
        </p:nvSpPr>
        <p:spPr>
          <a:xfrm>
            <a:off x="11044810" y="6091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
        <p:nvSpPr>
          <p:cNvPr id="118" name="Google Shape;118;p15"/>
          <p:cNvSpPr txBox="1">
            <a:spLocks noGrp="1"/>
          </p:cNvSpPr>
          <p:nvPr>
            <p:ph type="body" idx="1"/>
          </p:nvPr>
        </p:nvSpPr>
        <p:spPr>
          <a:xfrm>
            <a:off x="415600" y="1834900"/>
            <a:ext cx="11360700" cy="4133100"/>
          </a:xfrm>
          <a:prstGeom prst="rect">
            <a:avLst/>
          </a:prstGeom>
          <a:noFill/>
          <a:ln>
            <a:noFill/>
          </a:ln>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23850" rtl="0">
              <a:spcBef>
                <a:spcPts val="0"/>
              </a:spcBef>
              <a:spcAft>
                <a:spcPts val="0"/>
              </a:spcAft>
              <a:buSzPts val="1500"/>
              <a:buChar char="○"/>
              <a:defRPr sz="1500"/>
            </a:lvl2pPr>
            <a:lvl3pPr marL="1371600" lvl="2" indent="-311150" rtl="0">
              <a:spcBef>
                <a:spcPts val="0"/>
              </a:spcBef>
              <a:spcAft>
                <a:spcPts val="0"/>
              </a:spcAft>
              <a:buSzPts val="1300"/>
              <a:buChar char="•"/>
              <a:defRPr sz="1300"/>
            </a:lvl3pPr>
            <a:lvl4pPr marL="1828800" lvl="3" indent="-304800" rtl="0">
              <a:spcBef>
                <a:spcPts val="0"/>
              </a:spcBef>
              <a:spcAft>
                <a:spcPts val="0"/>
              </a:spcAft>
              <a:buSzPts val="1200"/>
              <a:buChar char="◦"/>
              <a:defRPr sz="1200"/>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9" name="Google Shape;119;p15"/>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 name="Google Shape;120;p15"/>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 name="Google Shape;121;p15"/>
          <p:cNvSpPr txBox="1">
            <a:spLocks noGrp="1"/>
          </p:cNvSpPr>
          <p:nvPr>
            <p:ph type="title"/>
          </p:nvPr>
        </p:nvSpPr>
        <p:spPr>
          <a:xfrm>
            <a:off x="415600" y="398067"/>
            <a:ext cx="10124100" cy="524700"/>
          </a:xfrm>
          <a:prstGeom prst="rect">
            <a:avLst/>
          </a:prstGeom>
        </p:spPr>
        <p:txBody>
          <a:bodyPr spcFirstLastPara="1" wrap="square" lIns="91425" tIns="45700" rIns="91425" bIns="4570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22" name="Google Shape;122;p15"/>
          <p:cNvSpPr txBox="1">
            <a:spLocks noGrp="1"/>
          </p:cNvSpPr>
          <p:nvPr>
            <p:ph type="title" idx="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123" name="Google Shape;123;p15"/>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imeline 1">
  <p:cSld name="TITLE_ONLY_2">
    <p:bg>
      <p:bgPr>
        <a:solidFill>
          <a:schemeClr val="lt2"/>
        </a:solidFill>
        <a:effectLst/>
      </p:bgPr>
    </p:bg>
    <p:spTree>
      <p:nvGrpSpPr>
        <p:cNvPr id="1" name="Shape 1842"/>
        <p:cNvGrpSpPr/>
        <p:nvPr/>
      </p:nvGrpSpPr>
      <p:grpSpPr>
        <a:xfrm>
          <a:off x="0" y="0"/>
          <a:ext cx="0" cy="0"/>
          <a:chOff x="0" y="0"/>
          <a:chExt cx="0" cy="0"/>
        </a:xfrm>
      </p:grpSpPr>
      <p:sp>
        <p:nvSpPr>
          <p:cNvPr id="1843" name="Google Shape;1843;p14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844" name="Google Shape;1844;p144"/>
          <p:cNvSpPr/>
          <p:nvPr/>
        </p:nvSpPr>
        <p:spPr>
          <a:xfrm rot="10800000">
            <a:off x="-100" y="-100"/>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5" name="Google Shape;1845;p144"/>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6" name="Google Shape;1846;p144"/>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847" name="Google Shape;1847;p144"/>
          <p:cNvSpPr txBox="1">
            <a:spLocks noGrp="1"/>
          </p:cNvSpPr>
          <p:nvPr>
            <p:ph type="title" idx="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1848" name="Google Shape;1848;p144"/>
          <p:cNvSpPr txBox="1">
            <a:spLocks noGrp="1"/>
          </p:cNvSpPr>
          <p:nvPr>
            <p:ph type="subTitle" idx="1"/>
          </p:nvPr>
        </p:nvSpPr>
        <p:spPr>
          <a:xfrm>
            <a:off x="1242800" y="51355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2"/>
              </a:buClr>
              <a:buSzPts val="1700"/>
              <a:buNone/>
              <a:defRPr sz="1700" b="1">
                <a:solidFill>
                  <a:schemeClr val="accent2"/>
                </a:solidFill>
              </a:defRPr>
            </a:lvl1pPr>
            <a:lvl2pPr lvl="1" algn="ctr" rtl="0">
              <a:lnSpc>
                <a:spcPct val="100000"/>
              </a:lnSpc>
              <a:spcBef>
                <a:spcPts val="1300"/>
              </a:spcBef>
              <a:spcAft>
                <a:spcPts val="0"/>
              </a:spcAft>
              <a:buSzPts val="1700"/>
              <a:buNone/>
              <a:defRPr sz="1700" b="1"/>
            </a:lvl2pPr>
            <a:lvl3pPr lvl="2" algn="ctr" rtl="0">
              <a:lnSpc>
                <a:spcPct val="100000"/>
              </a:lnSpc>
              <a:spcBef>
                <a:spcPts val="1300"/>
              </a:spcBef>
              <a:spcAft>
                <a:spcPts val="0"/>
              </a:spcAft>
              <a:buSzPts val="1700"/>
              <a:buNone/>
              <a:defRPr sz="1700" b="1"/>
            </a:lvl3pPr>
            <a:lvl4pPr lvl="3" algn="ctr" rtl="0">
              <a:lnSpc>
                <a:spcPct val="100000"/>
              </a:lnSpc>
              <a:spcBef>
                <a:spcPts val="1300"/>
              </a:spcBef>
              <a:spcAft>
                <a:spcPts val="0"/>
              </a:spcAft>
              <a:buSzPts val="1700"/>
              <a:buNone/>
              <a:defRPr sz="1700" b="1"/>
            </a:lvl4pPr>
            <a:lvl5pPr lvl="4" algn="ctr" rtl="0">
              <a:lnSpc>
                <a:spcPct val="100000"/>
              </a:lnSpc>
              <a:spcBef>
                <a:spcPts val="1300"/>
              </a:spcBef>
              <a:spcAft>
                <a:spcPts val="0"/>
              </a:spcAft>
              <a:buSzPts val="1700"/>
              <a:buNone/>
              <a:defRPr sz="1700" b="1"/>
            </a:lvl5pPr>
            <a:lvl6pPr lvl="5" algn="ctr" rtl="0">
              <a:lnSpc>
                <a:spcPct val="100000"/>
              </a:lnSpc>
              <a:spcBef>
                <a:spcPts val="1300"/>
              </a:spcBef>
              <a:spcAft>
                <a:spcPts val="0"/>
              </a:spcAft>
              <a:buSzPts val="1700"/>
              <a:buNone/>
              <a:defRPr sz="1700" b="1"/>
            </a:lvl6pPr>
            <a:lvl7pPr lvl="6" algn="ctr" rtl="0">
              <a:lnSpc>
                <a:spcPct val="100000"/>
              </a:lnSpc>
              <a:spcBef>
                <a:spcPts val="1300"/>
              </a:spcBef>
              <a:spcAft>
                <a:spcPts val="0"/>
              </a:spcAft>
              <a:buSzPts val="1700"/>
              <a:buNone/>
              <a:defRPr sz="1700" b="1"/>
            </a:lvl7pPr>
            <a:lvl8pPr lvl="7" algn="ctr" rtl="0">
              <a:lnSpc>
                <a:spcPct val="100000"/>
              </a:lnSpc>
              <a:spcBef>
                <a:spcPts val="1300"/>
              </a:spcBef>
              <a:spcAft>
                <a:spcPts val="0"/>
              </a:spcAft>
              <a:buSzPts val="1700"/>
              <a:buNone/>
              <a:defRPr sz="1700" b="1"/>
            </a:lvl8pPr>
            <a:lvl9pPr lvl="8" algn="ctr" rtl="0">
              <a:lnSpc>
                <a:spcPct val="100000"/>
              </a:lnSpc>
              <a:spcBef>
                <a:spcPts val="1300"/>
              </a:spcBef>
              <a:spcAft>
                <a:spcPts val="1300"/>
              </a:spcAft>
              <a:buSzPts val="1700"/>
              <a:buNone/>
              <a:defRPr sz="1700" b="1"/>
            </a:lvl9pPr>
          </a:lstStyle>
          <a:p>
            <a:endParaRPr/>
          </a:p>
        </p:txBody>
      </p:sp>
      <p:sp>
        <p:nvSpPr>
          <p:cNvPr id="1849" name="Google Shape;1849;p144"/>
          <p:cNvSpPr txBox="1">
            <a:spLocks noGrp="1"/>
          </p:cNvSpPr>
          <p:nvPr>
            <p:ph type="subTitle" idx="3"/>
          </p:nvPr>
        </p:nvSpPr>
        <p:spPr>
          <a:xfrm>
            <a:off x="3649133" y="51355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3"/>
              </a:buClr>
              <a:buSzPts val="1700"/>
              <a:buNone/>
              <a:defRPr sz="1700" b="1">
                <a:solidFill>
                  <a:schemeClr val="accent3"/>
                </a:solidFill>
              </a:defRPr>
            </a:lvl1pPr>
            <a:lvl2pPr lvl="1" algn="ctr" rtl="0">
              <a:lnSpc>
                <a:spcPct val="100000"/>
              </a:lnSpc>
              <a:spcBef>
                <a:spcPts val="1300"/>
              </a:spcBef>
              <a:spcAft>
                <a:spcPts val="0"/>
              </a:spcAft>
              <a:buClr>
                <a:schemeClr val="accent3"/>
              </a:buClr>
              <a:buSzPts val="1700"/>
              <a:buNone/>
              <a:defRPr sz="1700" b="1">
                <a:solidFill>
                  <a:schemeClr val="accent3"/>
                </a:solidFill>
              </a:defRPr>
            </a:lvl2pPr>
            <a:lvl3pPr lvl="2" algn="ctr" rtl="0">
              <a:lnSpc>
                <a:spcPct val="100000"/>
              </a:lnSpc>
              <a:spcBef>
                <a:spcPts val="1300"/>
              </a:spcBef>
              <a:spcAft>
                <a:spcPts val="0"/>
              </a:spcAft>
              <a:buClr>
                <a:schemeClr val="accent3"/>
              </a:buClr>
              <a:buSzPts val="1700"/>
              <a:buNone/>
              <a:defRPr sz="1700" b="1">
                <a:solidFill>
                  <a:schemeClr val="accent3"/>
                </a:solidFill>
              </a:defRPr>
            </a:lvl3pPr>
            <a:lvl4pPr lvl="3" algn="ctr" rtl="0">
              <a:lnSpc>
                <a:spcPct val="100000"/>
              </a:lnSpc>
              <a:spcBef>
                <a:spcPts val="1300"/>
              </a:spcBef>
              <a:spcAft>
                <a:spcPts val="0"/>
              </a:spcAft>
              <a:buClr>
                <a:schemeClr val="accent3"/>
              </a:buClr>
              <a:buSzPts val="1700"/>
              <a:buNone/>
              <a:defRPr sz="1700" b="1">
                <a:solidFill>
                  <a:schemeClr val="accent3"/>
                </a:solidFill>
              </a:defRPr>
            </a:lvl4pPr>
            <a:lvl5pPr lvl="4" algn="ctr" rtl="0">
              <a:lnSpc>
                <a:spcPct val="100000"/>
              </a:lnSpc>
              <a:spcBef>
                <a:spcPts val="1300"/>
              </a:spcBef>
              <a:spcAft>
                <a:spcPts val="0"/>
              </a:spcAft>
              <a:buClr>
                <a:schemeClr val="accent3"/>
              </a:buClr>
              <a:buSzPts val="1700"/>
              <a:buNone/>
              <a:defRPr sz="1700" b="1">
                <a:solidFill>
                  <a:schemeClr val="accent3"/>
                </a:solidFill>
              </a:defRPr>
            </a:lvl5pPr>
            <a:lvl6pPr lvl="5" algn="ctr" rtl="0">
              <a:lnSpc>
                <a:spcPct val="100000"/>
              </a:lnSpc>
              <a:spcBef>
                <a:spcPts val="1300"/>
              </a:spcBef>
              <a:spcAft>
                <a:spcPts val="0"/>
              </a:spcAft>
              <a:buClr>
                <a:schemeClr val="accent3"/>
              </a:buClr>
              <a:buSzPts val="1700"/>
              <a:buNone/>
              <a:defRPr sz="1700" b="1">
                <a:solidFill>
                  <a:schemeClr val="accent3"/>
                </a:solidFill>
              </a:defRPr>
            </a:lvl6pPr>
            <a:lvl7pPr lvl="6" algn="ctr" rtl="0">
              <a:lnSpc>
                <a:spcPct val="100000"/>
              </a:lnSpc>
              <a:spcBef>
                <a:spcPts val="1300"/>
              </a:spcBef>
              <a:spcAft>
                <a:spcPts val="0"/>
              </a:spcAft>
              <a:buClr>
                <a:schemeClr val="accent3"/>
              </a:buClr>
              <a:buSzPts val="1700"/>
              <a:buNone/>
              <a:defRPr sz="1700" b="1">
                <a:solidFill>
                  <a:schemeClr val="accent3"/>
                </a:solidFill>
              </a:defRPr>
            </a:lvl7pPr>
            <a:lvl8pPr lvl="7" algn="ctr" rtl="0">
              <a:lnSpc>
                <a:spcPct val="100000"/>
              </a:lnSpc>
              <a:spcBef>
                <a:spcPts val="1300"/>
              </a:spcBef>
              <a:spcAft>
                <a:spcPts val="0"/>
              </a:spcAft>
              <a:buClr>
                <a:schemeClr val="accent3"/>
              </a:buClr>
              <a:buSzPts val="1700"/>
              <a:buNone/>
              <a:defRPr sz="1700" b="1">
                <a:solidFill>
                  <a:schemeClr val="accent3"/>
                </a:solidFill>
              </a:defRPr>
            </a:lvl8pPr>
            <a:lvl9pPr lvl="8" algn="ctr" rtl="0">
              <a:lnSpc>
                <a:spcPct val="100000"/>
              </a:lnSpc>
              <a:spcBef>
                <a:spcPts val="1300"/>
              </a:spcBef>
              <a:spcAft>
                <a:spcPts val="1300"/>
              </a:spcAft>
              <a:buClr>
                <a:schemeClr val="accent3"/>
              </a:buClr>
              <a:buSzPts val="1700"/>
              <a:buNone/>
              <a:defRPr sz="1700" b="1">
                <a:solidFill>
                  <a:schemeClr val="accent3"/>
                </a:solidFill>
              </a:defRPr>
            </a:lvl9pPr>
          </a:lstStyle>
          <a:p>
            <a:endParaRPr/>
          </a:p>
        </p:txBody>
      </p:sp>
      <p:sp>
        <p:nvSpPr>
          <p:cNvPr id="1850" name="Google Shape;1850;p144"/>
          <p:cNvSpPr txBox="1">
            <a:spLocks noGrp="1"/>
          </p:cNvSpPr>
          <p:nvPr>
            <p:ph type="subTitle" idx="4"/>
          </p:nvPr>
        </p:nvSpPr>
        <p:spPr>
          <a:xfrm>
            <a:off x="6010800" y="51355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1"/>
              </a:buClr>
              <a:buSzPts val="1700"/>
              <a:buNone/>
              <a:defRPr sz="1700" b="1">
                <a:solidFill>
                  <a:schemeClr val="accent1"/>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1851" name="Google Shape;1851;p144"/>
          <p:cNvSpPr txBox="1">
            <a:spLocks noGrp="1"/>
          </p:cNvSpPr>
          <p:nvPr>
            <p:ph type="subTitle" idx="5"/>
          </p:nvPr>
        </p:nvSpPr>
        <p:spPr>
          <a:xfrm>
            <a:off x="8564167" y="5135433"/>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dk1"/>
              </a:buClr>
              <a:buSzPts val="1700"/>
              <a:buNone/>
              <a:defRPr sz="1700" b="1">
                <a:solidFill>
                  <a:schemeClr val="dk1"/>
                </a:solidFill>
              </a:defRPr>
            </a:lvl1pPr>
            <a:lvl2pPr lvl="1" algn="ctr" rtl="0">
              <a:lnSpc>
                <a:spcPct val="100000"/>
              </a:lnSpc>
              <a:spcBef>
                <a:spcPts val="1300"/>
              </a:spcBef>
              <a:spcAft>
                <a:spcPts val="0"/>
              </a:spcAft>
              <a:buClr>
                <a:schemeClr val="dk1"/>
              </a:buClr>
              <a:buSzPts val="1700"/>
              <a:buNone/>
              <a:defRPr sz="1700" b="1">
                <a:solidFill>
                  <a:schemeClr val="dk1"/>
                </a:solidFill>
              </a:defRPr>
            </a:lvl2pPr>
            <a:lvl3pPr lvl="2" algn="ctr" rtl="0">
              <a:lnSpc>
                <a:spcPct val="100000"/>
              </a:lnSpc>
              <a:spcBef>
                <a:spcPts val="1300"/>
              </a:spcBef>
              <a:spcAft>
                <a:spcPts val="0"/>
              </a:spcAft>
              <a:buClr>
                <a:schemeClr val="dk1"/>
              </a:buClr>
              <a:buSzPts val="1700"/>
              <a:buNone/>
              <a:defRPr sz="1700" b="1">
                <a:solidFill>
                  <a:schemeClr val="dk1"/>
                </a:solidFill>
              </a:defRPr>
            </a:lvl3pPr>
            <a:lvl4pPr lvl="3" algn="ctr" rtl="0">
              <a:lnSpc>
                <a:spcPct val="100000"/>
              </a:lnSpc>
              <a:spcBef>
                <a:spcPts val="1300"/>
              </a:spcBef>
              <a:spcAft>
                <a:spcPts val="0"/>
              </a:spcAft>
              <a:buClr>
                <a:schemeClr val="dk1"/>
              </a:buClr>
              <a:buSzPts val="1700"/>
              <a:buNone/>
              <a:defRPr sz="1700" b="1">
                <a:solidFill>
                  <a:schemeClr val="dk1"/>
                </a:solidFill>
              </a:defRPr>
            </a:lvl4pPr>
            <a:lvl5pPr lvl="4" algn="ctr" rtl="0">
              <a:lnSpc>
                <a:spcPct val="100000"/>
              </a:lnSpc>
              <a:spcBef>
                <a:spcPts val="1300"/>
              </a:spcBef>
              <a:spcAft>
                <a:spcPts val="0"/>
              </a:spcAft>
              <a:buClr>
                <a:schemeClr val="dk1"/>
              </a:buClr>
              <a:buSzPts val="1700"/>
              <a:buNone/>
              <a:defRPr sz="1700" b="1">
                <a:solidFill>
                  <a:schemeClr val="dk1"/>
                </a:solidFill>
              </a:defRPr>
            </a:lvl5pPr>
            <a:lvl6pPr lvl="5" algn="ctr" rtl="0">
              <a:lnSpc>
                <a:spcPct val="100000"/>
              </a:lnSpc>
              <a:spcBef>
                <a:spcPts val="1300"/>
              </a:spcBef>
              <a:spcAft>
                <a:spcPts val="0"/>
              </a:spcAft>
              <a:buClr>
                <a:schemeClr val="dk1"/>
              </a:buClr>
              <a:buSzPts val="1700"/>
              <a:buNone/>
              <a:defRPr sz="1700" b="1">
                <a:solidFill>
                  <a:schemeClr val="dk1"/>
                </a:solidFill>
              </a:defRPr>
            </a:lvl6pPr>
            <a:lvl7pPr lvl="6" algn="ctr" rtl="0">
              <a:lnSpc>
                <a:spcPct val="100000"/>
              </a:lnSpc>
              <a:spcBef>
                <a:spcPts val="1300"/>
              </a:spcBef>
              <a:spcAft>
                <a:spcPts val="0"/>
              </a:spcAft>
              <a:buClr>
                <a:schemeClr val="dk1"/>
              </a:buClr>
              <a:buSzPts val="1700"/>
              <a:buNone/>
              <a:defRPr sz="1700" b="1">
                <a:solidFill>
                  <a:schemeClr val="dk1"/>
                </a:solidFill>
              </a:defRPr>
            </a:lvl7pPr>
            <a:lvl8pPr lvl="7" algn="ctr" rtl="0">
              <a:lnSpc>
                <a:spcPct val="100000"/>
              </a:lnSpc>
              <a:spcBef>
                <a:spcPts val="1300"/>
              </a:spcBef>
              <a:spcAft>
                <a:spcPts val="0"/>
              </a:spcAft>
              <a:buClr>
                <a:schemeClr val="dk1"/>
              </a:buClr>
              <a:buSzPts val="1700"/>
              <a:buNone/>
              <a:defRPr sz="1700" b="1">
                <a:solidFill>
                  <a:schemeClr val="dk1"/>
                </a:solidFill>
              </a:defRPr>
            </a:lvl8pPr>
            <a:lvl9pPr lvl="8" algn="ctr" rtl="0">
              <a:lnSpc>
                <a:spcPct val="100000"/>
              </a:lnSpc>
              <a:spcBef>
                <a:spcPts val="1300"/>
              </a:spcBef>
              <a:spcAft>
                <a:spcPts val="1300"/>
              </a:spcAft>
              <a:buClr>
                <a:schemeClr val="dk1"/>
              </a:buClr>
              <a:buSzPts val="1700"/>
              <a:buNone/>
              <a:defRPr sz="1700" b="1">
                <a:solidFill>
                  <a:schemeClr val="dk1"/>
                </a:solidFill>
              </a:defRPr>
            </a:lvl9pPr>
          </a:lstStyle>
          <a:p>
            <a:endParaRPr/>
          </a:p>
        </p:txBody>
      </p:sp>
      <p:sp>
        <p:nvSpPr>
          <p:cNvPr id="1852" name="Google Shape;1852;p144"/>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Page 1">
  <p:cSld name="CUSTOM_2">
    <p:bg>
      <p:bgPr>
        <a:solidFill>
          <a:schemeClr val="lt2"/>
        </a:solidFill>
        <a:effectLst/>
      </p:bgPr>
    </p:bg>
    <p:spTree>
      <p:nvGrpSpPr>
        <p:cNvPr id="1" name="Shape 1857"/>
        <p:cNvGrpSpPr/>
        <p:nvPr/>
      </p:nvGrpSpPr>
      <p:grpSpPr>
        <a:xfrm>
          <a:off x="0" y="0"/>
          <a:ext cx="0" cy="0"/>
          <a:chOff x="0" y="0"/>
          <a:chExt cx="0" cy="0"/>
        </a:xfrm>
      </p:grpSpPr>
      <p:sp>
        <p:nvSpPr>
          <p:cNvPr id="1858" name="Google Shape;1858;p146"/>
          <p:cNvSpPr/>
          <p:nvPr/>
        </p:nvSpPr>
        <p:spPr>
          <a:xfrm>
            <a:off x="100" y="-9167"/>
            <a:ext cx="12192000" cy="618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9" name="Google Shape;1859;p146"/>
          <p:cNvSpPr txBox="1">
            <a:spLocks noGrp="1"/>
          </p:cNvSpPr>
          <p:nvPr>
            <p:ph type="ctrTitle"/>
          </p:nvPr>
        </p:nvSpPr>
        <p:spPr>
          <a:xfrm>
            <a:off x="609600" y="3183240"/>
            <a:ext cx="10972800" cy="1499700"/>
          </a:xfrm>
          <a:prstGeom prst="rect">
            <a:avLst/>
          </a:prstGeom>
        </p:spPr>
        <p:txBody>
          <a:bodyPr spcFirstLastPara="1" wrap="square" lIns="0" tIns="0" rIns="0" bIns="0" anchor="b" anchorCtr="0">
            <a:normAutofit/>
          </a:bodyPr>
          <a:lstStyle>
            <a:lvl1pPr lvl="0" algn="ctr" rtl="0">
              <a:lnSpc>
                <a:spcPct val="90000"/>
              </a:lnSpc>
              <a:spcBef>
                <a:spcPts val="0"/>
              </a:spcBef>
              <a:spcAft>
                <a:spcPts val="0"/>
              </a:spcAft>
              <a:buClr>
                <a:srgbClr val="1B3351"/>
              </a:buClr>
              <a:buSzPts val="3500"/>
              <a:buNone/>
              <a:defRPr sz="3500" b="1">
                <a:solidFill>
                  <a:srgbClr val="1B3351"/>
                </a:solidFill>
              </a:defRPr>
            </a:lvl1pPr>
            <a:lvl2pPr lvl="1" algn="ctr" rtl="0">
              <a:lnSpc>
                <a:spcPct val="90000"/>
              </a:lnSpc>
              <a:spcBef>
                <a:spcPts val="0"/>
              </a:spcBef>
              <a:spcAft>
                <a:spcPts val="0"/>
              </a:spcAft>
              <a:buClr>
                <a:srgbClr val="1B3351"/>
              </a:buClr>
              <a:buSzPts val="5900"/>
              <a:buNone/>
              <a:defRPr sz="5900">
                <a:solidFill>
                  <a:srgbClr val="1B3351"/>
                </a:solidFill>
              </a:defRPr>
            </a:lvl2pPr>
            <a:lvl3pPr lvl="2" algn="ctr" rtl="0">
              <a:lnSpc>
                <a:spcPct val="90000"/>
              </a:lnSpc>
              <a:spcBef>
                <a:spcPts val="0"/>
              </a:spcBef>
              <a:spcAft>
                <a:spcPts val="0"/>
              </a:spcAft>
              <a:buClr>
                <a:srgbClr val="1B3351"/>
              </a:buClr>
              <a:buSzPts val="5900"/>
              <a:buNone/>
              <a:defRPr sz="5900">
                <a:solidFill>
                  <a:srgbClr val="1B3351"/>
                </a:solidFill>
              </a:defRPr>
            </a:lvl3pPr>
            <a:lvl4pPr lvl="3" algn="ctr" rtl="0">
              <a:lnSpc>
                <a:spcPct val="90000"/>
              </a:lnSpc>
              <a:spcBef>
                <a:spcPts val="0"/>
              </a:spcBef>
              <a:spcAft>
                <a:spcPts val="0"/>
              </a:spcAft>
              <a:buClr>
                <a:srgbClr val="1B3351"/>
              </a:buClr>
              <a:buSzPts val="5900"/>
              <a:buNone/>
              <a:defRPr sz="5900">
                <a:solidFill>
                  <a:srgbClr val="1B3351"/>
                </a:solidFill>
              </a:defRPr>
            </a:lvl4pPr>
            <a:lvl5pPr lvl="4" algn="ctr" rtl="0">
              <a:lnSpc>
                <a:spcPct val="90000"/>
              </a:lnSpc>
              <a:spcBef>
                <a:spcPts val="0"/>
              </a:spcBef>
              <a:spcAft>
                <a:spcPts val="0"/>
              </a:spcAft>
              <a:buClr>
                <a:srgbClr val="1B3351"/>
              </a:buClr>
              <a:buSzPts val="5900"/>
              <a:buNone/>
              <a:defRPr sz="5900">
                <a:solidFill>
                  <a:srgbClr val="1B3351"/>
                </a:solidFill>
              </a:defRPr>
            </a:lvl5pPr>
            <a:lvl6pPr lvl="5" algn="ctr" rtl="0">
              <a:lnSpc>
                <a:spcPct val="90000"/>
              </a:lnSpc>
              <a:spcBef>
                <a:spcPts val="0"/>
              </a:spcBef>
              <a:spcAft>
                <a:spcPts val="0"/>
              </a:spcAft>
              <a:buClr>
                <a:srgbClr val="1B3351"/>
              </a:buClr>
              <a:buSzPts val="5900"/>
              <a:buNone/>
              <a:defRPr sz="5900">
                <a:solidFill>
                  <a:srgbClr val="1B3351"/>
                </a:solidFill>
              </a:defRPr>
            </a:lvl6pPr>
            <a:lvl7pPr lvl="6" algn="ctr" rtl="0">
              <a:lnSpc>
                <a:spcPct val="90000"/>
              </a:lnSpc>
              <a:spcBef>
                <a:spcPts val="0"/>
              </a:spcBef>
              <a:spcAft>
                <a:spcPts val="0"/>
              </a:spcAft>
              <a:buClr>
                <a:srgbClr val="1B3351"/>
              </a:buClr>
              <a:buSzPts val="5900"/>
              <a:buNone/>
              <a:defRPr sz="5900">
                <a:solidFill>
                  <a:srgbClr val="1B3351"/>
                </a:solidFill>
              </a:defRPr>
            </a:lvl7pPr>
            <a:lvl8pPr lvl="7" algn="ctr" rtl="0">
              <a:lnSpc>
                <a:spcPct val="90000"/>
              </a:lnSpc>
              <a:spcBef>
                <a:spcPts val="0"/>
              </a:spcBef>
              <a:spcAft>
                <a:spcPts val="0"/>
              </a:spcAft>
              <a:buClr>
                <a:srgbClr val="1B3351"/>
              </a:buClr>
              <a:buSzPts val="5900"/>
              <a:buNone/>
              <a:defRPr sz="5900">
                <a:solidFill>
                  <a:srgbClr val="1B3351"/>
                </a:solidFill>
              </a:defRPr>
            </a:lvl8pPr>
            <a:lvl9pPr lvl="8" algn="ctr" rtl="0">
              <a:lnSpc>
                <a:spcPct val="90000"/>
              </a:lnSpc>
              <a:spcBef>
                <a:spcPts val="0"/>
              </a:spcBef>
              <a:spcAft>
                <a:spcPts val="0"/>
              </a:spcAft>
              <a:buClr>
                <a:srgbClr val="1B3351"/>
              </a:buClr>
              <a:buSzPts val="5900"/>
              <a:buNone/>
              <a:defRPr sz="5900">
                <a:solidFill>
                  <a:srgbClr val="1B3351"/>
                </a:solidFill>
              </a:defRPr>
            </a:lvl9pPr>
          </a:lstStyle>
          <a:p>
            <a:endParaRPr/>
          </a:p>
        </p:txBody>
      </p:sp>
      <p:sp>
        <p:nvSpPr>
          <p:cNvPr id="1860" name="Google Shape;1860;p146"/>
          <p:cNvSpPr txBox="1">
            <a:spLocks noGrp="1"/>
          </p:cNvSpPr>
          <p:nvPr>
            <p:ph type="subTitle" idx="1"/>
          </p:nvPr>
        </p:nvSpPr>
        <p:spPr>
          <a:xfrm>
            <a:off x="609600" y="4838750"/>
            <a:ext cx="10972800" cy="10116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grpSp>
        <p:nvGrpSpPr>
          <p:cNvPr id="1861" name="Google Shape;1861;p146"/>
          <p:cNvGrpSpPr/>
          <p:nvPr/>
        </p:nvGrpSpPr>
        <p:grpSpPr>
          <a:xfrm>
            <a:off x="3439110" y="2903958"/>
            <a:ext cx="5313513" cy="755625"/>
            <a:chOff x="237650" y="2349675"/>
            <a:chExt cx="7144700" cy="1015625"/>
          </a:xfrm>
        </p:grpSpPr>
        <p:sp>
          <p:nvSpPr>
            <p:cNvPr id="1862" name="Google Shape;1862;p146"/>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3" name="Google Shape;1863;p146"/>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4" name="Google Shape;1864;p146"/>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5" name="Google Shape;1865;p146"/>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6" name="Google Shape;1866;p146"/>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7" name="Google Shape;1867;p146"/>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8" name="Google Shape;1868;p146"/>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9" name="Google Shape;1869;p146"/>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0" name="Google Shape;1870;p146"/>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1" name="Google Shape;1871;p146"/>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2" name="Google Shape;1872;p146"/>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873" name="Google Shape;1873;p146"/>
          <p:cNvSpPr txBox="1">
            <a:spLocks noGrp="1"/>
          </p:cNvSpPr>
          <p:nvPr>
            <p:ph type="sldNum" idx="12"/>
          </p:nvPr>
        </p:nvSpPr>
        <p:spPr>
          <a:xfrm>
            <a:off x="11409045" y="6333134"/>
            <a:ext cx="731700" cy="524700"/>
          </a:xfrm>
          <a:prstGeom prst="rect">
            <a:avLst/>
          </a:prstGeom>
        </p:spPr>
        <p:txBody>
          <a:bodyPr spcFirstLastPara="1" wrap="square" lIns="0" tIns="0" rIns="0" bIns="0" anchor="t" anchorCtr="0">
            <a:normAutofit/>
          </a:bodyPr>
          <a:lstStyle>
            <a:lvl1pPr lvl="0" rtl="0">
              <a:buNone/>
              <a:defRPr sz="1700">
                <a:solidFill>
                  <a:schemeClr val="lt2"/>
                </a:solidFill>
              </a:defRPr>
            </a:lvl1pPr>
            <a:lvl2pPr lvl="1" rtl="0">
              <a:buNone/>
              <a:defRPr sz="1700">
                <a:solidFill>
                  <a:schemeClr val="lt2"/>
                </a:solidFill>
              </a:defRPr>
            </a:lvl2pPr>
            <a:lvl3pPr lvl="2" rtl="0">
              <a:buNone/>
              <a:defRPr sz="1700">
                <a:solidFill>
                  <a:schemeClr val="lt2"/>
                </a:solidFill>
              </a:defRPr>
            </a:lvl3pPr>
            <a:lvl4pPr lvl="3" rtl="0">
              <a:buNone/>
              <a:defRPr sz="1700">
                <a:solidFill>
                  <a:schemeClr val="lt2"/>
                </a:solidFill>
              </a:defRPr>
            </a:lvl4pPr>
            <a:lvl5pPr lvl="4" rtl="0">
              <a:buNone/>
              <a:defRPr sz="1700">
                <a:solidFill>
                  <a:schemeClr val="lt2"/>
                </a:solidFill>
              </a:defRPr>
            </a:lvl5pPr>
            <a:lvl6pPr lvl="5" rtl="0">
              <a:buNone/>
              <a:defRPr sz="1700">
                <a:solidFill>
                  <a:schemeClr val="lt2"/>
                </a:solidFill>
              </a:defRPr>
            </a:lvl6pPr>
            <a:lvl7pPr lvl="6" rtl="0">
              <a:buNone/>
              <a:defRPr sz="1700">
                <a:solidFill>
                  <a:schemeClr val="lt2"/>
                </a:solidFill>
              </a:defRPr>
            </a:lvl7pPr>
            <a:lvl8pPr lvl="7" rtl="0">
              <a:buNone/>
              <a:defRPr sz="1700">
                <a:solidFill>
                  <a:schemeClr val="lt2"/>
                </a:solidFill>
              </a:defRPr>
            </a:lvl8pPr>
            <a:lvl9pPr lvl="8" rtl="0">
              <a:buNone/>
              <a:defRPr sz="17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Page B2B">
  <p:cSld name="CUSTOM_2_1_3_1">
    <p:bg>
      <p:bgPr>
        <a:solidFill>
          <a:schemeClr val="lt1"/>
        </a:solidFill>
        <a:effectLst/>
      </p:bgPr>
    </p:bg>
    <p:spTree>
      <p:nvGrpSpPr>
        <p:cNvPr id="1" name="Shape 1874"/>
        <p:cNvGrpSpPr/>
        <p:nvPr/>
      </p:nvGrpSpPr>
      <p:grpSpPr>
        <a:xfrm>
          <a:off x="0" y="0"/>
          <a:ext cx="0" cy="0"/>
          <a:chOff x="0" y="0"/>
          <a:chExt cx="0" cy="0"/>
        </a:xfrm>
      </p:grpSpPr>
      <p:sp>
        <p:nvSpPr>
          <p:cNvPr id="1875" name="Google Shape;1875;p147"/>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6" name="Google Shape;1876;p147"/>
          <p:cNvSpPr/>
          <p:nvPr/>
        </p:nvSpPr>
        <p:spPr>
          <a:xfrm rot="10800000">
            <a:off x="513800"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7" name="Google Shape;1877;p147"/>
          <p:cNvSpPr txBox="1">
            <a:spLocks noGrp="1"/>
          </p:cNvSpPr>
          <p:nvPr>
            <p:ph type="ctrTitle"/>
          </p:nvPr>
        </p:nvSpPr>
        <p:spPr>
          <a:xfrm>
            <a:off x="1219200" y="2056833"/>
            <a:ext cx="42672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accent6"/>
              </a:buClr>
              <a:buSzPts val="5900"/>
              <a:buNone/>
              <a:defRPr sz="5900">
                <a:solidFill>
                  <a:schemeClr val="accent6"/>
                </a:solidFill>
              </a:defRPr>
            </a:lvl2pPr>
            <a:lvl3pPr lvl="2" rtl="0">
              <a:lnSpc>
                <a:spcPct val="90000"/>
              </a:lnSpc>
              <a:spcBef>
                <a:spcPts val="0"/>
              </a:spcBef>
              <a:spcAft>
                <a:spcPts val="0"/>
              </a:spcAft>
              <a:buClr>
                <a:schemeClr val="accent6"/>
              </a:buClr>
              <a:buSzPts val="5900"/>
              <a:buNone/>
              <a:defRPr sz="5900">
                <a:solidFill>
                  <a:schemeClr val="accent6"/>
                </a:solidFill>
              </a:defRPr>
            </a:lvl3pPr>
            <a:lvl4pPr lvl="3" rtl="0">
              <a:lnSpc>
                <a:spcPct val="90000"/>
              </a:lnSpc>
              <a:spcBef>
                <a:spcPts val="0"/>
              </a:spcBef>
              <a:spcAft>
                <a:spcPts val="0"/>
              </a:spcAft>
              <a:buClr>
                <a:schemeClr val="accent6"/>
              </a:buClr>
              <a:buSzPts val="5900"/>
              <a:buNone/>
              <a:defRPr sz="5900">
                <a:solidFill>
                  <a:schemeClr val="accent6"/>
                </a:solidFill>
              </a:defRPr>
            </a:lvl4pPr>
            <a:lvl5pPr lvl="4" rtl="0">
              <a:lnSpc>
                <a:spcPct val="90000"/>
              </a:lnSpc>
              <a:spcBef>
                <a:spcPts val="0"/>
              </a:spcBef>
              <a:spcAft>
                <a:spcPts val="0"/>
              </a:spcAft>
              <a:buClr>
                <a:schemeClr val="accent6"/>
              </a:buClr>
              <a:buSzPts val="5900"/>
              <a:buNone/>
              <a:defRPr sz="5900">
                <a:solidFill>
                  <a:schemeClr val="accent6"/>
                </a:solidFill>
              </a:defRPr>
            </a:lvl5pPr>
            <a:lvl6pPr lvl="5" rtl="0">
              <a:lnSpc>
                <a:spcPct val="90000"/>
              </a:lnSpc>
              <a:spcBef>
                <a:spcPts val="0"/>
              </a:spcBef>
              <a:spcAft>
                <a:spcPts val="0"/>
              </a:spcAft>
              <a:buClr>
                <a:schemeClr val="accent6"/>
              </a:buClr>
              <a:buSzPts val="5900"/>
              <a:buNone/>
              <a:defRPr sz="5900">
                <a:solidFill>
                  <a:schemeClr val="accent6"/>
                </a:solidFill>
              </a:defRPr>
            </a:lvl6pPr>
            <a:lvl7pPr lvl="6" rtl="0">
              <a:lnSpc>
                <a:spcPct val="90000"/>
              </a:lnSpc>
              <a:spcBef>
                <a:spcPts val="0"/>
              </a:spcBef>
              <a:spcAft>
                <a:spcPts val="0"/>
              </a:spcAft>
              <a:buClr>
                <a:schemeClr val="accent6"/>
              </a:buClr>
              <a:buSzPts val="5900"/>
              <a:buNone/>
              <a:defRPr sz="5900">
                <a:solidFill>
                  <a:schemeClr val="accent6"/>
                </a:solidFill>
              </a:defRPr>
            </a:lvl7pPr>
            <a:lvl8pPr lvl="7" rtl="0">
              <a:lnSpc>
                <a:spcPct val="90000"/>
              </a:lnSpc>
              <a:spcBef>
                <a:spcPts val="0"/>
              </a:spcBef>
              <a:spcAft>
                <a:spcPts val="0"/>
              </a:spcAft>
              <a:buClr>
                <a:schemeClr val="accent6"/>
              </a:buClr>
              <a:buSzPts val="5900"/>
              <a:buNone/>
              <a:defRPr sz="5900">
                <a:solidFill>
                  <a:schemeClr val="accent6"/>
                </a:solidFill>
              </a:defRPr>
            </a:lvl8pPr>
            <a:lvl9pPr lvl="8" rtl="0">
              <a:lnSpc>
                <a:spcPct val="90000"/>
              </a:lnSpc>
              <a:spcBef>
                <a:spcPts val="0"/>
              </a:spcBef>
              <a:spcAft>
                <a:spcPts val="0"/>
              </a:spcAft>
              <a:buClr>
                <a:schemeClr val="accent6"/>
              </a:buClr>
              <a:buSzPts val="5900"/>
              <a:buNone/>
              <a:defRPr sz="5900">
                <a:solidFill>
                  <a:schemeClr val="accent6"/>
                </a:solidFill>
              </a:defRPr>
            </a:lvl9pPr>
          </a:lstStyle>
          <a:p>
            <a:endParaRPr/>
          </a:p>
        </p:txBody>
      </p:sp>
      <p:sp>
        <p:nvSpPr>
          <p:cNvPr id="1878" name="Google Shape;1878;p147"/>
          <p:cNvSpPr txBox="1">
            <a:spLocks noGrp="1"/>
          </p:cNvSpPr>
          <p:nvPr>
            <p:ph type="subTitle" idx="1"/>
          </p:nvPr>
        </p:nvSpPr>
        <p:spPr>
          <a:xfrm>
            <a:off x="1211300" y="3964433"/>
            <a:ext cx="36657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79" name="Google Shape;1879;p147"/>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1880" name="Google Shape;1880;p147"/>
          <p:cNvGrpSpPr/>
          <p:nvPr/>
        </p:nvGrpSpPr>
        <p:grpSpPr>
          <a:xfrm>
            <a:off x="1211296" y="342443"/>
            <a:ext cx="2449918" cy="348461"/>
            <a:chOff x="237650" y="2349675"/>
            <a:chExt cx="7144700" cy="1015625"/>
          </a:xfrm>
        </p:grpSpPr>
        <p:sp>
          <p:nvSpPr>
            <p:cNvPr id="1881" name="Google Shape;1881;p147"/>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2" name="Google Shape;1882;p147"/>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3" name="Google Shape;1883;p147"/>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4" name="Google Shape;1884;p147"/>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5" name="Google Shape;1885;p147"/>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6" name="Google Shape;1886;p147"/>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7" name="Google Shape;1887;p147"/>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8" name="Google Shape;1888;p147"/>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89" name="Google Shape;1889;p147"/>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0" name="Google Shape;1890;p147"/>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1" name="Google Shape;1891;p147"/>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1892" name="Google Shape;1892;p147"/>
          <p:cNvPicPr preferRelativeResize="0"/>
          <p:nvPr/>
        </p:nvPicPr>
        <p:blipFill>
          <a:blip r:embed="rId2">
            <a:alphaModFix/>
          </a:blip>
          <a:stretch>
            <a:fillRect/>
          </a:stretch>
        </p:blipFill>
        <p:spPr>
          <a:xfrm>
            <a:off x="5266967" y="609600"/>
            <a:ext cx="6942664" cy="6248397"/>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Page B2B 1">
  <p:cSld name="CUSTOM_2_1_3_1_2">
    <p:bg>
      <p:bgPr>
        <a:solidFill>
          <a:schemeClr val="lt1"/>
        </a:solidFill>
        <a:effectLst/>
      </p:bgPr>
    </p:bg>
    <p:spTree>
      <p:nvGrpSpPr>
        <p:cNvPr id="1" name="Shape 1893"/>
        <p:cNvGrpSpPr/>
        <p:nvPr/>
      </p:nvGrpSpPr>
      <p:grpSpPr>
        <a:xfrm>
          <a:off x="0" y="0"/>
          <a:ext cx="0" cy="0"/>
          <a:chOff x="0" y="0"/>
          <a:chExt cx="0" cy="0"/>
        </a:xfrm>
      </p:grpSpPr>
      <p:sp>
        <p:nvSpPr>
          <p:cNvPr id="1894" name="Google Shape;1894;p148"/>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5" name="Google Shape;1895;p148"/>
          <p:cNvSpPr/>
          <p:nvPr/>
        </p:nvSpPr>
        <p:spPr>
          <a:xfrm rot="10800000">
            <a:off x="513800"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6" name="Google Shape;1896;p148"/>
          <p:cNvSpPr txBox="1">
            <a:spLocks noGrp="1"/>
          </p:cNvSpPr>
          <p:nvPr>
            <p:ph type="ctrTitle"/>
          </p:nvPr>
        </p:nvSpPr>
        <p:spPr>
          <a:xfrm>
            <a:off x="1219200" y="2056833"/>
            <a:ext cx="42672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accent6"/>
              </a:buClr>
              <a:buSzPts val="5900"/>
              <a:buNone/>
              <a:defRPr sz="5900">
                <a:solidFill>
                  <a:schemeClr val="accent6"/>
                </a:solidFill>
              </a:defRPr>
            </a:lvl2pPr>
            <a:lvl3pPr lvl="2" rtl="0">
              <a:lnSpc>
                <a:spcPct val="90000"/>
              </a:lnSpc>
              <a:spcBef>
                <a:spcPts val="0"/>
              </a:spcBef>
              <a:spcAft>
                <a:spcPts val="0"/>
              </a:spcAft>
              <a:buClr>
                <a:schemeClr val="accent6"/>
              </a:buClr>
              <a:buSzPts val="5900"/>
              <a:buNone/>
              <a:defRPr sz="5900">
                <a:solidFill>
                  <a:schemeClr val="accent6"/>
                </a:solidFill>
              </a:defRPr>
            </a:lvl3pPr>
            <a:lvl4pPr lvl="3" rtl="0">
              <a:lnSpc>
                <a:spcPct val="90000"/>
              </a:lnSpc>
              <a:spcBef>
                <a:spcPts val="0"/>
              </a:spcBef>
              <a:spcAft>
                <a:spcPts val="0"/>
              </a:spcAft>
              <a:buClr>
                <a:schemeClr val="accent6"/>
              </a:buClr>
              <a:buSzPts val="5900"/>
              <a:buNone/>
              <a:defRPr sz="5900">
                <a:solidFill>
                  <a:schemeClr val="accent6"/>
                </a:solidFill>
              </a:defRPr>
            </a:lvl4pPr>
            <a:lvl5pPr lvl="4" rtl="0">
              <a:lnSpc>
                <a:spcPct val="90000"/>
              </a:lnSpc>
              <a:spcBef>
                <a:spcPts val="0"/>
              </a:spcBef>
              <a:spcAft>
                <a:spcPts val="0"/>
              </a:spcAft>
              <a:buClr>
                <a:schemeClr val="accent6"/>
              </a:buClr>
              <a:buSzPts val="5900"/>
              <a:buNone/>
              <a:defRPr sz="5900">
                <a:solidFill>
                  <a:schemeClr val="accent6"/>
                </a:solidFill>
              </a:defRPr>
            </a:lvl5pPr>
            <a:lvl6pPr lvl="5" rtl="0">
              <a:lnSpc>
                <a:spcPct val="90000"/>
              </a:lnSpc>
              <a:spcBef>
                <a:spcPts val="0"/>
              </a:spcBef>
              <a:spcAft>
                <a:spcPts val="0"/>
              </a:spcAft>
              <a:buClr>
                <a:schemeClr val="accent6"/>
              </a:buClr>
              <a:buSzPts val="5900"/>
              <a:buNone/>
              <a:defRPr sz="5900">
                <a:solidFill>
                  <a:schemeClr val="accent6"/>
                </a:solidFill>
              </a:defRPr>
            </a:lvl6pPr>
            <a:lvl7pPr lvl="6" rtl="0">
              <a:lnSpc>
                <a:spcPct val="90000"/>
              </a:lnSpc>
              <a:spcBef>
                <a:spcPts val="0"/>
              </a:spcBef>
              <a:spcAft>
                <a:spcPts val="0"/>
              </a:spcAft>
              <a:buClr>
                <a:schemeClr val="accent6"/>
              </a:buClr>
              <a:buSzPts val="5900"/>
              <a:buNone/>
              <a:defRPr sz="5900">
                <a:solidFill>
                  <a:schemeClr val="accent6"/>
                </a:solidFill>
              </a:defRPr>
            </a:lvl7pPr>
            <a:lvl8pPr lvl="7" rtl="0">
              <a:lnSpc>
                <a:spcPct val="90000"/>
              </a:lnSpc>
              <a:spcBef>
                <a:spcPts val="0"/>
              </a:spcBef>
              <a:spcAft>
                <a:spcPts val="0"/>
              </a:spcAft>
              <a:buClr>
                <a:schemeClr val="accent6"/>
              </a:buClr>
              <a:buSzPts val="5900"/>
              <a:buNone/>
              <a:defRPr sz="5900">
                <a:solidFill>
                  <a:schemeClr val="accent6"/>
                </a:solidFill>
              </a:defRPr>
            </a:lvl8pPr>
            <a:lvl9pPr lvl="8" rtl="0">
              <a:lnSpc>
                <a:spcPct val="90000"/>
              </a:lnSpc>
              <a:spcBef>
                <a:spcPts val="0"/>
              </a:spcBef>
              <a:spcAft>
                <a:spcPts val="0"/>
              </a:spcAft>
              <a:buClr>
                <a:schemeClr val="accent6"/>
              </a:buClr>
              <a:buSzPts val="5900"/>
              <a:buNone/>
              <a:defRPr sz="5900">
                <a:solidFill>
                  <a:schemeClr val="accent6"/>
                </a:solidFill>
              </a:defRPr>
            </a:lvl9pPr>
          </a:lstStyle>
          <a:p>
            <a:endParaRPr/>
          </a:p>
        </p:txBody>
      </p:sp>
      <p:sp>
        <p:nvSpPr>
          <p:cNvPr id="1897" name="Google Shape;1897;p148"/>
          <p:cNvSpPr txBox="1">
            <a:spLocks noGrp="1"/>
          </p:cNvSpPr>
          <p:nvPr>
            <p:ph type="subTitle" idx="1"/>
          </p:nvPr>
        </p:nvSpPr>
        <p:spPr>
          <a:xfrm>
            <a:off x="1211300" y="3964433"/>
            <a:ext cx="36657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98" name="Google Shape;1898;p148"/>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1899" name="Google Shape;1899;p148"/>
          <p:cNvGrpSpPr/>
          <p:nvPr/>
        </p:nvGrpSpPr>
        <p:grpSpPr>
          <a:xfrm>
            <a:off x="1211296" y="342443"/>
            <a:ext cx="2449918" cy="348461"/>
            <a:chOff x="237650" y="2349675"/>
            <a:chExt cx="7144700" cy="1015625"/>
          </a:xfrm>
        </p:grpSpPr>
        <p:sp>
          <p:nvSpPr>
            <p:cNvPr id="1900" name="Google Shape;1900;p148"/>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1" name="Google Shape;1901;p148"/>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2" name="Google Shape;1902;p148"/>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3" name="Google Shape;1903;p148"/>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4" name="Google Shape;1904;p148"/>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5" name="Google Shape;1905;p148"/>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6" name="Google Shape;1906;p148"/>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7" name="Google Shape;1907;p148"/>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8" name="Google Shape;1908;p148"/>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9" name="Google Shape;1909;p148"/>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0" name="Google Shape;1910;p148"/>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1911" name="Google Shape;1911;p148"/>
          <p:cNvPicPr preferRelativeResize="0"/>
          <p:nvPr/>
        </p:nvPicPr>
        <p:blipFill rotWithShape="1">
          <a:blip r:embed="rId2">
            <a:alphaModFix/>
          </a:blip>
          <a:srcRect l="72572" t="8009" r="75094" b="24285"/>
          <a:stretch/>
        </p:blipFill>
        <p:spPr>
          <a:xfrm flipH="1">
            <a:off x="6398033" y="1458167"/>
            <a:ext cx="5811600" cy="5222400"/>
          </a:xfrm>
          <a:prstGeom prst="flowChartDelay">
            <a:avLst/>
          </a:prstGeom>
          <a:noFill/>
          <a:ln>
            <a:noFill/>
          </a:ln>
        </p:spPr>
      </p:pic>
      <p:pic>
        <p:nvPicPr>
          <p:cNvPr id="1912" name="Google Shape;1912;p148"/>
          <p:cNvPicPr preferRelativeResize="0"/>
          <p:nvPr/>
        </p:nvPicPr>
        <p:blipFill rotWithShape="1">
          <a:blip r:embed="rId3">
            <a:alphaModFix/>
          </a:blip>
          <a:srcRect l="21040" t="-1867" r="25959" b="26860"/>
          <a:stretch/>
        </p:blipFill>
        <p:spPr>
          <a:xfrm>
            <a:off x="5761233" y="476833"/>
            <a:ext cx="6765532" cy="6381167"/>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Page B2C 3">
  <p:cSld name="CUSTOM_2_1_3_1_1">
    <p:bg>
      <p:bgPr>
        <a:solidFill>
          <a:schemeClr val="lt2"/>
        </a:solidFill>
        <a:effectLst/>
      </p:bgPr>
    </p:bg>
    <p:spTree>
      <p:nvGrpSpPr>
        <p:cNvPr id="1" name="Shape 1913"/>
        <p:cNvGrpSpPr/>
        <p:nvPr/>
      </p:nvGrpSpPr>
      <p:grpSpPr>
        <a:xfrm>
          <a:off x="0" y="0"/>
          <a:ext cx="0" cy="0"/>
          <a:chOff x="0" y="0"/>
          <a:chExt cx="0" cy="0"/>
        </a:xfrm>
      </p:grpSpPr>
      <p:sp>
        <p:nvSpPr>
          <p:cNvPr id="1914" name="Google Shape;1914;p149"/>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5" name="Google Shape;1915;p149"/>
          <p:cNvSpPr txBox="1">
            <a:spLocks noGrp="1"/>
          </p:cNvSpPr>
          <p:nvPr>
            <p:ph type="ctrTitle"/>
          </p:nvPr>
        </p:nvSpPr>
        <p:spPr>
          <a:xfrm>
            <a:off x="747180" y="2056833"/>
            <a:ext cx="36624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dk1"/>
              </a:buClr>
              <a:buSzPts val="5900"/>
              <a:buNone/>
              <a:defRPr sz="5900">
                <a:solidFill>
                  <a:schemeClr val="dk1"/>
                </a:solidFill>
              </a:defRPr>
            </a:lvl2pPr>
            <a:lvl3pPr lvl="2" rtl="0">
              <a:lnSpc>
                <a:spcPct val="90000"/>
              </a:lnSpc>
              <a:spcBef>
                <a:spcPts val="0"/>
              </a:spcBef>
              <a:spcAft>
                <a:spcPts val="0"/>
              </a:spcAft>
              <a:buClr>
                <a:schemeClr val="dk1"/>
              </a:buClr>
              <a:buSzPts val="5900"/>
              <a:buNone/>
              <a:defRPr sz="5900">
                <a:solidFill>
                  <a:schemeClr val="dk1"/>
                </a:solidFill>
              </a:defRPr>
            </a:lvl3pPr>
            <a:lvl4pPr lvl="3" rtl="0">
              <a:lnSpc>
                <a:spcPct val="90000"/>
              </a:lnSpc>
              <a:spcBef>
                <a:spcPts val="0"/>
              </a:spcBef>
              <a:spcAft>
                <a:spcPts val="0"/>
              </a:spcAft>
              <a:buClr>
                <a:schemeClr val="dk1"/>
              </a:buClr>
              <a:buSzPts val="5900"/>
              <a:buNone/>
              <a:defRPr sz="5900">
                <a:solidFill>
                  <a:schemeClr val="dk1"/>
                </a:solidFill>
              </a:defRPr>
            </a:lvl4pPr>
            <a:lvl5pPr lvl="4" rtl="0">
              <a:lnSpc>
                <a:spcPct val="90000"/>
              </a:lnSpc>
              <a:spcBef>
                <a:spcPts val="0"/>
              </a:spcBef>
              <a:spcAft>
                <a:spcPts val="0"/>
              </a:spcAft>
              <a:buClr>
                <a:schemeClr val="dk1"/>
              </a:buClr>
              <a:buSzPts val="5900"/>
              <a:buNone/>
              <a:defRPr sz="5900">
                <a:solidFill>
                  <a:schemeClr val="dk1"/>
                </a:solidFill>
              </a:defRPr>
            </a:lvl5pPr>
            <a:lvl6pPr lvl="5" rtl="0">
              <a:lnSpc>
                <a:spcPct val="90000"/>
              </a:lnSpc>
              <a:spcBef>
                <a:spcPts val="0"/>
              </a:spcBef>
              <a:spcAft>
                <a:spcPts val="0"/>
              </a:spcAft>
              <a:buClr>
                <a:schemeClr val="dk1"/>
              </a:buClr>
              <a:buSzPts val="5900"/>
              <a:buNone/>
              <a:defRPr sz="5900">
                <a:solidFill>
                  <a:schemeClr val="dk1"/>
                </a:solidFill>
              </a:defRPr>
            </a:lvl6pPr>
            <a:lvl7pPr lvl="6" rtl="0">
              <a:lnSpc>
                <a:spcPct val="90000"/>
              </a:lnSpc>
              <a:spcBef>
                <a:spcPts val="0"/>
              </a:spcBef>
              <a:spcAft>
                <a:spcPts val="0"/>
              </a:spcAft>
              <a:buClr>
                <a:schemeClr val="dk1"/>
              </a:buClr>
              <a:buSzPts val="5900"/>
              <a:buNone/>
              <a:defRPr sz="5900">
                <a:solidFill>
                  <a:schemeClr val="dk1"/>
                </a:solidFill>
              </a:defRPr>
            </a:lvl7pPr>
            <a:lvl8pPr lvl="7" rtl="0">
              <a:lnSpc>
                <a:spcPct val="90000"/>
              </a:lnSpc>
              <a:spcBef>
                <a:spcPts val="0"/>
              </a:spcBef>
              <a:spcAft>
                <a:spcPts val="0"/>
              </a:spcAft>
              <a:buClr>
                <a:schemeClr val="dk1"/>
              </a:buClr>
              <a:buSzPts val="5900"/>
              <a:buNone/>
              <a:defRPr sz="5900">
                <a:solidFill>
                  <a:schemeClr val="dk1"/>
                </a:solidFill>
              </a:defRPr>
            </a:lvl8pPr>
            <a:lvl9pPr lvl="8" rtl="0">
              <a:lnSpc>
                <a:spcPct val="90000"/>
              </a:lnSpc>
              <a:spcBef>
                <a:spcPts val="0"/>
              </a:spcBef>
              <a:spcAft>
                <a:spcPts val="0"/>
              </a:spcAft>
              <a:buClr>
                <a:schemeClr val="dk1"/>
              </a:buClr>
              <a:buSzPts val="5900"/>
              <a:buNone/>
              <a:defRPr sz="5900">
                <a:solidFill>
                  <a:schemeClr val="dk1"/>
                </a:solidFill>
              </a:defRPr>
            </a:lvl9pPr>
          </a:lstStyle>
          <a:p>
            <a:endParaRPr/>
          </a:p>
        </p:txBody>
      </p:sp>
      <p:sp>
        <p:nvSpPr>
          <p:cNvPr id="1916" name="Google Shape;1916;p149"/>
          <p:cNvSpPr txBox="1">
            <a:spLocks noGrp="1"/>
          </p:cNvSpPr>
          <p:nvPr>
            <p:ph type="subTitle" idx="1"/>
          </p:nvPr>
        </p:nvSpPr>
        <p:spPr>
          <a:xfrm>
            <a:off x="740400" y="3964433"/>
            <a:ext cx="31461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917" name="Google Shape;1917;p149"/>
          <p:cNvSpPr/>
          <p:nvPr/>
        </p:nvSpPr>
        <p:spPr>
          <a:xfrm rot="-5400000">
            <a:off x="5086850" y="-303450"/>
            <a:ext cx="6895200" cy="7464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8" name="Google Shape;1918;p149"/>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1919" name="Google Shape;1919;p149"/>
          <p:cNvGrpSpPr/>
          <p:nvPr/>
        </p:nvGrpSpPr>
        <p:grpSpPr>
          <a:xfrm>
            <a:off x="1211296" y="342443"/>
            <a:ext cx="2449918" cy="348461"/>
            <a:chOff x="237650" y="2349675"/>
            <a:chExt cx="7144700" cy="1015625"/>
          </a:xfrm>
        </p:grpSpPr>
        <p:sp>
          <p:nvSpPr>
            <p:cNvPr id="1920" name="Google Shape;1920;p149"/>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1" name="Google Shape;1921;p149"/>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2" name="Google Shape;1922;p149"/>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3" name="Google Shape;1923;p149"/>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4" name="Google Shape;1924;p149"/>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5" name="Google Shape;1925;p149"/>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6" name="Google Shape;1926;p149"/>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7" name="Google Shape;1927;p149"/>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8" name="Google Shape;1928;p149"/>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9" name="Google Shape;1929;p149"/>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0" name="Google Shape;1930;p149"/>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31" name="Google Shape;1931;p149"/>
          <p:cNvGrpSpPr/>
          <p:nvPr/>
        </p:nvGrpSpPr>
        <p:grpSpPr>
          <a:xfrm>
            <a:off x="747189" y="690659"/>
            <a:ext cx="3663088" cy="520813"/>
            <a:chOff x="237650" y="2349675"/>
            <a:chExt cx="7144700" cy="1015625"/>
          </a:xfrm>
        </p:grpSpPr>
        <p:sp>
          <p:nvSpPr>
            <p:cNvPr id="1932" name="Google Shape;1932;p149"/>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3" name="Google Shape;1933;p149"/>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4" name="Google Shape;1934;p149"/>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5" name="Google Shape;1935;p149"/>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6" name="Google Shape;1936;p149"/>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7" name="Google Shape;1937;p149"/>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8" name="Google Shape;1938;p149"/>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9" name="Google Shape;1939;p149"/>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0" name="Google Shape;1940;p149"/>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1" name="Google Shape;1941;p149"/>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2" name="Google Shape;1942;p149"/>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1943" name="Google Shape;1943;p149"/>
          <p:cNvPicPr preferRelativeResize="0"/>
          <p:nvPr/>
        </p:nvPicPr>
        <p:blipFill rotWithShape="1">
          <a:blip r:embed="rId2">
            <a:alphaModFix/>
          </a:blip>
          <a:srcRect b="1097"/>
          <a:stretch/>
        </p:blipFill>
        <p:spPr>
          <a:xfrm>
            <a:off x="8956000" y="404035"/>
            <a:ext cx="2626402" cy="5287936"/>
          </a:xfrm>
          <a:prstGeom prst="rect">
            <a:avLst/>
          </a:prstGeom>
          <a:noFill/>
          <a:ln>
            <a:noFill/>
          </a:ln>
          <a:effectLst>
            <a:reflection stA="15000" endPos="16000" fadeDir="5400012" sy="-100000" algn="bl" rotWithShape="0"/>
          </a:effectLst>
        </p:spPr>
      </p:pic>
      <p:pic>
        <p:nvPicPr>
          <p:cNvPr id="1944" name="Google Shape;1944;p149"/>
          <p:cNvPicPr preferRelativeResize="0"/>
          <p:nvPr/>
        </p:nvPicPr>
        <p:blipFill rotWithShape="1">
          <a:blip r:embed="rId3">
            <a:alphaModFix/>
          </a:blip>
          <a:srcRect b="4725"/>
          <a:stretch/>
        </p:blipFill>
        <p:spPr>
          <a:xfrm>
            <a:off x="6384567" y="2185894"/>
            <a:ext cx="3080469" cy="4162089"/>
          </a:xfrm>
          <a:prstGeom prst="rect">
            <a:avLst/>
          </a:prstGeom>
          <a:noFill/>
          <a:ln>
            <a:noFill/>
          </a:ln>
          <a:effectLst>
            <a:reflection stA="27000" endPos="16000" fadeDir="5400012" sy="-100000" algn="bl" rotWithShape="0"/>
          </a:effectLst>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Page B2B 2">
  <p:cSld name="CUSTOM_2_1_3_1_1_1">
    <p:bg>
      <p:bgPr>
        <a:solidFill>
          <a:schemeClr val="lt1"/>
        </a:solidFill>
        <a:effectLst/>
      </p:bgPr>
    </p:bg>
    <p:spTree>
      <p:nvGrpSpPr>
        <p:cNvPr id="1" name="Shape 1945"/>
        <p:cNvGrpSpPr/>
        <p:nvPr/>
      </p:nvGrpSpPr>
      <p:grpSpPr>
        <a:xfrm>
          <a:off x="0" y="0"/>
          <a:ext cx="0" cy="0"/>
          <a:chOff x="0" y="0"/>
          <a:chExt cx="0" cy="0"/>
        </a:xfrm>
      </p:grpSpPr>
      <p:sp>
        <p:nvSpPr>
          <p:cNvPr id="1946" name="Google Shape;1946;p150"/>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7" name="Google Shape;1947;p150"/>
          <p:cNvSpPr/>
          <p:nvPr/>
        </p:nvSpPr>
        <p:spPr>
          <a:xfrm rot="10800000">
            <a:off x="513800"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8" name="Google Shape;1948;p150"/>
          <p:cNvSpPr txBox="1">
            <a:spLocks noGrp="1"/>
          </p:cNvSpPr>
          <p:nvPr>
            <p:ph type="ctrTitle"/>
          </p:nvPr>
        </p:nvSpPr>
        <p:spPr>
          <a:xfrm>
            <a:off x="1219200" y="2056833"/>
            <a:ext cx="42672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dk2"/>
              </a:buClr>
              <a:buSzPts val="5900"/>
              <a:buNone/>
              <a:defRPr sz="5900">
                <a:solidFill>
                  <a:schemeClr val="dk2"/>
                </a:solidFill>
              </a:defRPr>
            </a:lvl2pPr>
            <a:lvl3pPr lvl="2" rtl="0">
              <a:lnSpc>
                <a:spcPct val="90000"/>
              </a:lnSpc>
              <a:spcBef>
                <a:spcPts val="0"/>
              </a:spcBef>
              <a:spcAft>
                <a:spcPts val="0"/>
              </a:spcAft>
              <a:buClr>
                <a:schemeClr val="dk2"/>
              </a:buClr>
              <a:buSzPts val="5900"/>
              <a:buNone/>
              <a:defRPr sz="5900">
                <a:solidFill>
                  <a:schemeClr val="dk2"/>
                </a:solidFill>
              </a:defRPr>
            </a:lvl3pPr>
            <a:lvl4pPr lvl="3" rtl="0">
              <a:lnSpc>
                <a:spcPct val="90000"/>
              </a:lnSpc>
              <a:spcBef>
                <a:spcPts val="0"/>
              </a:spcBef>
              <a:spcAft>
                <a:spcPts val="0"/>
              </a:spcAft>
              <a:buClr>
                <a:schemeClr val="dk2"/>
              </a:buClr>
              <a:buSzPts val="5900"/>
              <a:buNone/>
              <a:defRPr sz="5900">
                <a:solidFill>
                  <a:schemeClr val="dk2"/>
                </a:solidFill>
              </a:defRPr>
            </a:lvl4pPr>
            <a:lvl5pPr lvl="4" rtl="0">
              <a:lnSpc>
                <a:spcPct val="90000"/>
              </a:lnSpc>
              <a:spcBef>
                <a:spcPts val="0"/>
              </a:spcBef>
              <a:spcAft>
                <a:spcPts val="0"/>
              </a:spcAft>
              <a:buClr>
                <a:schemeClr val="dk2"/>
              </a:buClr>
              <a:buSzPts val="5900"/>
              <a:buNone/>
              <a:defRPr sz="5900">
                <a:solidFill>
                  <a:schemeClr val="dk2"/>
                </a:solidFill>
              </a:defRPr>
            </a:lvl5pPr>
            <a:lvl6pPr lvl="5" rtl="0">
              <a:lnSpc>
                <a:spcPct val="90000"/>
              </a:lnSpc>
              <a:spcBef>
                <a:spcPts val="0"/>
              </a:spcBef>
              <a:spcAft>
                <a:spcPts val="0"/>
              </a:spcAft>
              <a:buClr>
                <a:schemeClr val="dk2"/>
              </a:buClr>
              <a:buSzPts val="5900"/>
              <a:buNone/>
              <a:defRPr sz="5900">
                <a:solidFill>
                  <a:schemeClr val="dk2"/>
                </a:solidFill>
              </a:defRPr>
            </a:lvl6pPr>
            <a:lvl7pPr lvl="6" rtl="0">
              <a:lnSpc>
                <a:spcPct val="90000"/>
              </a:lnSpc>
              <a:spcBef>
                <a:spcPts val="0"/>
              </a:spcBef>
              <a:spcAft>
                <a:spcPts val="0"/>
              </a:spcAft>
              <a:buClr>
                <a:schemeClr val="dk2"/>
              </a:buClr>
              <a:buSzPts val="5900"/>
              <a:buNone/>
              <a:defRPr sz="5900">
                <a:solidFill>
                  <a:schemeClr val="dk2"/>
                </a:solidFill>
              </a:defRPr>
            </a:lvl7pPr>
            <a:lvl8pPr lvl="7" rtl="0">
              <a:lnSpc>
                <a:spcPct val="90000"/>
              </a:lnSpc>
              <a:spcBef>
                <a:spcPts val="0"/>
              </a:spcBef>
              <a:spcAft>
                <a:spcPts val="0"/>
              </a:spcAft>
              <a:buClr>
                <a:schemeClr val="dk2"/>
              </a:buClr>
              <a:buSzPts val="5900"/>
              <a:buNone/>
              <a:defRPr sz="5900">
                <a:solidFill>
                  <a:schemeClr val="dk2"/>
                </a:solidFill>
              </a:defRPr>
            </a:lvl8pPr>
            <a:lvl9pPr lvl="8" rtl="0">
              <a:lnSpc>
                <a:spcPct val="90000"/>
              </a:lnSpc>
              <a:spcBef>
                <a:spcPts val="0"/>
              </a:spcBef>
              <a:spcAft>
                <a:spcPts val="0"/>
              </a:spcAft>
              <a:buClr>
                <a:schemeClr val="dk2"/>
              </a:buClr>
              <a:buSzPts val="5900"/>
              <a:buNone/>
              <a:defRPr sz="5900">
                <a:solidFill>
                  <a:schemeClr val="dk2"/>
                </a:solidFill>
              </a:defRPr>
            </a:lvl9pPr>
          </a:lstStyle>
          <a:p>
            <a:endParaRPr/>
          </a:p>
        </p:txBody>
      </p:sp>
      <p:sp>
        <p:nvSpPr>
          <p:cNvPr id="1949" name="Google Shape;1949;p150"/>
          <p:cNvSpPr txBox="1">
            <a:spLocks noGrp="1"/>
          </p:cNvSpPr>
          <p:nvPr>
            <p:ph type="subTitle" idx="1"/>
          </p:nvPr>
        </p:nvSpPr>
        <p:spPr>
          <a:xfrm>
            <a:off x="1211300" y="3964433"/>
            <a:ext cx="36657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950" name="Google Shape;1950;p150"/>
          <p:cNvSpPr/>
          <p:nvPr/>
        </p:nvSpPr>
        <p:spPr>
          <a:xfrm rot="-5400000">
            <a:off x="6454433" y="354533"/>
            <a:ext cx="5403300" cy="6099900"/>
          </a:xfrm>
          <a:prstGeom prst="round2Same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1" name="Google Shape;1951;p150"/>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1952" name="Google Shape;1952;p150"/>
          <p:cNvGrpSpPr/>
          <p:nvPr/>
        </p:nvGrpSpPr>
        <p:grpSpPr>
          <a:xfrm>
            <a:off x="1211296" y="342443"/>
            <a:ext cx="2449918" cy="348461"/>
            <a:chOff x="237650" y="2349675"/>
            <a:chExt cx="7144700" cy="1015625"/>
          </a:xfrm>
        </p:grpSpPr>
        <p:sp>
          <p:nvSpPr>
            <p:cNvPr id="1953" name="Google Shape;1953;p150"/>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4" name="Google Shape;1954;p150"/>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5" name="Google Shape;1955;p150"/>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6" name="Google Shape;1956;p150"/>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7" name="Google Shape;1957;p150"/>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8" name="Google Shape;1958;p150"/>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9" name="Google Shape;1959;p150"/>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0" name="Google Shape;1960;p150"/>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1" name="Google Shape;1961;p150"/>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2" name="Google Shape;1962;p150"/>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3" name="Google Shape;1963;p150"/>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1964" name="Google Shape;1964;p150"/>
          <p:cNvPicPr preferRelativeResize="0"/>
          <p:nvPr/>
        </p:nvPicPr>
        <p:blipFill rotWithShape="1">
          <a:blip r:embed="rId2">
            <a:alphaModFix/>
          </a:blip>
          <a:srcRect b="1097"/>
          <a:stretch/>
        </p:blipFill>
        <p:spPr>
          <a:xfrm>
            <a:off x="9073000" y="896300"/>
            <a:ext cx="2372266" cy="4776264"/>
          </a:xfrm>
          <a:prstGeom prst="rect">
            <a:avLst/>
          </a:prstGeom>
          <a:noFill/>
          <a:ln>
            <a:noFill/>
          </a:ln>
          <a:effectLst>
            <a:reflection stA="15000" endPos="16000" fadeDir="5400012" sy="-100000" algn="bl" rotWithShape="0"/>
          </a:effectLst>
        </p:spPr>
      </p:pic>
      <p:pic>
        <p:nvPicPr>
          <p:cNvPr id="1965" name="Google Shape;1965;p150"/>
          <p:cNvPicPr preferRelativeResize="0"/>
          <p:nvPr/>
        </p:nvPicPr>
        <p:blipFill rotWithShape="1">
          <a:blip r:embed="rId3">
            <a:alphaModFix/>
          </a:blip>
          <a:srcRect b="4725"/>
          <a:stretch/>
        </p:blipFill>
        <p:spPr>
          <a:xfrm>
            <a:off x="6509367" y="2231628"/>
            <a:ext cx="3080469" cy="4162089"/>
          </a:xfrm>
          <a:prstGeom prst="rect">
            <a:avLst/>
          </a:prstGeom>
          <a:noFill/>
          <a:ln>
            <a:noFill/>
          </a:ln>
          <a:effectLst>
            <a:reflection stA="46000" endPos="16000" fadeDir="5400012" sy="-100000" algn="bl" rotWithShape="0"/>
          </a:effectLst>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B2B Section Break/Big Idea">
  <p:cSld name="SECTION_HEADER_2_1">
    <p:bg>
      <p:bgPr>
        <a:solidFill>
          <a:schemeClr val="lt2"/>
        </a:solidFill>
        <a:effectLst/>
      </p:bgPr>
    </p:bg>
    <p:spTree>
      <p:nvGrpSpPr>
        <p:cNvPr id="1" name="Shape 1966"/>
        <p:cNvGrpSpPr/>
        <p:nvPr/>
      </p:nvGrpSpPr>
      <p:grpSpPr>
        <a:xfrm>
          <a:off x="0" y="0"/>
          <a:ext cx="0" cy="0"/>
          <a:chOff x="0" y="0"/>
          <a:chExt cx="0" cy="0"/>
        </a:xfrm>
      </p:grpSpPr>
      <p:sp>
        <p:nvSpPr>
          <p:cNvPr id="1967" name="Google Shape;1967;p151"/>
          <p:cNvSpPr/>
          <p:nvPr/>
        </p:nvSpPr>
        <p:spPr>
          <a:xfrm rot="10800000">
            <a:off x="8798044" y="-3"/>
            <a:ext cx="3393973" cy="3393973"/>
          </a:xfrm>
          <a:custGeom>
            <a:avLst/>
            <a:gdLst/>
            <a:ahLst/>
            <a:cxnLst/>
            <a:rect l="l" t="t" r="r" b="b"/>
            <a:pathLst>
              <a:path w="77612" h="77612" extrusionOk="0">
                <a:moveTo>
                  <a:pt x="0" y="1"/>
                </a:moveTo>
                <a:lnTo>
                  <a:pt x="0" y="77612"/>
                </a:lnTo>
                <a:lnTo>
                  <a:pt x="77611" y="77612"/>
                </a:lnTo>
                <a:lnTo>
                  <a:pt x="77611" y="75611"/>
                </a:lnTo>
                <a:lnTo>
                  <a:pt x="77397" y="71634"/>
                </a:lnTo>
                <a:lnTo>
                  <a:pt x="77016" y="67729"/>
                </a:lnTo>
                <a:lnTo>
                  <a:pt x="76421" y="63871"/>
                </a:lnTo>
                <a:lnTo>
                  <a:pt x="75635" y="60084"/>
                </a:lnTo>
                <a:lnTo>
                  <a:pt x="74682" y="56369"/>
                </a:lnTo>
                <a:lnTo>
                  <a:pt x="73539" y="52702"/>
                </a:lnTo>
                <a:lnTo>
                  <a:pt x="72253" y="49154"/>
                </a:lnTo>
                <a:lnTo>
                  <a:pt x="70777" y="45653"/>
                </a:lnTo>
                <a:lnTo>
                  <a:pt x="69133" y="42271"/>
                </a:lnTo>
                <a:lnTo>
                  <a:pt x="67347" y="38961"/>
                </a:lnTo>
                <a:lnTo>
                  <a:pt x="65395" y="35770"/>
                </a:lnTo>
                <a:lnTo>
                  <a:pt x="63299" y="32674"/>
                </a:lnTo>
                <a:lnTo>
                  <a:pt x="61060" y="29674"/>
                </a:lnTo>
                <a:lnTo>
                  <a:pt x="58703" y="26816"/>
                </a:lnTo>
                <a:lnTo>
                  <a:pt x="56202" y="24053"/>
                </a:lnTo>
                <a:lnTo>
                  <a:pt x="53559" y="21410"/>
                </a:lnTo>
                <a:lnTo>
                  <a:pt x="50796" y="18909"/>
                </a:lnTo>
                <a:lnTo>
                  <a:pt x="47939" y="16552"/>
                </a:lnTo>
                <a:lnTo>
                  <a:pt x="44938" y="14313"/>
                </a:lnTo>
                <a:lnTo>
                  <a:pt x="41842" y="12218"/>
                </a:lnTo>
                <a:lnTo>
                  <a:pt x="38651" y="10265"/>
                </a:lnTo>
                <a:lnTo>
                  <a:pt x="35341" y="8479"/>
                </a:lnTo>
                <a:lnTo>
                  <a:pt x="31959" y="6836"/>
                </a:lnTo>
                <a:lnTo>
                  <a:pt x="28458" y="5359"/>
                </a:lnTo>
                <a:lnTo>
                  <a:pt x="24910" y="4073"/>
                </a:lnTo>
                <a:lnTo>
                  <a:pt x="21243" y="2930"/>
                </a:lnTo>
                <a:lnTo>
                  <a:pt x="17527" y="1977"/>
                </a:lnTo>
                <a:lnTo>
                  <a:pt x="13741" y="1192"/>
                </a:lnTo>
                <a:lnTo>
                  <a:pt x="9883" y="596"/>
                </a:lnTo>
                <a:lnTo>
                  <a:pt x="5977" y="215"/>
                </a:lnTo>
                <a:lnTo>
                  <a:pt x="20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8" name="Google Shape;1968;p151"/>
          <p:cNvSpPr/>
          <p:nvPr/>
        </p:nvSpPr>
        <p:spPr>
          <a:xfrm rot="10800000">
            <a:off x="5943568" y="12"/>
            <a:ext cx="6248449" cy="6248449"/>
          </a:xfrm>
          <a:custGeom>
            <a:avLst/>
            <a:gdLst/>
            <a:ahLst/>
            <a:cxnLst/>
            <a:rect l="l" t="t" r="r" b="b"/>
            <a:pathLst>
              <a:path w="142887" h="142887" extrusionOk="0">
                <a:moveTo>
                  <a:pt x="0" y="1"/>
                </a:moveTo>
                <a:lnTo>
                  <a:pt x="0" y="65276"/>
                </a:lnTo>
                <a:lnTo>
                  <a:pt x="2000" y="65276"/>
                </a:lnTo>
                <a:lnTo>
                  <a:pt x="5977" y="65490"/>
                </a:lnTo>
                <a:lnTo>
                  <a:pt x="9883" y="65871"/>
                </a:lnTo>
                <a:lnTo>
                  <a:pt x="13741" y="66467"/>
                </a:lnTo>
                <a:lnTo>
                  <a:pt x="17527" y="67252"/>
                </a:lnTo>
                <a:lnTo>
                  <a:pt x="21243" y="68205"/>
                </a:lnTo>
                <a:lnTo>
                  <a:pt x="24910" y="69348"/>
                </a:lnTo>
                <a:lnTo>
                  <a:pt x="28458" y="70634"/>
                </a:lnTo>
                <a:lnTo>
                  <a:pt x="31959" y="72111"/>
                </a:lnTo>
                <a:lnTo>
                  <a:pt x="35341" y="73754"/>
                </a:lnTo>
                <a:lnTo>
                  <a:pt x="38651" y="75540"/>
                </a:lnTo>
                <a:lnTo>
                  <a:pt x="41842" y="77493"/>
                </a:lnTo>
                <a:lnTo>
                  <a:pt x="44938" y="79588"/>
                </a:lnTo>
                <a:lnTo>
                  <a:pt x="47939" y="81827"/>
                </a:lnTo>
                <a:lnTo>
                  <a:pt x="50796" y="84184"/>
                </a:lnTo>
                <a:lnTo>
                  <a:pt x="53559" y="86685"/>
                </a:lnTo>
                <a:lnTo>
                  <a:pt x="56202" y="89328"/>
                </a:lnTo>
                <a:lnTo>
                  <a:pt x="58703" y="92091"/>
                </a:lnTo>
                <a:lnTo>
                  <a:pt x="61060" y="94949"/>
                </a:lnTo>
                <a:lnTo>
                  <a:pt x="63299" y="97949"/>
                </a:lnTo>
                <a:lnTo>
                  <a:pt x="65395" y="101045"/>
                </a:lnTo>
                <a:lnTo>
                  <a:pt x="67347" y="104236"/>
                </a:lnTo>
                <a:lnTo>
                  <a:pt x="69133" y="107546"/>
                </a:lnTo>
                <a:lnTo>
                  <a:pt x="70777" y="110928"/>
                </a:lnTo>
                <a:lnTo>
                  <a:pt x="72253" y="114429"/>
                </a:lnTo>
                <a:lnTo>
                  <a:pt x="73539" y="117977"/>
                </a:lnTo>
                <a:lnTo>
                  <a:pt x="74682" y="121644"/>
                </a:lnTo>
                <a:lnTo>
                  <a:pt x="75635" y="125359"/>
                </a:lnTo>
                <a:lnTo>
                  <a:pt x="76421" y="129146"/>
                </a:lnTo>
                <a:lnTo>
                  <a:pt x="77016" y="133004"/>
                </a:lnTo>
                <a:lnTo>
                  <a:pt x="77397" y="136909"/>
                </a:lnTo>
                <a:lnTo>
                  <a:pt x="77611" y="140886"/>
                </a:lnTo>
                <a:lnTo>
                  <a:pt x="77611" y="142887"/>
                </a:lnTo>
                <a:lnTo>
                  <a:pt x="142887" y="142887"/>
                </a:lnTo>
                <a:lnTo>
                  <a:pt x="142863" y="139196"/>
                </a:lnTo>
                <a:lnTo>
                  <a:pt x="142482" y="131885"/>
                </a:lnTo>
                <a:lnTo>
                  <a:pt x="141744" y="124693"/>
                </a:lnTo>
                <a:lnTo>
                  <a:pt x="140672" y="117596"/>
                </a:lnTo>
                <a:lnTo>
                  <a:pt x="139243" y="110618"/>
                </a:lnTo>
                <a:lnTo>
                  <a:pt x="137481" y="103760"/>
                </a:lnTo>
                <a:lnTo>
                  <a:pt x="135385" y="97044"/>
                </a:lnTo>
                <a:lnTo>
                  <a:pt x="132980" y="90495"/>
                </a:lnTo>
                <a:lnTo>
                  <a:pt x="130289" y="84065"/>
                </a:lnTo>
                <a:lnTo>
                  <a:pt x="127265" y="77826"/>
                </a:lnTo>
                <a:lnTo>
                  <a:pt x="123978" y="71753"/>
                </a:lnTo>
                <a:lnTo>
                  <a:pt x="120382" y="65871"/>
                </a:lnTo>
                <a:lnTo>
                  <a:pt x="116548" y="60156"/>
                </a:lnTo>
                <a:lnTo>
                  <a:pt x="112428" y="54655"/>
                </a:lnTo>
                <a:lnTo>
                  <a:pt x="108046" y="49368"/>
                </a:lnTo>
                <a:lnTo>
                  <a:pt x="103450" y="44295"/>
                </a:lnTo>
                <a:lnTo>
                  <a:pt x="98592" y="39437"/>
                </a:lnTo>
                <a:lnTo>
                  <a:pt x="93519" y="34841"/>
                </a:lnTo>
                <a:lnTo>
                  <a:pt x="88233" y="30459"/>
                </a:lnTo>
                <a:lnTo>
                  <a:pt x="82732" y="26339"/>
                </a:lnTo>
                <a:lnTo>
                  <a:pt x="77016" y="22505"/>
                </a:lnTo>
                <a:lnTo>
                  <a:pt x="71134" y="18909"/>
                </a:lnTo>
                <a:lnTo>
                  <a:pt x="65061" y="15623"/>
                </a:lnTo>
                <a:lnTo>
                  <a:pt x="58822" y="12599"/>
                </a:lnTo>
                <a:lnTo>
                  <a:pt x="52392" y="9908"/>
                </a:lnTo>
                <a:lnTo>
                  <a:pt x="45843" y="7502"/>
                </a:lnTo>
                <a:lnTo>
                  <a:pt x="39127" y="5407"/>
                </a:lnTo>
                <a:lnTo>
                  <a:pt x="32269" y="3644"/>
                </a:lnTo>
                <a:lnTo>
                  <a:pt x="25291" y="2215"/>
                </a:lnTo>
                <a:lnTo>
                  <a:pt x="18194" y="1144"/>
                </a:lnTo>
                <a:lnTo>
                  <a:pt x="11002" y="406"/>
                </a:lnTo>
                <a:lnTo>
                  <a:pt x="3691" y="25"/>
                </a:lnTo>
                <a:lnTo>
                  <a:pt x="0" y="1"/>
                </a:lnTo>
                <a:close/>
              </a:path>
            </a:pathLst>
          </a:custGeom>
          <a:solidFill>
            <a:srgbClr val="ECECEC">
              <a:alpha val="702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9" name="Google Shape;1969;p151"/>
          <p:cNvSpPr txBox="1">
            <a:spLocks noGrp="1"/>
          </p:cNvSpPr>
          <p:nvPr>
            <p:ph type="title"/>
          </p:nvPr>
        </p:nvSpPr>
        <p:spPr>
          <a:xfrm>
            <a:off x="609600" y="1830000"/>
            <a:ext cx="55941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spcBef>
                <a:spcPts val="0"/>
              </a:spcBef>
              <a:spcAft>
                <a:spcPts val="0"/>
              </a:spcAft>
              <a:buClr>
                <a:srgbClr val="F8F8F3"/>
              </a:buClr>
              <a:buSzPts val="6400"/>
              <a:buNone/>
              <a:defRPr sz="6400" b="1">
                <a:solidFill>
                  <a:srgbClr val="F8F8F3"/>
                </a:solidFill>
              </a:defRPr>
            </a:lvl2pPr>
            <a:lvl3pPr lvl="2" rtl="0">
              <a:spcBef>
                <a:spcPts val="0"/>
              </a:spcBef>
              <a:spcAft>
                <a:spcPts val="0"/>
              </a:spcAft>
              <a:buClr>
                <a:srgbClr val="F8F8F3"/>
              </a:buClr>
              <a:buSzPts val="6400"/>
              <a:buNone/>
              <a:defRPr sz="6400" b="1">
                <a:solidFill>
                  <a:srgbClr val="F8F8F3"/>
                </a:solidFill>
              </a:defRPr>
            </a:lvl3pPr>
            <a:lvl4pPr lvl="3" rtl="0">
              <a:spcBef>
                <a:spcPts val="0"/>
              </a:spcBef>
              <a:spcAft>
                <a:spcPts val="0"/>
              </a:spcAft>
              <a:buClr>
                <a:srgbClr val="F8F8F3"/>
              </a:buClr>
              <a:buSzPts val="6400"/>
              <a:buNone/>
              <a:defRPr sz="6400" b="1">
                <a:solidFill>
                  <a:srgbClr val="F8F8F3"/>
                </a:solidFill>
              </a:defRPr>
            </a:lvl4pPr>
            <a:lvl5pPr lvl="4" rtl="0">
              <a:spcBef>
                <a:spcPts val="0"/>
              </a:spcBef>
              <a:spcAft>
                <a:spcPts val="0"/>
              </a:spcAft>
              <a:buClr>
                <a:srgbClr val="F8F8F3"/>
              </a:buClr>
              <a:buSzPts val="6400"/>
              <a:buNone/>
              <a:defRPr sz="6400" b="1">
                <a:solidFill>
                  <a:srgbClr val="F8F8F3"/>
                </a:solidFill>
              </a:defRPr>
            </a:lvl5pPr>
            <a:lvl6pPr lvl="5" rtl="0">
              <a:spcBef>
                <a:spcPts val="0"/>
              </a:spcBef>
              <a:spcAft>
                <a:spcPts val="0"/>
              </a:spcAft>
              <a:buClr>
                <a:srgbClr val="F8F8F3"/>
              </a:buClr>
              <a:buSzPts val="6400"/>
              <a:buNone/>
              <a:defRPr sz="6400" b="1">
                <a:solidFill>
                  <a:srgbClr val="F8F8F3"/>
                </a:solidFill>
              </a:defRPr>
            </a:lvl6pPr>
            <a:lvl7pPr lvl="6" rtl="0">
              <a:spcBef>
                <a:spcPts val="0"/>
              </a:spcBef>
              <a:spcAft>
                <a:spcPts val="0"/>
              </a:spcAft>
              <a:buClr>
                <a:srgbClr val="F8F8F3"/>
              </a:buClr>
              <a:buSzPts val="6400"/>
              <a:buNone/>
              <a:defRPr sz="6400" b="1">
                <a:solidFill>
                  <a:srgbClr val="F8F8F3"/>
                </a:solidFill>
              </a:defRPr>
            </a:lvl7pPr>
            <a:lvl8pPr lvl="7" rtl="0">
              <a:spcBef>
                <a:spcPts val="0"/>
              </a:spcBef>
              <a:spcAft>
                <a:spcPts val="0"/>
              </a:spcAft>
              <a:buClr>
                <a:srgbClr val="F8F8F3"/>
              </a:buClr>
              <a:buSzPts val="6400"/>
              <a:buNone/>
              <a:defRPr sz="6400" b="1">
                <a:solidFill>
                  <a:srgbClr val="F8F8F3"/>
                </a:solidFill>
              </a:defRPr>
            </a:lvl8pPr>
            <a:lvl9pPr lvl="8" rtl="0">
              <a:spcBef>
                <a:spcPts val="0"/>
              </a:spcBef>
              <a:spcAft>
                <a:spcPts val="0"/>
              </a:spcAft>
              <a:buClr>
                <a:srgbClr val="F8F8F3"/>
              </a:buClr>
              <a:buSzPts val="6400"/>
              <a:buNone/>
              <a:defRPr sz="6400" b="1">
                <a:solidFill>
                  <a:srgbClr val="F8F8F3"/>
                </a:solidFill>
              </a:defRPr>
            </a:lvl9pPr>
          </a:lstStyle>
          <a:p>
            <a:endParaRPr/>
          </a:p>
        </p:txBody>
      </p:sp>
      <p:sp>
        <p:nvSpPr>
          <p:cNvPr id="1970" name="Google Shape;1970;p151"/>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1971" name="Google Shape;1971;p151"/>
          <p:cNvSpPr txBox="1">
            <a:spLocks noGrp="1"/>
          </p:cNvSpPr>
          <p:nvPr>
            <p:ph type="subTitle" idx="1"/>
          </p:nvPr>
        </p:nvSpPr>
        <p:spPr>
          <a:xfrm>
            <a:off x="609600" y="3852000"/>
            <a:ext cx="62484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900"/>
              <a:buNone/>
              <a:defRPr sz="1900"/>
            </a:lvl2pPr>
            <a:lvl3pPr lvl="2" rtl="0">
              <a:lnSpc>
                <a:spcPct val="100000"/>
              </a:lnSpc>
              <a:spcBef>
                <a:spcPts val="0"/>
              </a:spcBef>
              <a:spcAft>
                <a:spcPts val="0"/>
              </a:spcAft>
              <a:buSzPts val="1900"/>
              <a:buNone/>
              <a:defRPr sz="1900"/>
            </a:lvl3pPr>
            <a:lvl4pPr lvl="3" rtl="0">
              <a:lnSpc>
                <a:spcPct val="100000"/>
              </a:lnSpc>
              <a:spcBef>
                <a:spcPts val="0"/>
              </a:spcBef>
              <a:spcAft>
                <a:spcPts val="0"/>
              </a:spcAft>
              <a:buSzPts val="1900"/>
              <a:buNone/>
              <a:defRPr sz="1900"/>
            </a:lvl4pPr>
            <a:lvl5pPr lvl="4" rtl="0">
              <a:lnSpc>
                <a:spcPct val="100000"/>
              </a:lnSpc>
              <a:spcBef>
                <a:spcPts val="0"/>
              </a:spcBef>
              <a:spcAft>
                <a:spcPts val="0"/>
              </a:spcAft>
              <a:buSzPts val="1900"/>
              <a:buNone/>
              <a:defRPr sz="1900"/>
            </a:lvl5pPr>
            <a:lvl6pPr lvl="5" rtl="0">
              <a:lnSpc>
                <a:spcPct val="100000"/>
              </a:lnSpc>
              <a:spcBef>
                <a:spcPts val="0"/>
              </a:spcBef>
              <a:spcAft>
                <a:spcPts val="0"/>
              </a:spcAft>
              <a:buSzPts val="1900"/>
              <a:buNone/>
              <a:defRPr sz="1900"/>
            </a:lvl6pPr>
            <a:lvl7pPr lvl="6" rtl="0">
              <a:lnSpc>
                <a:spcPct val="100000"/>
              </a:lnSpc>
              <a:spcBef>
                <a:spcPts val="0"/>
              </a:spcBef>
              <a:spcAft>
                <a:spcPts val="0"/>
              </a:spcAft>
              <a:buSzPts val="1900"/>
              <a:buNone/>
              <a:defRPr sz="1900"/>
            </a:lvl7pPr>
            <a:lvl8pPr lvl="7" rtl="0">
              <a:lnSpc>
                <a:spcPct val="100000"/>
              </a:lnSpc>
              <a:spcBef>
                <a:spcPts val="0"/>
              </a:spcBef>
              <a:spcAft>
                <a:spcPts val="0"/>
              </a:spcAft>
              <a:buSzPts val="1900"/>
              <a:buNone/>
              <a:defRPr sz="1900"/>
            </a:lvl8pPr>
            <a:lvl9pPr lvl="8" rtl="0">
              <a:lnSpc>
                <a:spcPct val="100000"/>
              </a:lnSpc>
              <a:spcBef>
                <a:spcPts val="0"/>
              </a:spcBef>
              <a:spcAft>
                <a:spcPts val="0"/>
              </a:spcAft>
              <a:buSzPts val="1900"/>
              <a:buNone/>
              <a:defRPr sz="1900"/>
            </a:lvl9pPr>
          </a:lstStyle>
          <a:p>
            <a:endParaRPr/>
          </a:p>
        </p:txBody>
      </p:sp>
      <p:grpSp>
        <p:nvGrpSpPr>
          <p:cNvPr id="1972" name="Google Shape;1972;p151"/>
          <p:cNvGrpSpPr/>
          <p:nvPr/>
        </p:nvGrpSpPr>
        <p:grpSpPr>
          <a:xfrm>
            <a:off x="415585" y="6427302"/>
            <a:ext cx="1329629" cy="189008"/>
            <a:chOff x="237650" y="2349675"/>
            <a:chExt cx="7144700" cy="1015625"/>
          </a:xfrm>
        </p:grpSpPr>
        <p:sp>
          <p:nvSpPr>
            <p:cNvPr id="1973" name="Google Shape;1973;p151"/>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974" name="Google Shape;1974;p151"/>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975" name="Google Shape;1975;p151"/>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976" name="Google Shape;1976;p151"/>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977" name="Google Shape;1977;p151"/>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978" name="Google Shape;1978;p151"/>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979" name="Google Shape;1979;p151"/>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980" name="Google Shape;1980;p151"/>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981" name="Google Shape;1981;p151"/>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982" name="Google Shape;1982;p151"/>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983" name="Google Shape;1983;p151"/>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pic>
        <p:nvPicPr>
          <p:cNvPr id="1984" name="Google Shape;1984;p151"/>
          <p:cNvPicPr preferRelativeResize="0"/>
          <p:nvPr/>
        </p:nvPicPr>
        <p:blipFill rotWithShape="1">
          <a:blip r:embed="rId2">
            <a:alphaModFix/>
          </a:blip>
          <a:srcRect b="1097"/>
          <a:stretch/>
        </p:blipFill>
        <p:spPr>
          <a:xfrm>
            <a:off x="7881650" y="986933"/>
            <a:ext cx="2372266" cy="4776264"/>
          </a:xfrm>
          <a:prstGeom prst="rect">
            <a:avLst/>
          </a:prstGeom>
          <a:noFill/>
          <a:ln>
            <a:noFill/>
          </a:ln>
          <a:effectLst>
            <a:reflection stA="15000" endPos="16000" fadeDir="5400012" sy="-100000" algn="bl" rotWithShape="0"/>
          </a:effectLst>
        </p:spPr>
      </p:pic>
      <p:grpSp>
        <p:nvGrpSpPr>
          <p:cNvPr id="1985" name="Google Shape;1985;p151"/>
          <p:cNvGrpSpPr/>
          <p:nvPr/>
        </p:nvGrpSpPr>
        <p:grpSpPr>
          <a:xfrm>
            <a:off x="415598" y="6427310"/>
            <a:ext cx="1329629" cy="189008"/>
            <a:chOff x="237650" y="2349675"/>
            <a:chExt cx="7144700" cy="1015625"/>
          </a:xfrm>
        </p:grpSpPr>
        <p:sp>
          <p:nvSpPr>
            <p:cNvPr id="1986" name="Google Shape;1986;p151"/>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7" name="Google Shape;1987;p151"/>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8" name="Google Shape;1988;p151"/>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9" name="Google Shape;1989;p151"/>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0" name="Google Shape;1990;p151"/>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1" name="Google Shape;1991;p151"/>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2" name="Google Shape;1992;p151"/>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3" name="Google Shape;1993;p151"/>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4" name="Google Shape;1994;p151"/>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5" name="Google Shape;1995;p151"/>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6" name="Google Shape;1996;p151"/>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B2B Section Break/Big Idea  - Add Image">
  <p:cSld name="SECTION_HEADER_1_1_2">
    <p:bg>
      <p:bgPr>
        <a:solidFill>
          <a:schemeClr val="lt2"/>
        </a:solidFill>
        <a:effectLst/>
      </p:bgPr>
    </p:bg>
    <p:spTree>
      <p:nvGrpSpPr>
        <p:cNvPr id="1" name="Shape 1997"/>
        <p:cNvGrpSpPr/>
        <p:nvPr/>
      </p:nvGrpSpPr>
      <p:grpSpPr>
        <a:xfrm>
          <a:off x="0" y="0"/>
          <a:ext cx="0" cy="0"/>
          <a:chOff x="0" y="0"/>
          <a:chExt cx="0" cy="0"/>
        </a:xfrm>
      </p:grpSpPr>
      <p:grpSp>
        <p:nvGrpSpPr>
          <p:cNvPr id="1998" name="Google Shape;1998;p152"/>
          <p:cNvGrpSpPr/>
          <p:nvPr/>
        </p:nvGrpSpPr>
        <p:grpSpPr>
          <a:xfrm>
            <a:off x="415598" y="6427310"/>
            <a:ext cx="1329629" cy="189008"/>
            <a:chOff x="237650" y="2349675"/>
            <a:chExt cx="7144700" cy="1015625"/>
          </a:xfrm>
        </p:grpSpPr>
        <p:sp>
          <p:nvSpPr>
            <p:cNvPr id="1999" name="Google Shape;1999;p152"/>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0" name="Google Shape;2000;p152"/>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1" name="Google Shape;2001;p152"/>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2" name="Google Shape;2002;p152"/>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3" name="Google Shape;2003;p152"/>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4" name="Google Shape;2004;p152"/>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5" name="Google Shape;2005;p152"/>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6" name="Google Shape;2006;p152"/>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7" name="Google Shape;2007;p152"/>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8" name="Google Shape;2008;p152"/>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9" name="Google Shape;2009;p152"/>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010" name="Google Shape;2010;p152"/>
          <p:cNvSpPr txBox="1">
            <a:spLocks noGrp="1"/>
          </p:cNvSpPr>
          <p:nvPr>
            <p:ph type="title"/>
          </p:nvPr>
        </p:nvSpPr>
        <p:spPr>
          <a:xfrm>
            <a:off x="609600" y="2244933"/>
            <a:ext cx="50268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6100"/>
              <a:buNone/>
              <a:defRPr sz="6100" b="1">
                <a:solidFill>
                  <a:schemeClr val="dk2"/>
                </a:solidFill>
              </a:defRPr>
            </a:lvl1pPr>
            <a:lvl2pPr lvl="1" rtl="0">
              <a:spcBef>
                <a:spcPts val="0"/>
              </a:spcBef>
              <a:spcAft>
                <a:spcPts val="0"/>
              </a:spcAft>
              <a:buClr>
                <a:srgbClr val="F72546"/>
              </a:buClr>
              <a:buSzPts val="6100"/>
              <a:buNone/>
              <a:defRPr sz="6100" b="1">
                <a:solidFill>
                  <a:srgbClr val="F72546"/>
                </a:solidFill>
              </a:defRPr>
            </a:lvl2pPr>
            <a:lvl3pPr lvl="2" rtl="0">
              <a:spcBef>
                <a:spcPts val="0"/>
              </a:spcBef>
              <a:spcAft>
                <a:spcPts val="0"/>
              </a:spcAft>
              <a:buClr>
                <a:srgbClr val="F72546"/>
              </a:buClr>
              <a:buSzPts val="6100"/>
              <a:buNone/>
              <a:defRPr sz="6100" b="1">
                <a:solidFill>
                  <a:srgbClr val="F72546"/>
                </a:solidFill>
              </a:defRPr>
            </a:lvl3pPr>
            <a:lvl4pPr lvl="3" rtl="0">
              <a:spcBef>
                <a:spcPts val="0"/>
              </a:spcBef>
              <a:spcAft>
                <a:spcPts val="0"/>
              </a:spcAft>
              <a:buClr>
                <a:srgbClr val="F72546"/>
              </a:buClr>
              <a:buSzPts val="6100"/>
              <a:buNone/>
              <a:defRPr sz="6100" b="1">
                <a:solidFill>
                  <a:srgbClr val="F72546"/>
                </a:solidFill>
              </a:defRPr>
            </a:lvl4pPr>
            <a:lvl5pPr lvl="4" rtl="0">
              <a:spcBef>
                <a:spcPts val="0"/>
              </a:spcBef>
              <a:spcAft>
                <a:spcPts val="0"/>
              </a:spcAft>
              <a:buClr>
                <a:srgbClr val="F72546"/>
              </a:buClr>
              <a:buSzPts val="6100"/>
              <a:buNone/>
              <a:defRPr sz="6100" b="1">
                <a:solidFill>
                  <a:srgbClr val="F72546"/>
                </a:solidFill>
              </a:defRPr>
            </a:lvl5pPr>
            <a:lvl6pPr lvl="5" rtl="0">
              <a:spcBef>
                <a:spcPts val="0"/>
              </a:spcBef>
              <a:spcAft>
                <a:spcPts val="0"/>
              </a:spcAft>
              <a:buClr>
                <a:srgbClr val="F72546"/>
              </a:buClr>
              <a:buSzPts val="6100"/>
              <a:buNone/>
              <a:defRPr sz="6100" b="1">
                <a:solidFill>
                  <a:srgbClr val="F72546"/>
                </a:solidFill>
              </a:defRPr>
            </a:lvl6pPr>
            <a:lvl7pPr lvl="6" rtl="0">
              <a:spcBef>
                <a:spcPts val="0"/>
              </a:spcBef>
              <a:spcAft>
                <a:spcPts val="0"/>
              </a:spcAft>
              <a:buClr>
                <a:srgbClr val="F72546"/>
              </a:buClr>
              <a:buSzPts val="6100"/>
              <a:buNone/>
              <a:defRPr sz="6100" b="1">
                <a:solidFill>
                  <a:srgbClr val="F72546"/>
                </a:solidFill>
              </a:defRPr>
            </a:lvl7pPr>
            <a:lvl8pPr lvl="7" rtl="0">
              <a:spcBef>
                <a:spcPts val="0"/>
              </a:spcBef>
              <a:spcAft>
                <a:spcPts val="0"/>
              </a:spcAft>
              <a:buClr>
                <a:srgbClr val="F72546"/>
              </a:buClr>
              <a:buSzPts val="6100"/>
              <a:buNone/>
              <a:defRPr sz="6100" b="1">
                <a:solidFill>
                  <a:srgbClr val="F72546"/>
                </a:solidFill>
              </a:defRPr>
            </a:lvl8pPr>
            <a:lvl9pPr lvl="8" rtl="0">
              <a:spcBef>
                <a:spcPts val="0"/>
              </a:spcBef>
              <a:spcAft>
                <a:spcPts val="0"/>
              </a:spcAft>
              <a:buClr>
                <a:srgbClr val="F72546"/>
              </a:buClr>
              <a:buSzPts val="6100"/>
              <a:buNone/>
              <a:defRPr sz="6100" b="1">
                <a:solidFill>
                  <a:srgbClr val="F72546"/>
                </a:solidFill>
              </a:defRPr>
            </a:lvl9pPr>
          </a:lstStyle>
          <a:p>
            <a:endParaRPr/>
          </a:p>
        </p:txBody>
      </p:sp>
      <p:sp>
        <p:nvSpPr>
          <p:cNvPr id="2011" name="Google Shape;2011;p152"/>
          <p:cNvSpPr txBox="1">
            <a:spLocks noGrp="1"/>
          </p:cNvSpPr>
          <p:nvPr>
            <p:ph type="subTitle" idx="1"/>
          </p:nvPr>
        </p:nvSpPr>
        <p:spPr>
          <a:xfrm>
            <a:off x="609600" y="4341067"/>
            <a:ext cx="50268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3600"/>
              <a:buNone/>
              <a:defRPr sz="3600"/>
            </a:lvl2pPr>
            <a:lvl3pPr lvl="2" rtl="0">
              <a:lnSpc>
                <a:spcPct val="100000"/>
              </a:lnSpc>
              <a:spcBef>
                <a:spcPts val="0"/>
              </a:spcBef>
              <a:spcAft>
                <a:spcPts val="0"/>
              </a:spcAft>
              <a:buSzPts val="3600"/>
              <a:buNone/>
              <a:defRPr sz="3600"/>
            </a:lvl3pPr>
            <a:lvl4pPr lvl="3" rtl="0">
              <a:lnSpc>
                <a:spcPct val="100000"/>
              </a:lnSpc>
              <a:spcBef>
                <a:spcPts val="0"/>
              </a:spcBef>
              <a:spcAft>
                <a:spcPts val="0"/>
              </a:spcAft>
              <a:buSzPts val="3600"/>
              <a:buNone/>
              <a:defRPr sz="3600"/>
            </a:lvl4pPr>
            <a:lvl5pPr lvl="4" rtl="0">
              <a:lnSpc>
                <a:spcPct val="100000"/>
              </a:lnSpc>
              <a:spcBef>
                <a:spcPts val="0"/>
              </a:spcBef>
              <a:spcAft>
                <a:spcPts val="0"/>
              </a:spcAft>
              <a:buSzPts val="3600"/>
              <a:buNone/>
              <a:defRPr sz="3600"/>
            </a:lvl5pPr>
            <a:lvl6pPr lvl="5" rtl="0">
              <a:lnSpc>
                <a:spcPct val="100000"/>
              </a:lnSpc>
              <a:spcBef>
                <a:spcPts val="0"/>
              </a:spcBef>
              <a:spcAft>
                <a:spcPts val="0"/>
              </a:spcAft>
              <a:buSzPts val="3600"/>
              <a:buNone/>
              <a:defRPr sz="3600"/>
            </a:lvl6pPr>
            <a:lvl7pPr lvl="6" rtl="0">
              <a:lnSpc>
                <a:spcPct val="100000"/>
              </a:lnSpc>
              <a:spcBef>
                <a:spcPts val="0"/>
              </a:spcBef>
              <a:spcAft>
                <a:spcPts val="0"/>
              </a:spcAft>
              <a:buSzPts val="3600"/>
              <a:buNone/>
              <a:defRPr sz="3600"/>
            </a:lvl7pPr>
            <a:lvl8pPr lvl="7" rtl="0">
              <a:lnSpc>
                <a:spcPct val="100000"/>
              </a:lnSpc>
              <a:spcBef>
                <a:spcPts val="0"/>
              </a:spcBef>
              <a:spcAft>
                <a:spcPts val="0"/>
              </a:spcAft>
              <a:buSzPts val="3600"/>
              <a:buNone/>
              <a:defRPr sz="3600"/>
            </a:lvl8pPr>
            <a:lvl9pPr lvl="8" rtl="0">
              <a:lnSpc>
                <a:spcPct val="100000"/>
              </a:lnSpc>
              <a:spcBef>
                <a:spcPts val="0"/>
              </a:spcBef>
              <a:spcAft>
                <a:spcPts val="0"/>
              </a:spcAft>
              <a:buSzPts val="3600"/>
              <a:buNone/>
              <a:defRPr sz="3600"/>
            </a:lvl9pPr>
          </a:lstStyle>
          <a:p>
            <a:endParaRPr/>
          </a:p>
        </p:txBody>
      </p:sp>
      <p:sp>
        <p:nvSpPr>
          <p:cNvPr id="2012" name="Google Shape;2012;p152"/>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3F3EA"/>
                </a:solidFill>
              </a:defRPr>
            </a:lvl1pPr>
            <a:lvl2pPr lvl="1" rtl="0">
              <a:buNone/>
              <a:defRPr>
                <a:solidFill>
                  <a:srgbClr val="F3F3EA"/>
                </a:solidFill>
              </a:defRPr>
            </a:lvl2pPr>
            <a:lvl3pPr lvl="2" rtl="0">
              <a:buNone/>
              <a:defRPr>
                <a:solidFill>
                  <a:srgbClr val="F3F3EA"/>
                </a:solidFill>
              </a:defRPr>
            </a:lvl3pPr>
            <a:lvl4pPr lvl="3" rtl="0">
              <a:buNone/>
              <a:defRPr>
                <a:solidFill>
                  <a:srgbClr val="F3F3EA"/>
                </a:solidFill>
              </a:defRPr>
            </a:lvl4pPr>
            <a:lvl5pPr lvl="4" rtl="0">
              <a:buNone/>
              <a:defRPr>
                <a:solidFill>
                  <a:srgbClr val="F3F3EA"/>
                </a:solidFill>
              </a:defRPr>
            </a:lvl5pPr>
            <a:lvl6pPr lvl="5" rtl="0">
              <a:buNone/>
              <a:defRPr>
                <a:solidFill>
                  <a:srgbClr val="F3F3EA"/>
                </a:solidFill>
              </a:defRPr>
            </a:lvl6pPr>
            <a:lvl7pPr lvl="6" rtl="0">
              <a:buNone/>
              <a:defRPr>
                <a:solidFill>
                  <a:srgbClr val="F3F3EA"/>
                </a:solidFill>
              </a:defRPr>
            </a:lvl7pPr>
            <a:lvl8pPr lvl="7" rtl="0">
              <a:buNone/>
              <a:defRPr>
                <a:solidFill>
                  <a:srgbClr val="F3F3EA"/>
                </a:solidFill>
              </a:defRPr>
            </a:lvl8pPr>
            <a:lvl9pPr lvl="8" rtl="0">
              <a:buNone/>
              <a:defRPr>
                <a:solidFill>
                  <a:srgbClr val="F3F3EA"/>
                </a:solidFill>
              </a:defRPr>
            </a:lvl9pPr>
          </a:lstStyle>
          <a:p>
            <a:pPr marL="0" lvl="0" indent="0" algn="r" rtl="0">
              <a:spcBef>
                <a:spcPts val="0"/>
              </a:spcBef>
              <a:spcAft>
                <a:spcPts val="0"/>
              </a:spcAft>
              <a:buNone/>
            </a:pPr>
            <a:fld id="{00000000-1234-1234-1234-123412341234}" type="slidenum">
              <a:rPr lang="en-US"/>
              <a:t>‹#›</a:t>
            </a:fld>
            <a:endParaRPr/>
          </a:p>
        </p:txBody>
      </p:sp>
      <p:sp>
        <p:nvSpPr>
          <p:cNvPr id="2013" name="Google Shape;2013;p152"/>
          <p:cNvSpPr txBox="1">
            <a:spLocks noGrp="1"/>
          </p:cNvSpPr>
          <p:nvPr>
            <p:ph type="sldNum" idx="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2014" name="Google Shape;2014;p152"/>
          <p:cNvSpPr/>
          <p:nvPr/>
        </p:nvSpPr>
        <p:spPr>
          <a:xfrm rot="5400000" flipH="1">
            <a:off x="3276773" y="2814208"/>
            <a:ext cx="6857629" cy="1229621"/>
          </a:xfrm>
          <a:custGeom>
            <a:avLst/>
            <a:gdLst/>
            <a:ahLst/>
            <a:cxnLst/>
            <a:rect l="l" t="t" r="r" b="b"/>
            <a:pathLst>
              <a:path w="204996" h="36675" extrusionOk="0">
                <a:moveTo>
                  <a:pt x="111000" y="1"/>
                </a:moveTo>
                <a:lnTo>
                  <a:pt x="107690" y="48"/>
                </a:lnTo>
                <a:lnTo>
                  <a:pt x="103951" y="144"/>
                </a:lnTo>
                <a:lnTo>
                  <a:pt x="96545" y="596"/>
                </a:lnTo>
                <a:lnTo>
                  <a:pt x="89186" y="1334"/>
                </a:lnTo>
                <a:lnTo>
                  <a:pt x="81899" y="2358"/>
                </a:lnTo>
                <a:lnTo>
                  <a:pt x="74707" y="3668"/>
                </a:lnTo>
                <a:lnTo>
                  <a:pt x="67610" y="5216"/>
                </a:lnTo>
                <a:lnTo>
                  <a:pt x="60585" y="7050"/>
                </a:lnTo>
                <a:lnTo>
                  <a:pt x="53679" y="9145"/>
                </a:lnTo>
                <a:lnTo>
                  <a:pt x="46891" y="11479"/>
                </a:lnTo>
                <a:lnTo>
                  <a:pt x="40200" y="14075"/>
                </a:lnTo>
                <a:lnTo>
                  <a:pt x="33627" y="16909"/>
                </a:lnTo>
                <a:lnTo>
                  <a:pt x="27197" y="19981"/>
                </a:lnTo>
                <a:lnTo>
                  <a:pt x="20886" y="23291"/>
                </a:lnTo>
                <a:lnTo>
                  <a:pt x="14742" y="26839"/>
                </a:lnTo>
                <a:lnTo>
                  <a:pt x="8717" y="30602"/>
                </a:lnTo>
                <a:lnTo>
                  <a:pt x="2858" y="34579"/>
                </a:lnTo>
                <a:lnTo>
                  <a:pt x="1" y="36675"/>
                </a:lnTo>
                <a:lnTo>
                  <a:pt x="204996" y="36675"/>
                </a:lnTo>
                <a:lnTo>
                  <a:pt x="204996" y="27840"/>
                </a:lnTo>
                <a:lnTo>
                  <a:pt x="202329" y="26125"/>
                </a:lnTo>
                <a:lnTo>
                  <a:pt x="196899" y="22886"/>
                </a:lnTo>
                <a:lnTo>
                  <a:pt x="191350" y="19862"/>
                </a:lnTo>
                <a:lnTo>
                  <a:pt x="185682" y="17004"/>
                </a:lnTo>
                <a:lnTo>
                  <a:pt x="179919" y="14361"/>
                </a:lnTo>
                <a:lnTo>
                  <a:pt x="174061" y="11932"/>
                </a:lnTo>
                <a:lnTo>
                  <a:pt x="168107" y="9717"/>
                </a:lnTo>
                <a:lnTo>
                  <a:pt x="162058" y="7693"/>
                </a:lnTo>
                <a:lnTo>
                  <a:pt x="155938" y="5907"/>
                </a:lnTo>
                <a:lnTo>
                  <a:pt x="149722" y="4359"/>
                </a:lnTo>
                <a:lnTo>
                  <a:pt x="143435" y="3025"/>
                </a:lnTo>
                <a:lnTo>
                  <a:pt x="137077" y="1930"/>
                </a:lnTo>
                <a:lnTo>
                  <a:pt x="130647" y="1072"/>
                </a:lnTo>
                <a:lnTo>
                  <a:pt x="124146" y="477"/>
                </a:lnTo>
                <a:lnTo>
                  <a:pt x="117597" y="96"/>
                </a:lnTo>
                <a:lnTo>
                  <a:pt x="1110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15" name="Google Shape;2015;p152"/>
          <p:cNvSpPr txBox="1">
            <a:spLocks noGrp="1"/>
          </p:cNvSpPr>
          <p:nvPr>
            <p:ph type="sldNum" idx="3"/>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016" name="Google Shape;2016;p152"/>
          <p:cNvSpPr>
            <a:spLocks noGrp="1"/>
          </p:cNvSpPr>
          <p:nvPr>
            <p:ph type="pic" idx="4"/>
          </p:nvPr>
        </p:nvSpPr>
        <p:spPr>
          <a:xfrm flipH="1">
            <a:off x="5303700" y="-67"/>
            <a:ext cx="6888300" cy="6858000"/>
          </a:xfrm>
          <a:prstGeom prst="flowChartDelay">
            <a:avLst/>
          </a:prstGeom>
          <a:noFill/>
          <a:ln>
            <a:noFill/>
          </a:ln>
        </p:spPr>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Break/Big Idea 7 - Add Image">
  <p:cSld name="SECTION_HEADER_1_1_1">
    <p:bg>
      <p:bgPr>
        <a:solidFill>
          <a:schemeClr val="dk1"/>
        </a:solidFill>
        <a:effectLst/>
      </p:bgPr>
    </p:bg>
    <p:spTree>
      <p:nvGrpSpPr>
        <p:cNvPr id="1" name="Shape 2017"/>
        <p:cNvGrpSpPr/>
        <p:nvPr/>
      </p:nvGrpSpPr>
      <p:grpSpPr>
        <a:xfrm>
          <a:off x="0" y="0"/>
          <a:ext cx="0" cy="0"/>
          <a:chOff x="0" y="0"/>
          <a:chExt cx="0" cy="0"/>
        </a:xfrm>
      </p:grpSpPr>
      <p:grpSp>
        <p:nvGrpSpPr>
          <p:cNvPr id="2018" name="Google Shape;2018;p153"/>
          <p:cNvGrpSpPr/>
          <p:nvPr/>
        </p:nvGrpSpPr>
        <p:grpSpPr>
          <a:xfrm>
            <a:off x="415598" y="6427310"/>
            <a:ext cx="1329629" cy="189008"/>
            <a:chOff x="237650" y="2349675"/>
            <a:chExt cx="7144700" cy="1015625"/>
          </a:xfrm>
        </p:grpSpPr>
        <p:sp>
          <p:nvSpPr>
            <p:cNvPr id="2019" name="Google Shape;2019;p153"/>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0" name="Google Shape;2020;p153"/>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1" name="Google Shape;2021;p153"/>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2" name="Google Shape;2022;p153"/>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3" name="Google Shape;2023;p153"/>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4" name="Google Shape;2024;p153"/>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5" name="Google Shape;2025;p153"/>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6" name="Google Shape;2026;p153"/>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7" name="Google Shape;2027;p153"/>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8" name="Google Shape;2028;p153"/>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9" name="Google Shape;2029;p153"/>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030" name="Google Shape;2030;p153"/>
          <p:cNvSpPr txBox="1">
            <a:spLocks noGrp="1"/>
          </p:cNvSpPr>
          <p:nvPr>
            <p:ph type="title"/>
          </p:nvPr>
        </p:nvSpPr>
        <p:spPr>
          <a:xfrm>
            <a:off x="6630600" y="1983833"/>
            <a:ext cx="50268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6100"/>
              <a:buNone/>
              <a:defRPr sz="6100" b="1">
                <a:solidFill>
                  <a:schemeClr val="lt2"/>
                </a:solidFill>
              </a:defRPr>
            </a:lvl1pPr>
            <a:lvl2pPr lvl="1" rtl="0">
              <a:spcBef>
                <a:spcPts val="0"/>
              </a:spcBef>
              <a:spcAft>
                <a:spcPts val="0"/>
              </a:spcAft>
              <a:buClr>
                <a:schemeClr val="lt2"/>
              </a:buClr>
              <a:buSzPts val="6100"/>
              <a:buNone/>
              <a:defRPr sz="6100" b="1">
                <a:solidFill>
                  <a:schemeClr val="lt2"/>
                </a:solidFill>
              </a:defRPr>
            </a:lvl2pPr>
            <a:lvl3pPr lvl="2" rtl="0">
              <a:spcBef>
                <a:spcPts val="0"/>
              </a:spcBef>
              <a:spcAft>
                <a:spcPts val="0"/>
              </a:spcAft>
              <a:buClr>
                <a:schemeClr val="lt2"/>
              </a:buClr>
              <a:buSzPts val="6100"/>
              <a:buNone/>
              <a:defRPr sz="6100" b="1">
                <a:solidFill>
                  <a:schemeClr val="lt2"/>
                </a:solidFill>
              </a:defRPr>
            </a:lvl3pPr>
            <a:lvl4pPr lvl="3" rtl="0">
              <a:spcBef>
                <a:spcPts val="0"/>
              </a:spcBef>
              <a:spcAft>
                <a:spcPts val="0"/>
              </a:spcAft>
              <a:buClr>
                <a:schemeClr val="lt2"/>
              </a:buClr>
              <a:buSzPts val="6100"/>
              <a:buNone/>
              <a:defRPr sz="6100" b="1">
                <a:solidFill>
                  <a:schemeClr val="lt2"/>
                </a:solidFill>
              </a:defRPr>
            </a:lvl4pPr>
            <a:lvl5pPr lvl="4" rtl="0">
              <a:spcBef>
                <a:spcPts val="0"/>
              </a:spcBef>
              <a:spcAft>
                <a:spcPts val="0"/>
              </a:spcAft>
              <a:buClr>
                <a:schemeClr val="lt2"/>
              </a:buClr>
              <a:buSzPts val="6100"/>
              <a:buNone/>
              <a:defRPr sz="6100" b="1">
                <a:solidFill>
                  <a:schemeClr val="lt2"/>
                </a:solidFill>
              </a:defRPr>
            </a:lvl5pPr>
            <a:lvl6pPr lvl="5" rtl="0">
              <a:spcBef>
                <a:spcPts val="0"/>
              </a:spcBef>
              <a:spcAft>
                <a:spcPts val="0"/>
              </a:spcAft>
              <a:buClr>
                <a:schemeClr val="lt2"/>
              </a:buClr>
              <a:buSzPts val="6100"/>
              <a:buNone/>
              <a:defRPr sz="6100" b="1">
                <a:solidFill>
                  <a:schemeClr val="lt2"/>
                </a:solidFill>
              </a:defRPr>
            </a:lvl6pPr>
            <a:lvl7pPr lvl="6" rtl="0">
              <a:spcBef>
                <a:spcPts val="0"/>
              </a:spcBef>
              <a:spcAft>
                <a:spcPts val="0"/>
              </a:spcAft>
              <a:buClr>
                <a:schemeClr val="lt2"/>
              </a:buClr>
              <a:buSzPts val="6100"/>
              <a:buNone/>
              <a:defRPr sz="6100" b="1">
                <a:solidFill>
                  <a:schemeClr val="lt2"/>
                </a:solidFill>
              </a:defRPr>
            </a:lvl7pPr>
            <a:lvl8pPr lvl="7" rtl="0">
              <a:spcBef>
                <a:spcPts val="0"/>
              </a:spcBef>
              <a:spcAft>
                <a:spcPts val="0"/>
              </a:spcAft>
              <a:buClr>
                <a:schemeClr val="lt2"/>
              </a:buClr>
              <a:buSzPts val="6100"/>
              <a:buNone/>
              <a:defRPr sz="6100" b="1">
                <a:solidFill>
                  <a:schemeClr val="lt2"/>
                </a:solidFill>
              </a:defRPr>
            </a:lvl8pPr>
            <a:lvl9pPr lvl="8" rtl="0">
              <a:spcBef>
                <a:spcPts val="0"/>
              </a:spcBef>
              <a:spcAft>
                <a:spcPts val="0"/>
              </a:spcAft>
              <a:buClr>
                <a:schemeClr val="lt2"/>
              </a:buClr>
              <a:buSzPts val="6100"/>
              <a:buNone/>
              <a:defRPr sz="6100" b="1">
                <a:solidFill>
                  <a:schemeClr val="lt2"/>
                </a:solidFill>
              </a:defRPr>
            </a:lvl9pPr>
          </a:lstStyle>
          <a:p>
            <a:endParaRPr/>
          </a:p>
        </p:txBody>
      </p:sp>
      <p:sp>
        <p:nvSpPr>
          <p:cNvPr id="2031" name="Google Shape;2031;p15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3F3EA"/>
                </a:solidFill>
              </a:defRPr>
            </a:lvl1pPr>
            <a:lvl2pPr lvl="1" rtl="0">
              <a:buNone/>
              <a:defRPr>
                <a:solidFill>
                  <a:srgbClr val="F3F3EA"/>
                </a:solidFill>
              </a:defRPr>
            </a:lvl2pPr>
            <a:lvl3pPr lvl="2" rtl="0">
              <a:buNone/>
              <a:defRPr>
                <a:solidFill>
                  <a:srgbClr val="F3F3EA"/>
                </a:solidFill>
              </a:defRPr>
            </a:lvl3pPr>
            <a:lvl4pPr lvl="3" rtl="0">
              <a:buNone/>
              <a:defRPr>
                <a:solidFill>
                  <a:srgbClr val="F3F3EA"/>
                </a:solidFill>
              </a:defRPr>
            </a:lvl4pPr>
            <a:lvl5pPr lvl="4" rtl="0">
              <a:buNone/>
              <a:defRPr>
                <a:solidFill>
                  <a:srgbClr val="F3F3EA"/>
                </a:solidFill>
              </a:defRPr>
            </a:lvl5pPr>
            <a:lvl6pPr lvl="5" rtl="0">
              <a:buNone/>
              <a:defRPr>
                <a:solidFill>
                  <a:srgbClr val="F3F3EA"/>
                </a:solidFill>
              </a:defRPr>
            </a:lvl6pPr>
            <a:lvl7pPr lvl="6" rtl="0">
              <a:buNone/>
              <a:defRPr>
                <a:solidFill>
                  <a:srgbClr val="F3F3EA"/>
                </a:solidFill>
              </a:defRPr>
            </a:lvl7pPr>
            <a:lvl8pPr lvl="7" rtl="0">
              <a:buNone/>
              <a:defRPr>
                <a:solidFill>
                  <a:srgbClr val="F3F3EA"/>
                </a:solidFill>
              </a:defRPr>
            </a:lvl8pPr>
            <a:lvl9pPr lvl="8" rtl="0">
              <a:buNone/>
              <a:defRPr>
                <a:solidFill>
                  <a:srgbClr val="F3F3EA"/>
                </a:solidFill>
              </a:defRPr>
            </a:lvl9pPr>
          </a:lstStyle>
          <a:p>
            <a:pPr marL="0" lvl="0" indent="0" algn="r" rtl="0">
              <a:spcBef>
                <a:spcPts val="0"/>
              </a:spcBef>
              <a:spcAft>
                <a:spcPts val="0"/>
              </a:spcAft>
              <a:buNone/>
            </a:pPr>
            <a:fld id="{00000000-1234-1234-1234-123412341234}" type="slidenum">
              <a:rPr lang="en-US"/>
              <a:t>‹#›</a:t>
            </a:fld>
            <a:endParaRPr/>
          </a:p>
        </p:txBody>
      </p:sp>
      <p:sp>
        <p:nvSpPr>
          <p:cNvPr id="2032" name="Google Shape;2032;p153"/>
          <p:cNvSpPr txBox="1">
            <a:spLocks noGrp="1"/>
          </p:cNvSpPr>
          <p:nvPr>
            <p:ph type="sldNum" idx="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2033" name="Google Shape;2033;p153"/>
          <p:cNvSpPr txBox="1">
            <a:spLocks noGrp="1"/>
          </p:cNvSpPr>
          <p:nvPr>
            <p:ph type="sldNum" idx="3"/>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latin typeface="Lato"/>
                <a:ea typeface="Lato"/>
                <a:cs typeface="Lato"/>
                <a:sym typeface="Lato"/>
              </a:defRPr>
            </a:lvl1pPr>
            <a:lvl2pPr lvl="1" algn="r" rtl="0">
              <a:buNone/>
              <a:defRPr sz="1100">
                <a:latin typeface="Lato"/>
                <a:ea typeface="Lato"/>
                <a:cs typeface="Lato"/>
                <a:sym typeface="Lato"/>
              </a:defRPr>
            </a:lvl2pPr>
            <a:lvl3pPr lvl="2" algn="r" rtl="0">
              <a:buNone/>
              <a:defRPr sz="1100">
                <a:latin typeface="Lato"/>
                <a:ea typeface="Lato"/>
                <a:cs typeface="Lato"/>
                <a:sym typeface="Lato"/>
              </a:defRPr>
            </a:lvl3pPr>
            <a:lvl4pPr lvl="3" algn="r" rtl="0">
              <a:buNone/>
              <a:defRPr sz="1100">
                <a:latin typeface="Lato"/>
                <a:ea typeface="Lato"/>
                <a:cs typeface="Lato"/>
                <a:sym typeface="Lato"/>
              </a:defRPr>
            </a:lvl4pPr>
            <a:lvl5pPr lvl="4" algn="r" rtl="0">
              <a:buNone/>
              <a:defRPr sz="1100">
                <a:latin typeface="Lato"/>
                <a:ea typeface="Lato"/>
                <a:cs typeface="Lato"/>
                <a:sym typeface="Lato"/>
              </a:defRPr>
            </a:lvl5pPr>
            <a:lvl6pPr lvl="5" algn="r" rtl="0">
              <a:buNone/>
              <a:defRPr sz="1100">
                <a:latin typeface="Lato"/>
                <a:ea typeface="Lato"/>
                <a:cs typeface="Lato"/>
                <a:sym typeface="Lato"/>
              </a:defRPr>
            </a:lvl6pPr>
            <a:lvl7pPr lvl="6" algn="r" rtl="0">
              <a:buNone/>
              <a:defRPr sz="1100">
                <a:latin typeface="Lato"/>
                <a:ea typeface="Lato"/>
                <a:cs typeface="Lato"/>
                <a:sym typeface="Lato"/>
              </a:defRPr>
            </a:lvl7pPr>
            <a:lvl8pPr lvl="7" algn="r" rtl="0">
              <a:buNone/>
              <a:defRPr sz="1100">
                <a:latin typeface="Lato"/>
                <a:ea typeface="Lato"/>
                <a:cs typeface="Lato"/>
                <a:sym typeface="Lato"/>
              </a:defRPr>
            </a:lvl8pPr>
            <a:lvl9pPr lvl="8" algn="r" rtl="0">
              <a:buNone/>
              <a:defRPr sz="1100">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034" name="Google Shape;2034;p153"/>
          <p:cNvSpPr txBox="1">
            <a:spLocks noGrp="1"/>
          </p:cNvSpPr>
          <p:nvPr>
            <p:ph type="subTitle" idx="1"/>
          </p:nvPr>
        </p:nvSpPr>
        <p:spPr>
          <a:xfrm>
            <a:off x="6630600" y="4079967"/>
            <a:ext cx="50268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Clr>
                <a:schemeClr val="lt1"/>
              </a:buClr>
              <a:buSzPts val="1300"/>
              <a:buNone/>
              <a:defRPr>
                <a:solidFill>
                  <a:schemeClr val="lt1"/>
                </a:solidFill>
              </a:defRPr>
            </a:lvl1pPr>
            <a:lvl2pPr lvl="1" rtl="0">
              <a:lnSpc>
                <a:spcPct val="100000"/>
              </a:lnSpc>
              <a:spcBef>
                <a:spcPts val="0"/>
              </a:spcBef>
              <a:spcAft>
                <a:spcPts val="0"/>
              </a:spcAft>
              <a:buClr>
                <a:schemeClr val="lt1"/>
              </a:buClr>
              <a:buSzPts val="3600"/>
              <a:buNone/>
              <a:defRPr sz="3600">
                <a:solidFill>
                  <a:schemeClr val="lt1"/>
                </a:solidFill>
              </a:defRPr>
            </a:lvl2pPr>
            <a:lvl3pPr lvl="2" rtl="0">
              <a:lnSpc>
                <a:spcPct val="100000"/>
              </a:lnSpc>
              <a:spcBef>
                <a:spcPts val="0"/>
              </a:spcBef>
              <a:spcAft>
                <a:spcPts val="0"/>
              </a:spcAft>
              <a:buClr>
                <a:schemeClr val="lt1"/>
              </a:buClr>
              <a:buSzPts val="3600"/>
              <a:buNone/>
              <a:defRPr sz="3600">
                <a:solidFill>
                  <a:schemeClr val="lt1"/>
                </a:solidFill>
              </a:defRPr>
            </a:lvl3pPr>
            <a:lvl4pPr lvl="3" rtl="0">
              <a:lnSpc>
                <a:spcPct val="100000"/>
              </a:lnSpc>
              <a:spcBef>
                <a:spcPts val="0"/>
              </a:spcBef>
              <a:spcAft>
                <a:spcPts val="0"/>
              </a:spcAft>
              <a:buClr>
                <a:schemeClr val="lt1"/>
              </a:buClr>
              <a:buSzPts val="3600"/>
              <a:buNone/>
              <a:defRPr sz="3600">
                <a:solidFill>
                  <a:schemeClr val="lt1"/>
                </a:solidFill>
              </a:defRPr>
            </a:lvl4pPr>
            <a:lvl5pPr lvl="4" rtl="0">
              <a:lnSpc>
                <a:spcPct val="100000"/>
              </a:lnSpc>
              <a:spcBef>
                <a:spcPts val="0"/>
              </a:spcBef>
              <a:spcAft>
                <a:spcPts val="0"/>
              </a:spcAft>
              <a:buClr>
                <a:schemeClr val="lt1"/>
              </a:buClr>
              <a:buSzPts val="3600"/>
              <a:buNone/>
              <a:defRPr sz="3600">
                <a:solidFill>
                  <a:schemeClr val="lt1"/>
                </a:solidFill>
              </a:defRPr>
            </a:lvl5pPr>
            <a:lvl6pPr lvl="5" rtl="0">
              <a:lnSpc>
                <a:spcPct val="100000"/>
              </a:lnSpc>
              <a:spcBef>
                <a:spcPts val="0"/>
              </a:spcBef>
              <a:spcAft>
                <a:spcPts val="0"/>
              </a:spcAft>
              <a:buClr>
                <a:schemeClr val="lt1"/>
              </a:buClr>
              <a:buSzPts val="3600"/>
              <a:buNone/>
              <a:defRPr sz="3600">
                <a:solidFill>
                  <a:schemeClr val="lt1"/>
                </a:solidFill>
              </a:defRPr>
            </a:lvl6pPr>
            <a:lvl7pPr lvl="6" rtl="0">
              <a:lnSpc>
                <a:spcPct val="100000"/>
              </a:lnSpc>
              <a:spcBef>
                <a:spcPts val="0"/>
              </a:spcBef>
              <a:spcAft>
                <a:spcPts val="0"/>
              </a:spcAft>
              <a:buClr>
                <a:schemeClr val="lt1"/>
              </a:buClr>
              <a:buSzPts val="3600"/>
              <a:buNone/>
              <a:defRPr sz="3600">
                <a:solidFill>
                  <a:schemeClr val="lt1"/>
                </a:solidFill>
              </a:defRPr>
            </a:lvl7pPr>
            <a:lvl8pPr lvl="7" rtl="0">
              <a:lnSpc>
                <a:spcPct val="100000"/>
              </a:lnSpc>
              <a:spcBef>
                <a:spcPts val="0"/>
              </a:spcBef>
              <a:spcAft>
                <a:spcPts val="0"/>
              </a:spcAft>
              <a:buClr>
                <a:schemeClr val="lt1"/>
              </a:buClr>
              <a:buSzPts val="3600"/>
              <a:buNone/>
              <a:defRPr sz="3600">
                <a:solidFill>
                  <a:schemeClr val="lt1"/>
                </a:solidFill>
              </a:defRPr>
            </a:lvl8pPr>
            <a:lvl9pPr lvl="8"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2035" name="Google Shape;2035;p153"/>
          <p:cNvSpPr>
            <a:spLocks noGrp="1"/>
          </p:cNvSpPr>
          <p:nvPr>
            <p:ph type="pic" idx="4"/>
          </p:nvPr>
        </p:nvSpPr>
        <p:spPr>
          <a:xfrm>
            <a:off x="0" y="0"/>
            <a:ext cx="5894400" cy="6858000"/>
          </a:xfrm>
          <a:prstGeom prst="flowChartDelay">
            <a:avLst/>
          </a:prstGeom>
          <a:noFill/>
          <a:ln>
            <a:noFill/>
          </a:ln>
        </p:spPr>
      </p:sp>
      <p:sp>
        <p:nvSpPr>
          <p:cNvPr id="2036" name="Google Shape;2036;p153"/>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Break/Big Idea 7 - Add Image_Light">
  <p:cSld name="SECTION_HEADER_1_1_1_1">
    <p:bg>
      <p:bgPr>
        <a:solidFill>
          <a:schemeClr val="lt2"/>
        </a:solidFill>
        <a:effectLst/>
      </p:bgPr>
    </p:bg>
    <p:spTree>
      <p:nvGrpSpPr>
        <p:cNvPr id="1" name="Shape 2037"/>
        <p:cNvGrpSpPr/>
        <p:nvPr/>
      </p:nvGrpSpPr>
      <p:grpSpPr>
        <a:xfrm>
          <a:off x="0" y="0"/>
          <a:ext cx="0" cy="0"/>
          <a:chOff x="0" y="0"/>
          <a:chExt cx="0" cy="0"/>
        </a:xfrm>
      </p:grpSpPr>
      <p:grpSp>
        <p:nvGrpSpPr>
          <p:cNvPr id="2038" name="Google Shape;2038;p154"/>
          <p:cNvGrpSpPr/>
          <p:nvPr/>
        </p:nvGrpSpPr>
        <p:grpSpPr>
          <a:xfrm>
            <a:off x="415598" y="6427310"/>
            <a:ext cx="1329629" cy="189008"/>
            <a:chOff x="237650" y="2349675"/>
            <a:chExt cx="7144700" cy="1015625"/>
          </a:xfrm>
        </p:grpSpPr>
        <p:sp>
          <p:nvSpPr>
            <p:cNvPr id="2039" name="Google Shape;2039;p154"/>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0" name="Google Shape;2040;p154"/>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1" name="Google Shape;2041;p154"/>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2" name="Google Shape;2042;p154"/>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3" name="Google Shape;2043;p154"/>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4" name="Google Shape;2044;p154"/>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5" name="Google Shape;2045;p154"/>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6" name="Google Shape;2046;p154"/>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7" name="Google Shape;2047;p154"/>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8" name="Google Shape;2048;p154"/>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9" name="Google Shape;2049;p154"/>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050" name="Google Shape;2050;p154"/>
          <p:cNvSpPr txBox="1">
            <a:spLocks noGrp="1"/>
          </p:cNvSpPr>
          <p:nvPr>
            <p:ph type="title"/>
          </p:nvPr>
        </p:nvSpPr>
        <p:spPr>
          <a:xfrm>
            <a:off x="6630600" y="1983833"/>
            <a:ext cx="50268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6100"/>
              <a:buNone/>
              <a:defRPr sz="6100" b="1">
                <a:solidFill>
                  <a:schemeClr val="dk2"/>
                </a:solidFill>
              </a:defRPr>
            </a:lvl1pPr>
            <a:lvl2pPr lvl="1" rtl="0">
              <a:spcBef>
                <a:spcPts val="0"/>
              </a:spcBef>
              <a:spcAft>
                <a:spcPts val="0"/>
              </a:spcAft>
              <a:buClr>
                <a:schemeClr val="lt2"/>
              </a:buClr>
              <a:buSzPts val="6100"/>
              <a:buNone/>
              <a:defRPr sz="6100" b="1">
                <a:solidFill>
                  <a:schemeClr val="lt2"/>
                </a:solidFill>
              </a:defRPr>
            </a:lvl2pPr>
            <a:lvl3pPr lvl="2" rtl="0">
              <a:spcBef>
                <a:spcPts val="0"/>
              </a:spcBef>
              <a:spcAft>
                <a:spcPts val="0"/>
              </a:spcAft>
              <a:buClr>
                <a:schemeClr val="lt2"/>
              </a:buClr>
              <a:buSzPts val="6100"/>
              <a:buNone/>
              <a:defRPr sz="6100" b="1">
                <a:solidFill>
                  <a:schemeClr val="lt2"/>
                </a:solidFill>
              </a:defRPr>
            </a:lvl3pPr>
            <a:lvl4pPr lvl="3" rtl="0">
              <a:spcBef>
                <a:spcPts val="0"/>
              </a:spcBef>
              <a:spcAft>
                <a:spcPts val="0"/>
              </a:spcAft>
              <a:buClr>
                <a:schemeClr val="lt2"/>
              </a:buClr>
              <a:buSzPts val="6100"/>
              <a:buNone/>
              <a:defRPr sz="6100" b="1">
                <a:solidFill>
                  <a:schemeClr val="lt2"/>
                </a:solidFill>
              </a:defRPr>
            </a:lvl4pPr>
            <a:lvl5pPr lvl="4" rtl="0">
              <a:spcBef>
                <a:spcPts val="0"/>
              </a:spcBef>
              <a:spcAft>
                <a:spcPts val="0"/>
              </a:spcAft>
              <a:buClr>
                <a:schemeClr val="lt2"/>
              </a:buClr>
              <a:buSzPts val="6100"/>
              <a:buNone/>
              <a:defRPr sz="6100" b="1">
                <a:solidFill>
                  <a:schemeClr val="lt2"/>
                </a:solidFill>
              </a:defRPr>
            </a:lvl5pPr>
            <a:lvl6pPr lvl="5" rtl="0">
              <a:spcBef>
                <a:spcPts val="0"/>
              </a:spcBef>
              <a:spcAft>
                <a:spcPts val="0"/>
              </a:spcAft>
              <a:buClr>
                <a:schemeClr val="lt2"/>
              </a:buClr>
              <a:buSzPts val="6100"/>
              <a:buNone/>
              <a:defRPr sz="6100" b="1">
                <a:solidFill>
                  <a:schemeClr val="lt2"/>
                </a:solidFill>
              </a:defRPr>
            </a:lvl6pPr>
            <a:lvl7pPr lvl="6" rtl="0">
              <a:spcBef>
                <a:spcPts val="0"/>
              </a:spcBef>
              <a:spcAft>
                <a:spcPts val="0"/>
              </a:spcAft>
              <a:buClr>
                <a:schemeClr val="lt2"/>
              </a:buClr>
              <a:buSzPts val="6100"/>
              <a:buNone/>
              <a:defRPr sz="6100" b="1">
                <a:solidFill>
                  <a:schemeClr val="lt2"/>
                </a:solidFill>
              </a:defRPr>
            </a:lvl7pPr>
            <a:lvl8pPr lvl="7" rtl="0">
              <a:spcBef>
                <a:spcPts val="0"/>
              </a:spcBef>
              <a:spcAft>
                <a:spcPts val="0"/>
              </a:spcAft>
              <a:buClr>
                <a:schemeClr val="lt2"/>
              </a:buClr>
              <a:buSzPts val="6100"/>
              <a:buNone/>
              <a:defRPr sz="6100" b="1">
                <a:solidFill>
                  <a:schemeClr val="lt2"/>
                </a:solidFill>
              </a:defRPr>
            </a:lvl8pPr>
            <a:lvl9pPr lvl="8" rtl="0">
              <a:spcBef>
                <a:spcPts val="0"/>
              </a:spcBef>
              <a:spcAft>
                <a:spcPts val="0"/>
              </a:spcAft>
              <a:buClr>
                <a:schemeClr val="lt2"/>
              </a:buClr>
              <a:buSzPts val="6100"/>
              <a:buNone/>
              <a:defRPr sz="6100" b="1">
                <a:solidFill>
                  <a:schemeClr val="lt2"/>
                </a:solidFill>
              </a:defRPr>
            </a:lvl9pPr>
          </a:lstStyle>
          <a:p>
            <a:endParaRPr/>
          </a:p>
        </p:txBody>
      </p:sp>
      <p:sp>
        <p:nvSpPr>
          <p:cNvPr id="2051" name="Google Shape;2051;p15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3F3EA"/>
                </a:solidFill>
              </a:defRPr>
            </a:lvl1pPr>
            <a:lvl2pPr lvl="1" rtl="0">
              <a:buNone/>
              <a:defRPr>
                <a:solidFill>
                  <a:srgbClr val="F3F3EA"/>
                </a:solidFill>
              </a:defRPr>
            </a:lvl2pPr>
            <a:lvl3pPr lvl="2" rtl="0">
              <a:buNone/>
              <a:defRPr>
                <a:solidFill>
                  <a:srgbClr val="F3F3EA"/>
                </a:solidFill>
              </a:defRPr>
            </a:lvl3pPr>
            <a:lvl4pPr lvl="3" rtl="0">
              <a:buNone/>
              <a:defRPr>
                <a:solidFill>
                  <a:srgbClr val="F3F3EA"/>
                </a:solidFill>
              </a:defRPr>
            </a:lvl4pPr>
            <a:lvl5pPr lvl="4" rtl="0">
              <a:buNone/>
              <a:defRPr>
                <a:solidFill>
                  <a:srgbClr val="F3F3EA"/>
                </a:solidFill>
              </a:defRPr>
            </a:lvl5pPr>
            <a:lvl6pPr lvl="5" rtl="0">
              <a:buNone/>
              <a:defRPr>
                <a:solidFill>
                  <a:srgbClr val="F3F3EA"/>
                </a:solidFill>
              </a:defRPr>
            </a:lvl6pPr>
            <a:lvl7pPr lvl="6" rtl="0">
              <a:buNone/>
              <a:defRPr>
                <a:solidFill>
                  <a:srgbClr val="F3F3EA"/>
                </a:solidFill>
              </a:defRPr>
            </a:lvl7pPr>
            <a:lvl8pPr lvl="7" rtl="0">
              <a:buNone/>
              <a:defRPr>
                <a:solidFill>
                  <a:srgbClr val="F3F3EA"/>
                </a:solidFill>
              </a:defRPr>
            </a:lvl8pPr>
            <a:lvl9pPr lvl="8" rtl="0">
              <a:buNone/>
              <a:defRPr>
                <a:solidFill>
                  <a:srgbClr val="F3F3EA"/>
                </a:solidFill>
              </a:defRPr>
            </a:lvl9pPr>
          </a:lstStyle>
          <a:p>
            <a:pPr marL="0" lvl="0" indent="0" algn="r" rtl="0">
              <a:spcBef>
                <a:spcPts val="0"/>
              </a:spcBef>
              <a:spcAft>
                <a:spcPts val="0"/>
              </a:spcAft>
              <a:buNone/>
            </a:pPr>
            <a:fld id="{00000000-1234-1234-1234-123412341234}" type="slidenum">
              <a:rPr lang="en-US"/>
              <a:t>‹#›</a:t>
            </a:fld>
            <a:endParaRPr/>
          </a:p>
        </p:txBody>
      </p:sp>
      <p:sp>
        <p:nvSpPr>
          <p:cNvPr id="2052" name="Google Shape;2052;p154"/>
          <p:cNvSpPr txBox="1">
            <a:spLocks noGrp="1"/>
          </p:cNvSpPr>
          <p:nvPr>
            <p:ph type="sldNum" idx="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2053" name="Google Shape;2053;p154"/>
          <p:cNvSpPr txBox="1">
            <a:spLocks noGrp="1"/>
          </p:cNvSpPr>
          <p:nvPr>
            <p:ph type="sldNum" idx="3"/>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latin typeface="Lato"/>
                <a:ea typeface="Lato"/>
                <a:cs typeface="Lato"/>
                <a:sym typeface="Lato"/>
              </a:defRPr>
            </a:lvl1pPr>
            <a:lvl2pPr lvl="1" algn="r" rtl="0">
              <a:buNone/>
              <a:defRPr sz="1100">
                <a:latin typeface="Lato"/>
                <a:ea typeface="Lato"/>
                <a:cs typeface="Lato"/>
                <a:sym typeface="Lato"/>
              </a:defRPr>
            </a:lvl2pPr>
            <a:lvl3pPr lvl="2" algn="r" rtl="0">
              <a:buNone/>
              <a:defRPr sz="1100">
                <a:latin typeface="Lato"/>
                <a:ea typeface="Lato"/>
                <a:cs typeface="Lato"/>
                <a:sym typeface="Lato"/>
              </a:defRPr>
            </a:lvl3pPr>
            <a:lvl4pPr lvl="3" algn="r" rtl="0">
              <a:buNone/>
              <a:defRPr sz="1100">
                <a:latin typeface="Lato"/>
                <a:ea typeface="Lato"/>
                <a:cs typeface="Lato"/>
                <a:sym typeface="Lato"/>
              </a:defRPr>
            </a:lvl4pPr>
            <a:lvl5pPr lvl="4" algn="r" rtl="0">
              <a:buNone/>
              <a:defRPr sz="1100">
                <a:latin typeface="Lato"/>
                <a:ea typeface="Lato"/>
                <a:cs typeface="Lato"/>
                <a:sym typeface="Lato"/>
              </a:defRPr>
            </a:lvl5pPr>
            <a:lvl6pPr lvl="5" algn="r" rtl="0">
              <a:buNone/>
              <a:defRPr sz="1100">
                <a:latin typeface="Lato"/>
                <a:ea typeface="Lato"/>
                <a:cs typeface="Lato"/>
                <a:sym typeface="Lato"/>
              </a:defRPr>
            </a:lvl6pPr>
            <a:lvl7pPr lvl="6" algn="r" rtl="0">
              <a:buNone/>
              <a:defRPr sz="1100">
                <a:latin typeface="Lato"/>
                <a:ea typeface="Lato"/>
                <a:cs typeface="Lato"/>
                <a:sym typeface="Lato"/>
              </a:defRPr>
            </a:lvl7pPr>
            <a:lvl8pPr lvl="7" algn="r" rtl="0">
              <a:buNone/>
              <a:defRPr sz="1100">
                <a:latin typeface="Lato"/>
                <a:ea typeface="Lato"/>
                <a:cs typeface="Lato"/>
                <a:sym typeface="Lato"/>
              </a:defRPr>
            </a:lvl8pPr>
            <a:lvl9pPr lvl="8" algn="r" rtl="0">
              <a:buNone/>
              <a:defRPr sz="1100">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054" name="Google Shape;2054;p154"/>
          <p:cNvSpPr txBox="1">
            <a:spLocks noGrp="1"/>
          </p:cNvSpPr>
          <p:nvPr>
            <p:ph type="subTitle" idx="1"/>
          </p:nvPr>
        </p:nvSpPr>
        <p:spPr>
          <a:xfrm>
            <a:off x="6630600" y="4079967"/>
            <a:ext cx="50268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Clr>
                <a:schemeClr val="lt1"/>
              </a:buClr>
              <a:buSzPts val="1300"/>
              <a:buNone/>
              <a:defRPr>
                <a:solidFill>
                  <a:schemeClr val="lt1"/>
                </a:solidFill>
              </a:defRPr>
            </a:lvl1pPr>
            <a:lvl2pPr lvl="1" rtl="0">
              <a:lnSpc>
                <a:spcPct val="100000"/>
              </a:lnSpc>
              <a:spcBef>
                <a:spcPts val="0"/>
              </a:spcBef>
              <a:spcAft>
                <a:spcPts val="0"/>
              </a:spcAft>
              <a:buClr>
                <a:schemeClr val="lt1"/>
              </a:buClr>
              <a:buSzPts val="3600"/>
              <a:buNone/>
              <a:defRPr sz="3600">
                <a:solidFill>
                  <a:schemeClr val="lt1"/>
                </a:solidFill>
              </a:defRPr>
            </a:lvl2pPr>
            <a:lvl3pPr lvl="2" rtl="0">
              <a:lnSpc>
                <a:spcPct val="100000"/>
              </a:lnSpc>
              <a:spcBef>
                <a:spcPts val="0"/>
              </a:spcBef>
              <a:spcAft>
                <a:spcPts val="0"/>
              </a:spcAft>
              <a:buClr>
                <a:schemeClr val="lt1"/>
              </a:buClr>
              <a:buSzPts val="3600"/>
              <a:buNone/>
              <a:defRPr sz="3600">
                <a:solidFill>
                  <a:schemeClr val="lt1"/>
                </a:solidFill>
              </a:defRPr>
            </a:lvl3pPr>
            <a:lvl4pPr lvl="3" rtl="0">
              <a:lnSpc>
                <a:spcPct val="100000"/>
              </a:lnSpc>
              <a:spcBef>
                <a:spcPts val="0"/>
              </a:spcBef>
              <a:spcAft>
                <a:spcPts val="0"/>
              </a:spcAft>
              <a:buClr>
                <a:schemeClr val="lt1"/>
              </a:buClr>
              <a:buSzPts val="3600"/>
              <a:buNone/>
              <a:defRPr sz="3600">
                <a:solidFill>
                  <a:schemeClr val="lt1"/>
                </a:solidFill>
              </a:defRPr>
            </a:lvl4pPr>
            <a:lvl5pPr lvl="4" rtl="0">
              <a:lnSpc>
                <a:spcPct val="100000"/>
              </a:lnSpc>
              <a:spcBef>
                <a:spcPts val="0"/>
              </a:spcBef>
              <a:spcAft>
                <a:spcPts val="0"/>
              </a:spcAft>
              <a:buClr>
                <a:schemeClr val="lt1"/>
              </a:buClr>
              <a:buSzPts val="3600"/>
              <a:buNone/>
              <a:defRPr sz="3600">
                <a:solidFill>
                  <a:schemeClr val="lt1"/>
                </a:solidFill>
              </a:defRPr>
            </a:lvl5pPr>
            <a:lvl6pPr lvl="5" rtl="0">
              <a:lnSpc>
                <a:spcPct val="100000"/>
              </a:lnSpc>
              <a:spcBef>
                <a:spcPts val="0"/>
              </a:spcBef>
              <a:spcAft>
                <a:spcPts val="0"/>
              </a:spcAft>
              <a:buClr>
                <a:schemeClr val="lt1"/>
              </a:buClr>
              <a:buSzPts val="3600"/>
              <a:buNone/>
              <a:defRPr sz="3600">
                <a:solidFill>
                  <a:schemeClr val="lt1"/>
                </a:solidFill>
              </a:defRPr>
            </a:lvl6pPr>
            <a:lvl7pPr lvl="6" rtl="0">
              <a:lnSpc>
                <a:spcPct val="100000"/>
              </a:lnSpc>
              <a:spcBef>
                <a:spcPts val="0"/>
              </a:spcBef>
              <a:spcAft>
                <a:spcPts val="0"/>
              </a:spcAft>
              <a:buClr>
                <a:schemeClr val="lt1"/>
              </a:buClr>
              <a:buSzPts val="3600"/>
              <a:buNone/>
              <a:defRPr sz="3600">
                <a:solidFill>
                  <a:schemeClr val="lt1"/>
                </a:solidFill>
              </a:defRPr>
            </a:lvl7pPr>
            <a:lvl8pPr lvl="7" rtl="0">
              <a:lnSpc>
                <a:spcPct val="100000"/>
              </a:lnSpc>
              <a:spcBef>
                <a:spcPts val="0"/>
              </a:spcBef>
              <a:spcAft>
                <a:spcPts val="0"/>
              </a:spcAft>
              <a:buClr>
                <a:schemeClr val="lt1"/>
              </a:buClr>
              <a:buSzPts val="3600"/>
              <a:buNone/>
              <a:defRPr sz="3600">
                <a:solidFill>
                  <a:schemeClr val="lt1"/>
                </a:solidFill>
              </a:defRPr>
            </a:lvl8pPr>
            <a:lvl9pPr lvl="8"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2055" name="Google Shape;2055;p154"/>
          <p:cNvSpPr>
            <a:spLocks noGrp="1"/>
          </p:cNvSpPr>
          <p:nvPr>
            <p:ph type="pic" idx="4"/>
          </p:nvPr>
        </p:nvSpPr>
        <p:spPr>
          <a:xfrm>
            <a:off x="0" y="0"/>
            <a:ext cx="5894400" cy="6858000"/>
          </a:xfrm>
          <a:prstGeom prst="flowChartDelay">
            <a:avLst/>
          </a:prstGeom>
          <a:noFill/>
          <a:ln>
            <a:noFill/>
          </a:ln>
        </p:spPr>
      </p:sp>
      <p:sp>
        <p:nvSpPr>
          <p:cNvPr id="2056" name="Google Shape;2056;p154"/>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2B Section title and description">
  <p:cSld name="SECTION_TITLE_AND_DESCRIPTION_1">
    <p:bg>
      <p:bgPr>
        <a:solidFill>
          <a:schemeClr val="dk1"/>
        </a:solidFill>
        <a:effectLst/>
      </p:bgPr>
    </p:bg>
    <p:spTree>
      <p:nvGrpSpPr>
        <p:cNvPr id="1" name="Shape 124"/>
        <p:cNvGrpSpPr/>
        <p:nvPr/>
      </p:nvGrpSpPr>
      <p:grpSpPr>
        <a:xfrm>
          <a:off x="0" y="0"/>
          <a:ext cx="0" cy="0"/>
          <a:chOff x="0" y="0"/>
          <a:chExt cx="0" cy="0"/>
        </a:xfrm>
      </p:grpSpPr>
      <p:sp>
        <p:nvSpPr>
          <p:cNvPr id="125" name="Google Shape;125;p16"/>
          <p:cNvSpPr/>
          <p:nvPr/>
        </p:nvSpPr>
        <p:spPr>
          <a:xfrm flipH="1">
            <a:off x="72" y="0"/>
            <a:ext cx="121896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 name="Google Shape;126;p16"/>
          <p:cNvSpPr/>
          <p:nvPr/>
        </p:nvSpPr>
        <p:spPr>
          <a:xfrm flipH="1">
            <a:off x="888" y="0"/>
            <a:ext cx="3531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127" name="Google Shape;127;p16"/>
          <p:cNvSpPr/>
          <p:nvPr/>
        </p:nvSpPr>
        <p:spPr>
          <a:xfrm>
            <a:off x="6096000" y="233"/>
            <a:ext cx="6096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 name="Google Shape;128;p16"/>
          <p:cNvSpPr txBox="1">
            <a:spLocks noGrp="1"/>
          </p:cNvSpPr>
          <p:nvPr>
            <p:ph type="title"/>
          </p:nvPr>
        </p:nvSpPr>
        <p:spPr>
          <a:xfrm>
            <a:off x="354000" y="1249400"/>
            <a:ext cx="5393700" cy="2385600"/>
          </a:xfrm>
          <a:prstGeom prst="rect">
            <a:avLst/>
          </a:prstGeom>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2"/>
              </a:buClr>
              <a:buSzPts val="6100"/>
              <a:buNone/>
              <a:defRPr sz="6100">
                <a:solidFill>
                  <a:schemeClr val="dk2"/>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129" name="Google Shape;129;p16"/>
          <p:cNvSpPr txBox="1">
            <a:spLocks noGrp="1"/>
          </p:cNvSpPr>
          <p:nvPr>
            <p:ph type="subTitle" idx="1"/>
          </p:nvPr>
        </p:nvSpPr>
        <p:spPr>
          <a:xfrm>
            <a:off x="354000" y="3937000"/>
            <a:ext cx="5393700" cy="15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sp>
        <p:nvSpPr>
          <p:cNvPr id="130" name="Google Shape;130;p16"/>
          <p:cNvSpPr txBox="1">
            <a:spLocks noGrp="1"/>
          </p:cNvSpPr>
          <p:nvPr>
            <p:ph type="body" idx="2"/>
          </p:nvPr>
        </p:nvSpPr>
        <p:spPr>
          <a:xfrm>
            <a:off x="6586000" y="496667"/>
            <a:ext cx="5115900" cy="5594700"/>
          </a:xfrm>
          <a:prstGeom prst="rect">
            <a:avLst/>
          </a:prstGeom>
          <a:noFill/>
          <a:ln>
            <a:noFill/>
          </a:ln>
        </p:spPr>
        <p:txBody>
          <a:bodyPr spcFirstLastPara="1" wrap="square" lIns="91425" tIns="91425" rIns="91425" bIns="91425" anchor="ctr" anchorCtr="0">
            <a:noAutofit/>
          </a:bodyPr>
          <a:lstStyle>
            <a:lvl1pPr marL="457200" lvl="0" indent="-330200" rtl="0">
              <a:spcBef>
                <a:spcPts val="0"/>
              </a:spcBef>
              <a:spcAft>
                <a:spcPts val="0"/>
              </a:spcAft>
              <a:buSzPts val="1600"/>
              <a:buChar char="●"/>
              <a:defRPr sz="1600"/>
            </a:lvl1pPr>
            <a:lvl2pPr marL="914400" lvl="1" indent="-323850" rtl="0">
              <a:spcBef>
                <a:spcPts val="0"/>
              </a:spcBef>
              <a:spcAft>
                <a:spcPts val="0"/>
              </a:spcAft>
              <a:buSzPts val="1500"/>
              <a:buChar char="○"/>
              <a:defRPr sz="1500"/>
            </a:lvl2pPr>
            <a:lvl3pPr marL="1371600" lvl="2" indent="-311150" rtl="0">
              <a:spcBef>
                <a:spcPts val="0"/>
              </a:spcBef>
              <a:spcAft>
                <a:spcPts val="0"/>
              </a:spcAft>
              <a:buSzPts val="1300"/>
              <a:buChar char="■"/>
              <a:defRPr sz="1300"/>
            </a:lvl3pPr>
            <a:lvl4pPr marL="1828800" lvl="3" indent="-304800" rtl="0">
              <a:spcBef>
                <a:spcPts val="0"/>
              </a:spcBef>
              <a:spcAft>
                <a:spcPts val="0"/>
              </a:spcAft>
              <a:buSzPts val="1200"/>
              <a:buChar char="●"/>
              <a:defRPr sz="1200"/>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31" name="Google Shape;131;p16"/>
          <p:cNvSpPr txBox="1">
            <a:spLocks noGrp="1"/>
          </p:cNvSpPr>
          <p:nvPr>
            <p:ph type="sldNum" idx="12"/>
          </p:nvPr>
        </p:nvSpPr>
        <p:spPr>
          <a:xfrm>
            <a:off x="11044810" y="6091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grpSp>
        <p:nvGrpSpPr>
          <p:cNvPr id="132" name="Google Shape;132;p16"/>
          <p:cNvGrpSpPr/>
          <p:nvPr/>
        </p:nvGrpSpPr>
        <p:grpSpPr>
          <a:xfrm>
            <a:off x="415585" y="6427302"/>
            <a:ext cx="1329629" cy="189008"/>
            <a:chOff x="237650" y="2349675"/>
            <a:chExt cx="7144700" cy="1015625"/>
          </a:xfrm>
        </p:grpSpPr>
        <p:sp>
          <p:nvSpPr>
            <p:cNvPr id="133" name="Google Shape;133;p16"/>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4" name="Google Shape;134;p16"/>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5" name="Google Shape;135;p16"/>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6" name="Google Shape;136;p16"/>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7" name="Google Shape;137;p16"/>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8" name="Google Shape;138;p16"/>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39" name="Google Shape;139;p16"/>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40" name="Google Shape;140;p16"/>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41" name="Google Shape;141;p16"/>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42" name="Google Shape;142;p16"/>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43" name="Google Shape;143;p16"/>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2C Eyebrow, Title, Subtitle, Content on Near White">
  <p:cSld name="TITLE_AND_BODY_1_1">
    <p:bg>
      <p:bgPr>
        <a:solidFill>
          <a:schemeClr val="lt2"/>
        </a:solidFill>
        <a:effectLst/>
      </p:bgPr>
    </p:bg>
    <p:spTree>
      <p:nvGrpSpPr>
        <p:cNvPr id="1" name="Shape 2057"/>
        <p:cNvGrpSpPr/>
        <p:nvPr/>
      </p:nvGrpSpPr>
      <p:grpSpPr>
        <a:xfrm>
          <a:off x="0" y="0"/>
          <a:ext cx="0" cy="0"/>
          <a:chOff x="0" y="0"/>
          <a:chExt cx="0" cy="0"/>
        </a:xfrm>
      </p:grpSpPr>
      <p:sp>
        <p:nvSpPr>
          <p:cNvPr id="2058" name="Google Shape;2058;p15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059" name="Google Shape;2059;p155"/>
          <p:cNvSpPr txBox="1">
            <a:spLocks noGrp="1"/>
          </p:cNvSpPr>
          <p:nvPr>
            <p:ph type="body" idx="1"/>
          </p:nvPr>
        </p:nvSpPr>
        <p:spPr>
          <a:xfrm>
            <a:off x="415600" y="1834900"/>
            <a:ext cx="11360700" cy="41331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060" name="Google Shape;2060;p155"/>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61" name="Google Shape;2061;p155"/>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62" name="Google Shape;2062;p155"/>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063" name="Google Shape;2063;p155"/>
          <p:cNvSpPr txBox="1">
            <a:spLocks noGrp="1"/>
          </p:cNvSpPr>
          <p:nvPr>
            <p:ph type="title" idx="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064" name="Google Shape;2064;p155"/>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2C Eyebrow, Title, Subtitle, Content on White">
  <p:cSld name="TITLE_AND_BODY_1_1_2">
    <p:bg>
      <p:bgPr>
        <a:solidFill>
          <a:schemeClr val="lt1"/>
        </a:solidFill>
        <a:effectLst/>
      </p:bgPr>
    </p:bg>
    <p:spTree>
      <p:nvGrpSpPr>
        <p:cNvPr id="1" name="Shape 2065"/>
        <p:cNvGrpSpPr/>
        <p:nvPr/>
      </p:nvGrpSpPr>
      <p:grpSpPr>
        <a:xfrm>
          <a:off x="0" y="0"/>
          <a:ext cx="0" cy="0"/>
          <a:chOff x="0" y="0"/>
          <a:chExt cx="0" cy="0"/>
        </a:xfrm>
      </p:grpSpPr>
      <p:sp>
        <p:nvSpPr>
          <p:cNvPr id="2066" name="Google Shape;2066;p15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067" name="Google Shape;2067;p156"/>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068" name="Google Shape;2068;p156"/>
          <p:cNvSpPr txBox="1">
            <a:spLocks noGrp="1"/>
          </p:cNvSpPr>
          <p:nvPr>
            <p:ph type="body" idx="1"/>
          </p:nvPr>
        </p:nvSpPr>
        <p:spPr>
          <a:xfrm>
            <a:off x="415600" y="1834900"/>
            <a:ext cx="11360700" cy="41331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069" name="Google Shape;2069;p156"/>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70" name="Google Shape;2070;p156"/>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71" name="Google Shape;2071;p156"/>
          <p:cNvSpPr txBox="1">
            <a:spLocks noGrp="1"/>
          </p:cNvSpPr>
          <p:nvPr>
            <p:ph type="title" idx="2"/>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072" name="Google Shape;2072;p156"/>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2C Eyebrow, Title, Subtitle, Content, Half white">
  <p:cSld name="TITLE_AND_BODY_1_1_2_1">
    <p:bg>
      <p:bgPr>
        <a:solidFill>
          <a:schemeClr val="lt1"/>
        </a:solidFill>
        <a:effectLst/>
      </p:bgPr>
    </p:bg>
    <p:spTree>
      <p:nvGrpSpPr>
        <p:cNvPr id="1" name="Shape 2073"/>
        <p:cNvGrpSpPr/>
        <p:nvPr/>
      </p:nvGrpSpPr>
      <p:grpSpPr>
        <a:xfrm>
          <a:off x="0" y="0"/>
          <a:ext cx="0" cy="0"/>
          <a:chOff x="0" y="0"/>
          <a:chExt cx="0" cy="0"/>
        </a:xfrm>
      </p:grpSpPr>
      <p:sp>
        <p:nvSpPr>
          <p:cNvPr id="2074" name="Google Shape;2074;p157"/>
          <p:cNvSpPr/>
          <p:nvPr/>
        </p:nvSpPr>
        <p:spPr>
          <a:xfrm>
            <a:off x="6096000" y="0"/>
            <a:ext cx="6096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75" name="Google Shape;2075;p15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076" name="Google Shape;2076;p157"/>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077" name="Google Shape;2077;p157"/>
          <p:cNvSpPr txBox="1">
            <a:spLocks noGrp="1"/>
          </p:cNvSpPr>
          <p:nvPr>
            <p:ph type="body" idx="1"/>
          </p:nvPr>
        </p:nvSpPr>
        <p:spPr>
          <a:xfrm>
            <a:off x="415600" y="1834900"/>
            <a:ext cx="11360700" cy="41331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078" name="Google Shape;2078;p157"/>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79" name="Google Shape;2079;p157"/>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0" name="Google Shape;2080;p157"/>
          <p:cNvSpPr txBox="1">
            <a:spLocks noGrp="1"/>
          </p:cNvSpPr>
          <p:nvPr>
            <p:ph type="title" idx="2"/>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081" name="Google Shape;2081;p157"/>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wo columns images">
  <p:cSld name="TITLE_AND_TWO_COLUMNS_1">
    <p:bg>
      <p:bgPr>
        <a:solidFill>
          <a:schemeClr val="lt2"/>
        </a:solidFill>
        <a:effectLst/>
      </p:bgPr>
    </p:bg>
    <p:spTree>
      <p:nvGrpSpPr>
        <p:cNvPr id="1" name="Shape 2082"/>
        <p:cNvGrpSpPr/>
        <p:nvPr/>
      </p:nvGrpSpPr>
      <p:grpSpPr>
        <a:xfrm>
          <a:off x="0" y="0"/>
          <a:ext cx="0" cy="0"/>
          <a:chOff x="0" y="0"/>
          <a:chExt cx="0" cy="0"/>
        </a:xfrm>
      </p:grpSpPr>
      <p:sp>
        <p:nvSpPr>
          <p:cNvPr id="2083" name="Google Shape;2083;p158"/>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084" name="Google Shape;2084;p158"/>
          <p:cNvSpPr>
            <a:spLocks noGrp="1"/>
          </p:cNvSpPr>
          <p:nvPr>
            <p:ph type="pic" idx="2"/>
          </p:nvPr>
        </p:nvSpPr>
        <p:spPr>
          <a:xfrm>
            <a:off x="6443133" y="1700767"/>
            <a:ext cx="5333100" cy="4133100"/>
          </a:xfrm>
          <a:prstGeom prst="rect">
            <a:avLst/>
          </a:prstGeom>
          <a:noFill/>
          <a:ln>
            <a:noFill/>
          </a:ln>
        </p:spPr>
      </p:sp>
      <p:sp>
        <p:nvSpPr>
          <p:cNvPr id="2085" name="Google Shape;2085;p158"/>
          <p:cNvSpPr>
            <a:spLocks noGrp="1"/>
          </p:cNvSpPr>
          <p:nvPr>
            <p:ph type="pic" idx="3"/>
          </p:nvPr>
        </p:nvSpPr>
        <p:spPr>
          <a:xfrm>
            <a:off x="415667" y="1700767"/>
            <a:ext cx="5333100" cy="4133100"/>
          </a:xfrm>
          <a:prstGeom prst="rect">
            <a:avLst/>
          </a:prstGeom>
          <a:noFill/>
          <a:ln>
            <a:noFill/>
          </a:ln>
        </p:spPr>
      </p:sp>
      <p:sp>
        <p:nvSpPr>
          <p:cNvPr id="2086" name="Google Shape;2086;p158"/>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7" name="Google Shape;2087;p158"/>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8" name="Google Shape;2088;p158"/>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089" name="Google Shape;2089;p158"/>
          <p:cNvSpPr txBox="1">
            <a:spLocks noGrp="1"/>
          </p:cNvSpPr>
          <p:nvPr>
            <p:ph type="title" idx="4"/>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090" name="Google Shape;2090;p158"/>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two columns images 2">
  <p:cSld name="TITLE_AND_TWO_COLUMNS_1_3">
    <p:bg>
      <p:bgPr>
        <a:solidFill>
          <a:schemeClr val="lt1"/>
        </a:solidFill>
        <a:effectLst/>
      </p:bgPr>
    </p:bg>
    <p:spTree>
      <p:nvGrpSpPr>
        <p:cNvPr id="1" name="Shape 2091"/>
        <p:cNvGrpSpPr/>
        <p:nvPr/>
      </p:nvGrpSpPr>
      <p:grpSpPr>
        <a:xfrm>
          <a:off x="0" y="0"/>
          <a:ext cx="0" cy="0"/>
          <a:chOff x="0" y="0"/>
          <a:chExt cx="0" cy="0"/>
        </a:xfrm>
      </p:grpSpPr>
      <p:sp>
        <p:nvSpPr>
          <p:cNvPr id="2092" name="Google Shape;2092;p159"/>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093" name="Google Shape;2093;p159"/>
          <p:cNvSpPr>
            <a:spLocks noGrp="1"/>
          </p:cNvSpPr>
          <p:nvPr>
            <p:ph type="pic" idx="2"/>
          </p:nvPr>
        </p:nvSpPr>
        <p:spPr>
          <a:xfrm>
            <a:off x="6443133" y="1700767"/>
            <a:ext cx="5333100" cy="4133100"/>
          </a:xfrm>
          <a:prstGeom prst="rect">
            <a:avLst/>
          </a:prstGeom>
          <a:noFill/>
          <a:ln>
            <a:noFill/>
          </a:ln>
        </p:spPr>
      </p:sp>
      <p:sp>
        <p:nvSpPr>
          <p:cNvPr id="2094" name="Google Shape;2094;p159"/>
          <p:cNvSpPr>
            <a:spLocks noGrp="1"/>
          </p:cNvSpPr>
          <p:nvPr>
            <p:ph type="pic" idx="3"/>
          </p:nvPr>
        </p:nvSpPr>
        <p:spPr>
          <a:xfrm>
            <a:off x="415667" y="1700767"/>
            <a:ext cx="5333100" cy="4133100"/>
          </a:xfrm>
          <a:prstGeom prst="rect">
            <a:avLst/>
          </a:prstGeom>
          <a:noFill/>
          <a:ln>
            <a:noFill/>
          </a:ln>
        </p:spPr>
      </p:sp>
      <p:sp>
        <p:nvSpPr>
          <p:cNvPr id="2095" name="Google Shape;2095;p159"/>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6" name="Google Shape;2096;p159"/>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7" name="Google Shape;2097;p159"/>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098" name="Google Shape;2098;p159"/>
          <p:cNvSpPr txBox="1">
            <a:spLocks noGrp="1"/>
          </p:cNvSpPr>
          <p:nvPr>
            <p:ph type="title" idx="4"/>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099" name="Google Shape;2099;p159"/>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images 1 2">
  <p:cSld name="TITLE_AND_TWO_COLUMNS_1_2_2_1_2">
    <p:bg>
      <p:bgPr>
        <a:solidFill>
          <a:schemeClr val="lt1"/>
        </a:solidFill>
        <a:effectLst/>
      </p:bgPr>
    </p:bg>
    <p:spTree>
      <p:nvGrpSpPr>
        <p:cNvPr id="1" name="Shape 2100"/>
        <p:cNvGrpSpPr/>
        <p:nvPr/>
      </p:nvGrpSpPr>
      <p:grpSpPr>
        <a:xfrm>
          <a:off x="0" y="0"/>
          <a:ext cx="0" cy="0"/>
          <a:chOff x="0" y="0"/>
          <a:chExt cx="0" cy="0"/>
        </a:xfrm>
      </p:grpSpPr>
      <p:sp>
        <p:nvSpPr>
          <p:cNvPr id="2101" name="Google Shape;2101;p160"/>
          <p:cNvSpPr>
            <a:spLocks noGrp="1"/>
          </p:cNvSpPr>
          <p:nvPr>
            <p:ph type="pic" idx="2"/>
          </p:nvPr>
        </p:nvSpPr>
        <p:spPr>
          <a:xfrm>
            <a:off x="415667" y="1700767"/>
            <a:ext cx="3728400" cy="4394700"/>
          </a:xfrm>
          <a:prstGeom prst="rect">
            <a:avLst/>
          </a:prstGeom>
          <a:noFill/>
          <a:ln>
            <a:noFill/>
          </a:ln>
        </p:spPr>
      </p:sp>
      <p:sp>
        <p:nvSpPr>
          <p:cNvPr id="2102" name="Google Shape;2102;p160"/>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103" name="Google Shape;2103;p160"/>
          <p:cNvSpPr>
            <a:spLocks noGrp="1"/>
          </p:cNvSpPr>
          <p:nvPr>
            <p:ph type="pic" idx="3"/>
          </p:nvPr>
        </p:nvSpPr>
        <p:spPr>
          <a:xfrm>
            <a:off x="8047997" y="1700767"/>
            <a:ext cx="3728400" cy="4394700"/>
          </a:xfrm>
          <a:prstGeom prst="rect">
            <a:avLst/>
          </a:prstGeom>
          <a:noFill/>
          <a:ln>
            <a:noFill/>
          </a:ln>
        </p:spPr>
      </p:sp>
      <p:sp>
        <p:nvSpPr>
          <p:cNvPr id="2104" name="Google Shape;2104;p160"/>
          <p:cNvSpPr>
            <a:spLocks noGrp="1"/>
          </p:cNvSpPr>
          <p:nvPr>
            <p:ph type="pic" idx="4"/>
          </p:nvPr>
        </p:nvSpPr>
        <p:spPr>
          <a:xfrm>
            <a:off x="4231849" y="1700767"/>
            <a:ext cx="3728400" cy="4394700"/>
          </a:xfrm>
          <a:prstGeom prst="rect">
            <a:avLst/>
          </a:prstGeom>
          <a:noFill/>
          <a:ln>
            <a:noFill/>
          </a:ln>
        </p:spPr>
      </p:sp>
      <p:sp>
        <p:nvSpPr>
          <p:cNvPr id="2105" name="Google Shape;2105;p160"/>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6" name="Google Shape;2106;p160"/>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7" name="Google Shape;2107;p160"/>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108" name="Google Shape;2108;p160"/>
          <p:cNvSpPr txBox="1">
            <a:spLocks noGrp="1"/>
          </p:cNvSpPr>
          <p:nvPr>
            <p:ph type="title" idx="5"/>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109" name="Google Shape;2109;p160"/>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hree subjetcs">
  <p:cSld name="TITLE_AND_TWO_COLUMNS_1_2_2_1_1_1">
    <p:bg>
      <p:bgPr>
        <a:solidFill>
          <a:schemeClr val="lt1"/>
        </a:solidFill>
        <a:effectLst/>
      </p:bgPr>
    </p:bg>
    <p:spTree>
      <p:nvGrpSpPr>
        <p:cNvPr id="1" name="Shape 2110"/>
        <p:cNvGrpSpPr/>
        <p:nvPr/>
      </p:nvGrpSpPr>
      <p:grpSpPr>
        <a:xfrm>
          <a:off x="0" y="0"/>
          <a:ext cx="0" cy="0"/>
          <a:chOff x="0" y="0"/>
          <a:chExt cx="0" cy="0"/>
        </a:xfrm>
      </p:grpSpPr>
      <p:sp>
        <p:nvSpPr>
          <p:cNvPr id="2111" name="Google Shape;2111;p161"/>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112" name="Google Shape;2112;p161"/>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cxnSp>
        <p:nvCxnSpPr>
          <p:cNvPr id="2113" name="Google Shape;2113;p161"/>
          <p:cNvCxnSpPr/>
          <p:nvPr/>
        </p:nvCxnSpPr>
        <p:spPr>
          <a:xfrm>
            <a:off x="520333" y="1901983"/>
            <a:ext cx="0" cy="3570000"/>
          </a:xfrm>
          <a:prstGeom prst="straightConnector1">
            <a:avLst/>
          </a:prstGeom>
          <a:noFill/>
          <a:ln w="38100" cap="flat" cmpd="sng">
            <a:solidFill>
              <a:schemeClr val="accent1"/>
            </a:solidFill>
            <a:prstDash val="solid"/>
            <a:round/>
            <a:headEnd type="none" w="med" len="med"/>
            <a:tailEnd type="none" w="med" len="med"/>
          </a:ln>
        </p:spPr>
      </p:cxnSp>
      <p:cxnSp>
        <p:nvCxnSpPr>
          <p:cNvPr id="2114" name="Google Shape;2114;p161"/>
          <p:cNvCxnSpPr/>
          <p:nvPr/>
        </p:nvCxnSpPr>
        <p:spPr>
          <a:xfrm>
            <a:off x="4244867" y="1865183"/>
            <a:ext cx="0" cy="3651600"/>
          </a:xfrm>
          <a:prstGeom prst="straightConnector1">
            <a:avLst/>
          </a:prstGeom>
          <a:noFill/>
          <a:ln w="38100" cap="flat" cmpd="sng">
            <a:solidFill>
              <a:schemeClr val="accent3"/>
            </a:solidFill>
            <a:prstDash val="solid"/>
            <a:round/>
            <a:headEnd type="none" w="med" len="med"/>
            <a:tailEnd type="none" w="med" len="med"/>
          </a:ln>
        </p:spPr>
      </p:cxnSp>
      <p:cxnSp>
        <p:nvCxnSpPr>
          <p:cNvPr id="2115" name="Google Shape;2115;p161"/>
          <p:cNvCxnSpPr/>
          <p:nvPr/>
        </p:nvCxnSpPr>
        <p:spPr>
          <a:xfrm>
            <a:off x="8172867" y="1828383"/>
            <a:ext cx="0" cy="3803700"/>
          </a:xfrm>
          <a:prstGeom prst="straightConnector1">
            <a:avLst/>
          </a:prstGeom>
          <a:noFill/>
          <a:ln w="38100" cap="flat" cmpd="sng">
            <a:solidFill>
              <a:schemeClr val="accent2"/>
            </a:solidFill>
            <a:prstDash val="solid"/>
            <a:round/>
            <a:headEnd type="none" w="med" len="med"/>
            <a:tailEnd type="none" w="med" len="med"/>
          </a:ln>
        </p:spPr>
      </p:cxnSp>
      <p:sp>
        <p:nvSpPr>
          <p:cNvPr id="2116" name="Google Shape;2116;p161"/>
          <p:cNvSpPr>
            <a:spLocks noGrp="1"/>
          </p:cNvSpPr>
          <p:nvPr>
            <p:ph type="pic" idx="2"/>
          </p:nvPr>
        </p:nvSpPr>
        <p:spPr>
          <a:xfrm>
            <a:off x="781367" y="3948800"/>
            <a:ext cx="2717700" cy="1523100"/>
          </a:xfrm>
          <a:prstGeom prst="roundRect">
            <a:avLst>
              <a:gd name="adj" fmla="val 12833"/>
            </a:avLst>
          </a:prstGeom>
          <a:noFill/>
          <a:ln>
            <a:noFill/>
          </a:ln>
        </p:spPr>
      </p:sp>
      <p:sp>
        <p:nvSpPr>
          <p:cNvPr id="2117" name="Google Shape;2117;p161"/>
          <p:cNvSpPr>
            <a:spLocks noGrp="1"/>
          </p:cNvSpPr>
          <p:nvPr>
            <p:ph type="pic" idx="3"/>
          </p:nvPr>
        </p:nvSpPr>
        <p:spPr>
          <a:xfrm>
            <a:off x="4597600" y="3993600"/>
            <a:ext cx="2717700" cy="1523100"/>
          </a:xfrm>
          <a:prstGeom prst="roundRect">
            <a:avLst>
              <a:gd name="adj" fmla="val 12833"/>
            </a:avLst>
          </a:prstGeom>
          <a:noFill/>
          <a:ln>
            <a:noFill/>
          </a:ln>
        </p:spPr>
      </p:sp>
      <p:sp>
        <p:nvSpPr>
          <p:cNvPr id="2118" name="Google Shape;2118;p161"/>
          <p:cNvSpPr>
            <a:spLocks noGrp="1"/>
          </p:cNvSpPr>
          <p:nvPr>
            <p:ph type="pic" idx="4"/>
          </p:nvPr>
        </p:nvSpPr>
        <p:spPr>
          <a:xfrm>
            <a:off x="8534400" y="3971300"/>
            <a:ext cx="2717700" cy="1523100"/>
          </a:xfrm>
          <a:prstGeom prst="roundRect">
            <a:avLst>
              <a:gd name="adj" fmla="val 12833"/>
            </a:avLst>
          </a:prstGeom>
          <a:noFill/>
          <a:ln>
            <a:noFill/>
          </a:ln>
        </p:spPr>
      </p:sp>
      <p:sp>
        <p:nvSpPr>
          <p:cNvPr id="2119" name="Google Shape;2119;p161"/>
          <p:cNvSpPr txBox="1">
            <a:spLocks noGrp="1"/>
          </p:cNvSpPr>
          <p:nvPr>
            <p:ph type="subTitle" idx="1"/>
          </p:nvPr>
        </p:nvSpPr>
        <p:spPr>
          <a:xfrm>
            <a:off x="872800" y="2721800"/>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a:lvl1pPr>
            <a:lvl2pPr lvl="1" rtl="0">
              <a:lnSpc>
                <a:spcPct val="100000"/>
              </a:lnSpc>
              <a:spcBef>
                <a:spcPts val="1300"/>
              </a:spcBef>
              <a:spcAft>
                <a:spcPts val="0"/>
              </a:spcAft>
              <a:buSzPts val="1700"/>
              <a:buNone/>
              <a:defRPr sz="1700"/>
            </a:lvl2pPr>
            <a:lvl3pPr lvl="2" rtl="0">
              <a:lnSpc>
                <a:spcPct val="100000"/>
              </a:lnSpc>
              <a:spcBef>
                <a:spcPts val="1300"/>
              </a:spcBef>
              <a:spcAft>
                <a:spcPts val="0"/>
              </a:spcAft>
              <a:buSzPts val="1700"/>
              <a:buNone/>
              <a:defRPr sz="1700"/>
            </a:lvl3pPr>
            <a:lvl4pPr lvl="3" rtl="0">
              <a:lnSpc>
                <a:spcPct val="100000"/>
              </a:lnSpc>
              <a:spcBef>
                <a:spcPts val="1300"/>
              </a:spcBef>
              <a:spcAft>
                <a:spcPts val="0"/>
              </a:spcAft>
              <a:buSzPts val="1700"/>
              <a:buNone/>
              <a:defRPr sz="1700"/>
            </a:lvl4pPr>
            <a:lvl5pPr lvl="4" rtl="0">
              <a:lnSpc>
                <a:spcPct val="100000"/>
              </a:lnSpc>
              <a:spcBef>
                <a:spcPts val="1300"/>
              </a:spcBef>
              <a:spcAft>
                <a:spcPts val="0"/>
              </a:spcAft>
              <a:buSzPts val="1700"/>
              <a:buNone/>
              <a:defRPr sz="1700"/>
            </a:lvl5pPr>
            <a:lvl6pPr lvl="5" rtl="0">
              <a:lnSpc>
                <a:spcPct val="100000"/>
              </a:lnSpc>
              <a:spcBef>
                <a:spcPts val="1300"/>
              </a:spcBef>
              <a:spcAft>
                <a:spcPts val="0"/>
              </a:spcAft>
              <a:buSzPts val="1700"/>
              <a:buNone/>
              <a:defRPr sz="1700"/>
            </a:lvl6pPr>
            <a:lvl7pPr lvl="6" rtl="0">
              <a:lnSpc>
                <a:spcPct val="100000"/>
              </a:lnSpc>
              <a:spcBef>
                <a:spcPts val="1300"/>
              </a:spcBef>
              <a:spcAft>
                <a:spcPts val="0"/>
              </a:spcAft>
              <a:buSzPts val="1700"/>
              <a:buNone/>
              <a:defRPr sz="1700"/>
            </a:lvl7pPr>
            <a:lvl8pPr lvl="7" rtl="0">
              <a:lnSpc>
                <a:spcPct val="100000"/>
              </a:lnSpc>
              <a:spcBef>
                <a:spcPts val="1300"/>
              </a:spcBef>
              <a:spcAft>
                <a:spcPts val="0"/>
              </a:spcAft>
              <a:buSzPts val="1700"/>
              <a:buNone/>
              <a:defRPr sz="1700"/>
            </a:lvl8pPr>
            <a:lvl9pPr lvl="8" rtl="0">
              <a:lnSpc>
                <a:spcPct val="100000"/>
              </a:lnSpc>
              <a:spcBef>
                <a:spcPts val="1300"/>
              </a:spcBef>
              <a:spcAft>
                <a:spcPts val="1300"/>
              </a:spcAft>
              <a:buSzPts val="1700"/>
              <a:buNone/>
              <a:defRPr sz="1700"/>
            </a:lvl9pPr>
          </a:lstStyle>
          <a:p>
            <a:endParaRPr/>
          </a:p>
        </p:txBody>
      </p:sp>
      <p:sp>
        <p:nvSpPr>
          <p:cNvPr id="2120" name="Google Shape;2120;p161"/>
          <p:cNvSpPr txBox="1">
            <a:spLocks noGrp="1"/>
          </p:cNvSpPr>
          <p:nvPr>
            <p:ph type="subTitle" idx="5"/>
          </p:nvPr>
        </p:nvSpPr>
        <p:spPr>
          <a:xfrm>
            <a:off x="872800" y="2053867"/>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b="1"/>
            </a:lvl1pPr>
            <a:lvl2pPr lvl="1" rtl="0">
              <a:lnSpc>
                <a:spcPct val="100000"/>
              </a:lnSpc>
              <a:spcBef>
                <a:spcPts val="1300"/>
              </a:spcBef>
              <a:spcAft>
                <a:spcPts val="0"/>
              </a:spcAft>
              <a:buSzPts val="1700"/>
              <a:buNone/>
              <a:defRPr sz="1700" b="1"/>
            </a:lvl2pPr>
            <a:lvl3pPr lvl="2" rtl="0">
              <a:lnSpc>
                <a:spcPct val="100000"/>
              </a:lnSpc>
              <a:spcBef>
                <a:spcPts val="1300"/>
              </a:spcBef>
              <a:spcAft>
                <a:spcPts val="0"/>
              </a:spcAft>
              <a:buSzPts val="1700"/>
              <a:buNone/>
              <a:defRPr sz="1700" b="1"/>
            </a:lvl3pPr>
            <a:lvl4pPr lvl="3" rtl="0">
              <a:lnSpc>
                <a:spcPct val="100000"/>
              </a:lnSpc>
              <a:spcBef>
                <a:spcPts val="1300"/>
              </a:spcBef>
              <a:spcAft>
                <a:spcPts val="0"/>
              </a:spcAft>
              <a:buSzPts val="1700"/>
              <a:buNone/>
              <a:defRPr sz="1700" b="1"/>
            </a:lvl4pPr>
            <a:lvl5pPr lvl="4" rtl="0">
              <a:lnSpc>
                <a:spcPct val="100000"/>
              </a:lnSpc>
              <a:spcBef>
                <a:spcPts val="1300"/>
              </a:spcBef>
              <a:spcAft>
                <a:spcPts val="0"/>
              </a:spcAft>
              <a:buSzPts val="1700"/>
              <a:buNone/>
              <a:defRPr sz="1700" b="1"/>
            </a:lvl5pPr>
            <a:lvl6pPr lvl="5" rtl="0">
              <a:lnSpc>
                <a:spcPct val="100000"/>
              </a:lnSpc>
              <a:spcBef>
                <a:spcPts val="1300"/>
              </a:spcBef>
              <a:spcAft>
                <a:spcPts val="0"/>
              </a:spcAft>
              <a:buSzPts val="1700"/>
              <a:buNone/>
              <a:defRPr sz="1700" b="1"/>
            </a:lvl6pPr>
            <a:lvl7pPr lvl="6" rtl="0">
              <a:lnSpc>
                <a:spcPct val="100000"/>
              </a:lnSpc>
              <a:spcBef>
                <a:spcPts val="1300"/>
              </a:spcBef>
              <a:spcAft>
                <a:spcPts val="0"/>
              </a:spcAft>
              <a:buSzPts val="1700"/>
              <a:buNone/>
              <a:defRPr sz="1700" b="1"/>
            </a:lvl7pPr>
            <a:lvl8pPr lvl="7" rtl="0">
              <a:lnSpc>
                <a:spcPct val="100000"/>
              </a:lnSpc>
              <a:spcBef>
                <a:spcPts val="1300"/>
              </a:spcBef>
              <a:spcAft>
                <a:spcPts val="0"/>
              </a:spcAft>
              <a:buSzPts val="1700"/>
              <a:buNone/>
              <a:defRPr sz="1700" b="1"/>
            </a:lvl8pPr>
            <a:lvl9pPr lvl="8" rtl="0">
              <a:lnSpc>
                <a:spcPct val="100000"/>
              </a:lnSpc>
              <a:spcBef>
                <a:spcPts val="1300"/>
              </a:spcBef>
              <a:spcAft>
                <a:spcPts val="1300"/>
              </a:spcAft>
              <a:buSzPts val="1700"/>
              <a:buNone/>
              <a:defRPr sz="1700" b="1"/>
            </a:lvl9pPr>
          </a:lstStyle>
          <a:p>
            <a:endParaRPr/>
          </a:p>
        </p:txBody>
      </p:sp>
      <p:sp>
        <p:nvSpPr>
          <p:cNvPr id="2121" name="Google Shape;2121;p161"/>
          <p:cNvSpPr txBox="1">
            <a:spLocks noGrp="1"/>
          </p:cNvSpPr>
          <p:nvPr>
            <p:ph type="subTitle" idx="6"/>
          </p:nvPr>
        </p:nvSpPr>
        <p:spPr>
          <a:xfrm>
            <a:off x="4587733" y="2721800"/>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a:lvl1pPr>
            <a:lvl2pPr lvl="1" rtl="0">
              <a:lnSpc>
                <a:spcPct val="100000"/>
              </a:lnSpc>
              <a:spcBef>
                <a:spcPts val="1300"/>
              </a:spcBef>
              <a:spcAft>
                <a:spcPts val="0"/>
              </a:spcAft>
              <a:buSzPts val="1700"/>
              <a:buNone/>
              <a:defRPr sz="1700"/>
            </a:lvl2pPr>
            <a:lvl3pPr lvl="2" rtl="0">
              <a:lnSpc>
                <a:spcPct val="100000"/>
              </a:lnSpc>
              <a:spcBef>
                <a:spcPts val="1300"/>
              </a:spcBef>
              <a:spcAft>
                <a:spcPts val="0"/>
              </a:spcAft>
              <a:buSzPts val="1700"/>
              <a:buNone/>
              <a:defRPr sz="1700"/>
            </a:lvl3pPr>
            <a:lvl4pPr lvl="3" rtl="0">
              <a:lnSpc>
                <a:spcPct val="100000"/>
              </a:lnSpc>
              <a:spcBef>
                <a:spcPts val="1300"/>
              </a:spcBef>
              <a:spcAft>
                <a:spcPts val="0"/>
              </a:spcAft>
              <a:buSzPts val="1700"/>
              <a:buNone/>
              <a:defRPr sz="1700"/>
            </a:lvl4pPr>
            <a:lvl5pPr lvl="4" rtl="0">
              <a:lnSpc>
                <a:spcPct val="100000"/>
              </a:lnSpc>
              <a:spcBef>
                <a:spcPts val="1300"/>
              </a:spcBef>
              <a:spcAft>
                <a:spcPts val="0"/>
              </a:spcAft>
              <a:buSzPts val="1700"/>
              <a:buNone/>
              <a:defRPr sz="1700"/>
            </a:lvl5pPr>
            <a:lvl6pPr lvl="5" rtl="0">
              <a:lnSpc>
                <a:spcPct val="100000"/>
              </a:lnSpc>
              <a:spcBef>
                <a:spcPts val="1300"/>
              </a:spcBef>
              <a:spcAft>
                <a:spcPts val="0"/>
              </a:spcAft>
              <a:buSzPts val="1700"/>
              <a:buNone/>
              <a:defRPr sz="1700"/>
            </a:lvl6pPr>
            <a:lvl7pPr lvl="6" rtl="0">
              <a:lnSpc>
                <a:spcPct val="100000"/>
              </a:lnSpc>
              <a:spcBef>
                <a:spcPts val="1300"/>
              </a:spcBef>
              <a:spcAft>
                <a:spcPts val="0"/>
              </a:spcAft>
              <a:buSzPts val="1700"/>
              <a:buNone/>
              <a:defRPr sz="1700"/>
            </a:lvl7pPr>
            <a:lvl8pPr lvl="7" rtl="0">
              <a:lnSpc>
                <a:spcPct val="100000"/>
              </a:lnSpc>
              <a:spcBef>
                <a:spcPts val="1300"/>
              </a:spcBef>
              <a:spcAft>
                <a:spcPts val="0"/>
              </a:spcAft>
              <a:buSzPts val="1700"/>
              <a:buNone/>
              <a:defRPr sz="1700"/>
            </a:lvl8pPr>
            <a:lvl9pPr lvl="8" rtl="0">
              <a:lnSpc>
                <a:spcPct val="100000"/>
              </a:lnSpc>
              <a:spcBef>
                <a:spcPts val="1300"/>
              </a:spcBef>
              <a:spcAft>
                <a:spcPts val="1300"/>
              </a:spcAft>
              <a:buSzPts val="1700"/>
              <a:buNone/>
              <a:defRPr sz="1700"/>
            </a:lvl9pPr>
          </a:lstStyle>
          <a:p>
            <a:endParaRPr/>
          </a:p>
        </p:txBody>
      </p:sp>
      <p:sp>
        <p:nvSpPr>
          <p:cNvPr id="2122" name="Google Shape;2122;p161"/>
          <p:cNvSpPr txBox="1">
            <a:spLocks noGrp="1"/>
          </p:cNvSpPr>
          <p:nvPr>
            <p:ph type="subTitle" idx="7"/>
          </p:nvPr>
        </p:nvSpPr>
        <p:spPr>
          <a:xfrm>
            <a:off x="4587733" y="2053867"/>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b="1"/>
            </a:lvl1pPr>
            <a:lvl2pPr lvl="1" rtl="0">
              <a:lnSpc>
                <a:spcPct val="100000"/>
              </a:lnSpc>
              <a:spcBef>
                <a:spcPts val="1300"/>
              </a:spcBef>
              <a:spcAft>
                <a:spcPts val="0"/>
              </a:spcAft>
              <a:buSzPts val="1700"/>
              <a:buNone/>
              <a:defRPr sz="1700" b="1"/>
            </a:lvl2pPr>
            <a:lvl3pPr lvl="2" rtl="0">
              <a:lnSpc>
                <a:spcPct val="100000"/>
              </a:lnSpc>
              <a:spcBef>
                <a:spcPts val="1300"/>
              </a:spcBef>
              <a:spcAft>
                <a:spcPts val="0"/>
              </a:spcAft>
              <a:buSzPts val="1700"/>
              <a:buNone/>
              <a:defRPr sz="1700" b="1"/>
            </a:lvl3pPr>
            <a:lvl4pPr lvl="3" rtl="0">
              <a:lnSpc>
                <a:spcPct val="100000"/>
              </a:lnSpc>
              <a:spcBef>
                <a:spcPts val="1300"/>
              </a:spcBef>
              <a:spcAft>
                <a:spcPts val="0"/>
              </a:spcAft>
              <a:buSzPts val="1700"/>
              <a:buNone/>
              <a:defRPr sz="1700" b="1"/>
            </a:lvl4pPr>
            <a:lvl5pPr lvl="4" rtl="0">
              <a:lnSpc>
                <a:spcPct val="100000"/>
              </a:lnSpc>
              <a:spcBef>
                <a:spcPts val="1300"/>
              </a:spcBef>
              <a:spcAft>
                <a:spcPts val="0"/>
              </a:spcAft>
              <a:buSzPts val="1700"/>
              <a:buNone/>
              <a:defRPr sz="1700" b="1"/>
            </a:lvl5pPr>
            <a:lvl6pPr lvl="5" rtl="0">
              <a:lnSpc>
                <a:spcPct val="100000"/>
              </a:lnSpc>
              <a:spcBef>
                <a:spcPts val="1300"/>
              </a:spcBef>
              <a:spcAft>
                <a:spcPts val="0"/>
              </a:spcAft>
              <a:buSzPts val="1700"/>
              <a:buNone/>
              <a:defRPr sz="1700" b="1"/>
            </a:lvl6pPr>
            <a:lvl7pPr lvl="6" rtl="0">
              <a:lnSpc>
                <a:spcPct val="100000"/>
              </a:lnSpc>
              <a:spcBef>
                <a:spcPts val="1300"/>
              </a:spcBef>
              <a:spcAft>
                <a:spcPts val="0"/>
              </a:spcAft>
              <a:buSzPts val="1700"/>
              <a:buNone/>
              <a:defRPr sz="1700" b="1"/>
            </a:lvl7pPr>
            <a:lvl8pPr lvl="7" rtl="0">
              <a:lnSpc>
                <a:spcPct val="100000"/>
              </a:lnSpc>
              <a:spcBef>
                <a:spcPts val="1300"/>
              </a:spcBef>
              <a:spcAft>
                <a:spcPts val="0"/>
              </a:spcAft>
              <a:buSzPts val="1700"/>
              <a:buNone/>
              <a:defRPr sz="1700" b="1"/>
            </a:lvl8pPr>
            <a:lvl9pPr lvl="8" rtl="0">
              <a:lnSpc>
                <a:spcPct val="100000"/>
              </a:lnSpc>
              <a:spcBef>
                <a:spcPts val="1300"/>
              </a:spcBef>
              <a:spcAft>
                <a:spcPts val="1300"/>
              </a:spcAft>
              <a:buSzPts val="1700"/>
              <a:buNone/>
              <a:defRPr sz="1700" b="1"/>
            </a:lvl9pPr>
          </a:lstStyle>
          <a:p>
            <a:endParaRPr/>
          </a:p>
        </p:txBody>
      </p:sp>
      <p:sp>
        <p:nvSpPr>
          <p:cNvPr id="2123" name="Google Shape;2123;p161"/>
          <p:cNvSpPr txBox="1">
            <a:spLocks noGrp="1"/>
          </p:cNvSpPr>
          <p:nvPr>
            <p:ph type="subTitle" idx="8"/>
          </p:nvPr>
        </p:nvSpPr>
        <p:spPr>
          <a:xfrm>
            <a:off x="8534400" y="2721800"/>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a:lvl1pPr>
            <a:lvl2pPr lvl="1" rtl="0">
              <a:lnSpc>
                <a:spcPct val="100000"/>
              </a:lnSpc>
              <a:spcBef>
                <a:spcPts val="1300"/>
              </a:spcBef>
              <a:spcAft>
                <a:spcPts val="0"/>
              </a:spcAft>
              <a:buSzPts val="1700"/>
              <a:buNone/>
              <a:defRPr sz="1700"/>
            </a:lvl2pPr>
            <a:lvl3pPr lvl="2" rtl="0">
              <a:lnSpc>
                <a:spcPct val="100000"/>
              </a:lnSpc>
              <a:spcBef>
                <a:spcPts val="1300"/>
              </a:spcBef>
              <a:spcAft>
                <a:spcPts val="0"/>
              </a:spcAft>
              <a:buSzPts val="1700"/>
              <a:buNone/>
              <a:defRPr sz="1700"/>
            </a:lvl3pPr>
            <a:lvl4pPr lvl="3" rtl="0">
              <a:lnSpc>
                <a:spcPct val="100000"/>
              </a:lnSpc>
              <a:spcBef>
                <a:spcPts val="1300"/>
              </a:spcBef>
              <a:spcAft>
                <a:spcPts val="0"/>
              </a:spcAft>
              <a:buSzPts val="1700"/>
              <a:buNone/>
              <a:defRPr sz="1700"/>
            </a:lvl4pPr>
            <a:lvl5pPr lvl="4" rtl="0">
              <a:lnSpc>
                <a:spcPct val="100000"/>
              </a:lnSpc>
              <a:spcBef>
                <a:spcPts val="1300"/>
              </a:spcBef>
              <a:spcAft>
                <a:spcPts val="0"/>
              </a:spcAft>
              <a:buSzPts val="1700"/>
              <a:buNone/>
              <a:defRPr sz="1700"/>
            </a:lvl5pPr>
            <a:lvl6pPr lvl="5" rtl="0">
              <a:lnSpc>
                <a:spcPct val="100000"/>
              </a:lnSpc>
              <a:spcBef>
                <a:spcPts val="1300"/>
              </a:spcBef>
              <a:spcAft>
                <a:spcPts val="0"/>
              </a:spcAft>
              <a:buSzPts val="1700"/>
              <a:buNone/>
              <a:defRPr sz="1700"/>
            </a:lvl6pPr>
            <a:lvl7pPr lvl="6" rtl="0">
              <a:lnSpc>
                <a:spcPct val="100000"/>
              </a:lnSpc>
              <a:spcBef>
                <a:spcPts val="1300"/>
              </a:spcBef>
              <a:spcAft>
                <a:spcPts val="0"/>
              </a:spcAft>
              <a:buSzPts val="1700"/>
              <a:buNone/>
              <a:defRPr sz="1700"/>
            </a:lvl7pPr>
            <a:lvl8pPr lvl="7" rtl="0">
              <a:lnSpc>
                <a:spcPct val="100000"/>
              </a:lnSpc>
              <a:spcBef>
                <a:spcPts val="1300"/>
              </a:spcBef>
              <a:spcAft>
                <a:spcPts val="0"/>
              </a:spcAft>
              <a:buSzPts val="1700"/>
              <a:buNone/>
              <a:defRPr sz="1700"/>
            </a:lvl8pPr>
            <a:lvl9pPr lvl="8" rtl="0">
              <a:lnSpc>
                <a:spcPct val="100000"/>
              </a:lnSpc>
              <a:spcBef>
                <a:spcPts val="1300"/>
              </a:spcBef>
              <a:spcAft>
                <a:spcPts val="1300"/>
              </a:spcAft>
              <a:buSzPts val="1700"/>
              <a:buNone/>
              <a:defRPr sz="1700"/>
            </a:lvl9pPr>
          </a:lstStyle>
          <a:p>
            <a:endParaRPr/>
          </a:p>
        </p:txBody>
      </p:sp>
      <p:sp>
        <p:nvSpPr>
          <p:cNvPr id="2124" name="Google Shape;2124;p161"/>
          <p:cNvSpPr txBox="1">
            <a:spLocks noGrp="1"/>
          </p:cNvSpPr>
          <p:nvPr>
            <p:ph type="subTitle" idx="9"/>
          </p:nvPr>
        </p:nvSpPr>
        <p:spPr>
          <a:xfrm>
            <a:off x="8534400" y="2053867"/>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b="1"/>
            </a:lvl1pPr>
            <a:lvl2pPr lvl="1" rtl="0">
              <a:lnSpc>
                <a:spcPct val="100000"/>
              </a:lnSpc>
              <a:spcBef>
                <a:spcPts val="1300"/>
              </a:spcBef>
              <a:spcAft>
                <a:spcPts val="0"/>
              </a:spcAft>
              <a:buSzPts val="1700"/>
              <a:buNone/>
              <a:defRPr sz="1700" b="1"/>
            </a:lvl2pPr>
            <a:lvl3pPr lvl="2" rtl="0">
              <a:lnSpc>
                <a:spcPct val="100000"/>
              </a:lnSpc>
              <a:spcBef>
                <a:spcPts val="1300"/>
              </a:spcBef>
              <a:spcAft>
                <a:spcPts val="0"/>
              </a:spcAft>
              <a:buSzPts val="1700"/>
              <a:buNone/>
              <a:defRPr sz="1700" b="1"/>
            </a:lvl3pPr>
            <a:lvl4pPr lvl="3" rtl="0">
              <a:lnSpc>
                <a:spcPct val="100000"/>
              </a:lnSpc>
              <a:spcBef>
                <a:spcPts val="1300"/>
              </a:spcBef>
              <a:spcAft>
                <a:spcPts val="0"/>
              </a:spcAft>
              <a:buSzPts val="1700"/>
              <a:buNone/>
              <a:defRPr sz="1700" b="1"/>
            </a:lvl4pPr>
            <a:lvl5pPr lvl="4" rtl="0">
              <a:lnSpc>
                <a:spcPct val="100000"/>
              </a:lnSpc>
              <a:spcBef>
                <a:spcPts val="1300"/>
              </a:spcBef>
              <a:spcAft>
                <a:spcPts val="0"/>
              </a:spcAft>
              <a:buSzPts val="1700"/>
              <a:buNone/>
              <a:defRPr sz="1700" b="1"/>
            </a:lvl5pPr>
            <a:lvl6pPr lvl="5" rtl="0">
              <a:lnSpc>
                <a:spcPct val="100000"/>
              </a:lnSpc>
              <a:spcBef>
                <a:spcPts val="1300"/>
              </a:spcBef>
              <a:spcAft>
                <a:spcPts val="0"/>
              </a:spcAft>
              <a:buSzPts val="1700"/>
              <a:buNone/>
              <a:defRPr sz="1700" b="1"/>
            </a:lvl6pPr>
            <a:lvl7pPr lvl="6" rtl="0">
              <a:lnSpc>
                <a:spcPct val="100000"/>
              </a:lnSpc>
              <a:spcBef>
                <a:spcPts val="1300"/>
              </a:spcBef>
              <a:spcAft>
                <a:spcPts val="0"/>
              </a:spcAft>
              <a:buSzPts val="1700"/>
              <a:buNone/>
              <a:defRPr sz="1700" b="1"/>
            </a:lvl7pPr>
            <a:lvl8pPr lvl="7" rtl="0">
              <a:lnSpc>
                <a:spcPct val="100000"/>
              </a:lnSpc>
              <a:spcBef>
                <a:spcPts val="1300"/>
              </a:spcBef>
              <a:spcAft>
                <a:spcPts val="0"/>
              </a:spcAft>
              <a:buSzPts val="1700"/>
              <a:buNone/>
              <a:defRPr sz="1700" b="1"/>
            </a:lvl8pPr>
            <a:lvl9pPr lvl="8" rtl="0">
              <a:lnSpc>
                <a:spcPct val="100000"/>
              </a:lnSpc>
              <a:spcBef>
                <a:spcPts val="1300"/>
              </a:spcBef>
              <a:spcAft>
                <a:spcPts val="1300"/>
              </a:spcAft>
              <a:buSzPts val="1700"/>
              <a:buNone/>
              <a:defRPr sz="1700" b="1"/>
            </a:lvl9pPr>
          </a:lstStyle>
          <a:p>
            <a:endParaRPr/>
          </a:p>
        </p:txBody>
      </p:sp>
      <p:sp>
        <p:nvSpPr>
          <p:cNvPr id="2125" name="Google Shape;2125;p161"/>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26" name="Google Shape;2126;p161"/>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27" name="Google Shape;2127;p161"/>
          <p:cNvSpPr txBox="1">
            <a:spLocks noGrp="1"/>
          </p:cNvSpPr>
          <p:nvPr>
            <p:ph type="title" idx="13"/>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128" name="Google Shape;2128;p161"/>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hree subjetcs 1">
  <p:cSld name="TITLE_AND_TWO_COLUMNS_1_2_2_1_1_1_1">
    <p:bg>
      <p:bgPr>
        <a:solidFill>
          <a:schemeClr val="lt1"/>
        </a:solidFill>
        <a:effectLst/>
      </p:bgPr>
    </p:bg>
    <p:spTree>
      <p:nvGrpSpPr>
        <p:cNvPr id="1" name="Shape 2129"/>
        <p:cNvGrpSpPr/>
        <p:nvPr/>
      </p:nvGrpSpPr>
      <p:grpSpPr>
        <a:xfrm>
          <a:off x="0" y="0"/>
          <a:ext cx="0" cy="0"/>
          <a:chOff x="0" y="0"/>
          <a:chExt cx="0" cy="0"/>
        </a:xfrm>
      </p:grpSpPr>
      <p:sp>
        <p:nvSpPr>
          <p:cNvPr id="2130" name="Google Shape;2130;p162"/>
          <p:cNvSpPr>
            <a:spLocks noGrp="1"/>
          </p:cNvSpPr>
          <p:nvPr>
            <p:ph type="pic" idx="2"/>
          </p:nvPr>
        </p:nvSpPr>
        <p:spPr>
          <a:xfrm>
            <a:off x="4868500" y="2126467"/>
            <a:ext cx="1903200" cy="1903200"/>
          </a:xfrm>
          <a:prstGeom prst="ellipse">
            <a:avLst/>
          </a:prstGeom>
          <a:noFill/>
          <a:ln>
            <a:noFill/>
          </a:ln>
        </p:spPr>
      </p:sp>
      <p:sp>
        <p:nvSpPr>
          <p:cNvPr id="2131" name="Google Shape;2131;p162"/>
          <p:cNvSpPr/>
          <p:nvPr/>
        </p:nvSpPr>
        <p:spPr>
          <a:xfrm>
            <a:off x="4563700" y="2199468"/>
            <a:ext cx="387600" cy="387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2132" name="Google Shape;2132;p162"/>
          <p:cNvSpPr txBox="1"/>
          <p:nvPr/>
        </p:nvSpPr>
        <p:spPr>
          <a:xfrm>
            <a:off x="4563700" y="2126467"/>
            <a:ext cx="3876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solidFill>
                  <a:schemeClr val="lt1"/>
                </a:solidFill>
                <a:latin typeface="Lato"/>
                <a:ea typeface="Lato"/>
                <a:cs typeface="Lato"/>
                <a:sym typeface="Lato"/>
              </a:rPr>
              <a:t>2</a:t>
            </a:r>
            <a:endParaRPr sz="1900" b="1">
              <a:solidFill>
                <a:schemeClr val="lt1"/>
              </a:solidFill>
              <a:latin typeface="Lato"/>
              <a:ea typeface="Lato"/>
              <a:cs typeface="Lato"/>
              <a:sym typeface="Lato"/>
            </a:endParaRPr>
          </a:p>
        </p:txBody>
      </p:sp>
      <p:sp>
        <p:nvSpPr>
          <p:cNvPr id="2133" name="Google Shape;2133;p162"/>
          <p:cNvSpPr>
            <a:spLocks noGrp="1"/>
          </p:cNvSpPr>
          <p:nvPr>
            <p:ph type="pic" idx="3"/>
          </p:nvPr>
        </p:nvSpPr>
        <p:spPr>
          <a:xfrm>
            <a:off x="8777067" y="2140500"/>
            <a:ext cx="1903200" cy="1903200"/>
          </a:xfrm>
          <a:prstGeom prst="ellipse">
            <a:avLst/>
          </a:prstGeom>
          <a:noFill/>
          <a:ln>
            <a:noFill/>
          </a:ln>
        </p:spPr>
      </p:sp>
      <p:sp>
        <p:nvSpPr>
          <p:cNvPr id="2134" name="Google Shape;2134;p162"/>
          <p:cNvSpPr>
            <a:spLocks noGrp="1"/>
          </p:cNvSpPr>
          <p:nvPr>
            <p:ph type="pic" idx="4"/>
          </p:nvPr>
        </p:nvSpPr>
        <p:spPr>
          <a:xfrm>
            <a:off x="1078334" y="2140500"/>
            <a:ext cx="1903200" cy="1903200"/>
          </a:xfrm>
          <a:prstGeom prst="ellipse">
            <a:avLst/>
          </a:prstGeom>
          <a:noFill/>
          <a:ln>
            <a:noFill/>
          </a:ln>
        </p:spPr>
      </p:sp>
      <p:sp>
        <p:nvSpPr>
          <p:cNvPr id="2135" name="Google Shape;2135;p162"/>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136" name="Google Shape;2136;p162"/>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137" name="Google Shape;2137;p162"/>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38" name="Google Shape;2138;p162"/>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39" name="Google Shape;2139;p162"/>
          <p:cNvSpPr txBox="1">
            <a:spLocks noGrp="1"/>
          </p:cNvSpPr>
          <p:nvPr>
            <p:ph type="title" idx="5"/>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grpSp>
        <p:nvGrpSpPr>
          <p:cNvPr id="2140" name="Google Shape;2140;p162"/>
          <p:cNvGrpSpPr/>
          <p:nvPr/>
        </p:nvGrpSpPr>
        <p:grpSpPr>
          <a:xfrm>
            <a:off x="861739" y="2092208"/>
            <a:ext cx="387590" cy="538787"/>
            <a:chOff x="3821275" y="-1247450"/>
            <a:chExt cx="290700" cy="404100"/>
          </a:xfrm>
        </p:grpSpPr>
        <p:sp>
          <p:nvSpPr>
            <p:cNvPr id="2141" name="Google Shape;2141;p162"/>
            <p:cNvSpPr/>
            <p:nvPr/>
          </p:nvSpPr>
          <p:spPr>
            <a:xfrm>
              <a:off x="3821275" y="-1192699"/>
              <a:ext cx="290700" cy="2907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2142" name="Google Shape;2142;p162"/>
            <p:cNvSpPr txBox="1"/>
            <p:nvPr/>
          </p:nvSpPr>
          <p:spPr>
            <a:xfrm>
              <a:off x="3821275" y="-1247450"/>
              <a:ext cx="290700" cy="404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solidFill>
                    <a:schemeClr val="lt1"/>
                  </a:solidFill>
                  <a:latin typeface="Lato"/>
                  <a:ea typeface="Lato"/>
                  <a:cs typeface="Lato"/>
                  <a:sym typeface="Lato"/>
                </a:rPr>
                <a:t>1</a:t>
              </a:r>
              <a:endParaRPr sz="1900" b="1">
                <a:solidFill>
                  <a:schemeClr val="lt1"/>
                </a:solidFill>
                <a:latin typeface="Lato"/>
                <a:ea typeface="Lato"/>
                <a:cs typeface="Lato"/>
                <a:sym typeface="Lato"/>
              </a:endParaRPr>
            </a:p>
          </p:txBody>
        </p:sp>
      </p:grpSp>
      <p:sp>
        <p:nvSpPr>
          <p:cNvPr id="2143" name="Google Shape;2143;p162"/>
          <p:cNvSpPr/>
          <p:nvPr/>
        </p:nvSpPr>
        <p:spPr>
          <a:xfrm>
            <a:off x="8477667" y="2199468"/>
            <a:ext cx="387600" cy="387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2144" name="Google Shape;2144;p162"/>
          <p:cNvSpPr txBox="1"/>
          <p:nvPr/>
        </p:nvSpPr>
        <p:spPr>
          <a:xfrm>
            <a:off x="8477667" y="2126467"/>
            <a:ext cx="3876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solidFill>
                  <a:schemeClr val="lt1"/>
                </a:solidFill>
                <a:latin typeface="Lato"/>
                <a:ea typeface="Lato"/>
                <a:cs typeface="Lato"/>
                <a:sym typeface="Lato"/>
              </a:rPr>
              <a:t>3</a:t>
            </a:r>
            <a:endParaRPr sz="1900" b="1">
              <a:solidFill>
                <a:schemeClr val="lt1"/>
              </a:solidFill>
              <a:latin typeface="Lato"/>
              <a:ea typeface="Lato"/>
              <a:cs typeface="Lato"/>
              <a:sym typeface="Lato"/>
            </a:endParaRPr>
          </a:p>
        </p:txBody>
      </p:sp>
      <p:cxnSp>
        <p:nvCxnSpPr>
          <p:cNvPr id="2145" name="Google Shape;2145;p162"/>
          <p:cNvCxnSpPr/>
          <p:nvPr/>
        </p:nvCxnSpPr>
        <p:spPr>
          <a:xfrm>
            <a:off x="3869733" y="1833783"/>
            <a:ext cx="0" cy="4369200"/>
          </a:xfrm>
          <a:prstGeom prst="straightConnector1">
            <a:avLst/>
          </a:prstGeom>
          <a:noFill/>
          <a:ln w="19050" cap="flat" cmpd="sng">
            <a:solidFill>
              <a:srgbClr val="EFEFEF"/>
            </a:solidFill>
            <a:prstDash val="solid"/>
            <a:round/>
            <a:headEnd type="none" w="med" len="med"/>
            <a:tailEnd type="none" w="med" len="med"/>
          </a:ln>
        </p:spPr>
      </p:cxnSp>
      <p:sp>
        <p:nvSpPr>
          <p:cNvPr id="2146" name="Google Shape;2146;p162"/>
          <p:cNvSpPr txBox="1">
            <a:spLocks noGrp="1"/>
          </p:cNvSpPr>
          <p:nvPr>
            <p:ph type="subTitle" idx="1"/>
          </p:nvPr>
        </p:nvSpPr>
        <p:spPr>
          <a:xfrm>
            <a:off x="1072933" y="4319133"/>
            <a:ext cx="19032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1"/>
              </a:buClr>
              <a:buSzPts val="1700"/>
              <a:buNone/>
              <a:defRPr sz="1700" b="1">
                <a:solidFill>
                  <a:schemeClr val="accent1"/>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2147" name="Google Shape;2147;p162"/>
          <p:cNvSpPr txBox="1">
            <a:spLocks noGrp="1"/>
          </p:cNvSpPr>
          <p:nvPr>
            <p:ph type="subTitle" idx="6"/>
          </p:nvPr>
        </p:nvSpPr>
        <p:spPr>
          <a:xfrm>
            <a:off x="760267" y="4948033"/>
            <a:ext cx="25785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600"/>
              <a:buNone/>
              <a:defRPr sz="1600"/>
            </a:lvl1pPr>
            <a:lvl2pPr lvl="1" algn="ctr" rtl="0">
              <a:lnSpc>
                <a:spcPct val="100000"/>
              </a:lnSpc>
              <a:spcBef>
                <a:spcPts val="1300"/>
              </a:spcBef>
              <a:spcAft>
                <a:spcPts val="0"/>
              </a:spcAft>
              <a:buSzPts val="1700"/>
              <a:buNone/>
              <a:defRPr sz="1700"/>
            </a:lvl2pPr>
            <a:lvl3pPr lvl="2" algn="ctr" rtl="0">
              <a:lnSpc>
                <a:spcPct val="100000"/>
              </a:lnSpc>
              <a:spcBef>
                <a:spcPts val="1300"/>
              </a:spcBef>
              <a:spcAft>
                <a:spcPts val="0"/>
              </a:spcAft>
              <a:buSzPts val="1700"/>
              <a:buNone/>
              <a:defRPr sz="1700"/>
            </a:lvl3pPr>
            <a:lvl4pPr lvl="3" algn="ctr" rtl="0">
              <a:lnSpc>
                <a:spcPct val="100000"/>
              </a:lnSpc>
              <a:spcBef>
                <a:spcPts val="1300"/>
              </a:spcBef>
              <a:spcAft>
                <a:spcPts val="0"/>
              </a:spcAft>
              <a:buSzPts val="1700"/>
              <a:buNone/>
              <a:defRPr sz="1700"/>
            </a:lvl4pPr>
            <a:lvl5pPr lvl="4" algn="ctr" rtl="0">
              <a:lnSpc>
                <a:spcPct val="100000"/>
              </a:lnSpc>
              <a:spcBef>
                <a:spcPts val="1300"/>
              </a:spcBef>
              <a:spcAft>
                <a:spcPts val="0"/>
              </a:spcAft>
              <a:buSzPts val="1700"/>
              <a:buNone/>
              <a:defRPr sz="1700"/>
            </a:lvl5pPr>
            <a:lvl6pPr lvl="5" algn="ctr" rtl="0">
              <a:lnSpc>
                <a:spcPct val="100000"/>
              </a:lnSpc>
              <a:spcBef>
                <a:spcPts val="1300"/>
              </a:spcBef>
              <a:spcAft>
                <a:spcPts val="0"/>
              </a:spcAft>
              <a:buSzPts val="1700"/>
              <a:buNone/>
              <a:defRPr sz="1700"/>
            </a:lvl6pPr>
            <a:lvl7pPr lvl="6" algn="ctr" rtl="0">
              <a:lnSpc>
                <a:spcPct val="100000"/>
              </a:lnSpc>
              <a:spcBef>
                <a:spcPts val="1300"/>
              </a:spcBef>
              <a:spcAft>
                <a:spcPts val="0"/>
              </a:spcAft>
              <a:buSzPts val="1700"/>
              <a:buNone/>
              <a:defRPr sz="1700"/>
            </a:lvl7pPr>
            <a:lvl8pPr lvl="7" algn="ctr" rtl="0">
              <a:lnSpc>
                <a:spcPct val="100000"/>
              </a:lnSpc>
              <a:spcBef>
                <a:spcPts val="1300"/>
              </a:spcBef>
              <a:spcAft>
                <a:spcPts val="0"/>
              </a:spcAft>
              <a:buSzPts val="1700"/>
              <a:buNone/>
              <a:defRPr sz="1700"/>
            </a:lvl8pPr>
            <a:lvl9pPr lvl="8" algn="ctr" rtl="0">
              <a:lnSpc>
                <a:spcPct val="100000"/>
              </a:lnSpc>
              <a:spcBef>
                <a:spcPts val="1300"/>
              </a:spcBef>
              <a:spcAft>
                <a:spcPts val="1300"/>
              </a:spcAft>
              <a:buSzPts val="1700"/>
              <a:buNone/>
              <a:defRPr sz="1700"/>
            </a:lvl9pPr>
          </a:lstStyle>
          <a:p>
            <a:endParaRPr/>
          </a:p>
        </p:txBody>
      </p:sp>
      <p:sp>
        <p:nvSpPr>
          <p:cNvPr id="2148" name="Google Shape;2148;p162"/>
          <p:cNvSpPr txBox="1">
            <a:spLocks noGrp="1"/>
          </p:cNvSpPr>
          <p:nvPr>
            <p:ph type="subTitle" idx="7"/>
          </p:nvPr>
        </p:nvSpPr>
        <p:spPr>
          <a:xfrm>
            <a:off x="4863100" y="4305100"/>
            <a:ext cx="19032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2"/>
              </a:buClr>
              <a:buSzPts val="1700"/>
              <a:buNone/>
              <a:defRPr sz="1700" b="1">
                <a:solidFill>
                  <a:schemeClr val="accent2"/>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2149" name="Google Shape;2149;p162"/>
          <p:cNvSpPr txBox="1">
            <a:spLocks noGrp="1"/>
          </p:cNvSpPr>
          <p:nvPr>
            <p:ph type="subTitle" idx="8"/>
          </p:nvPr>
        </p:nvSpPr>
        <p:spPr>
          <a:xfrm>
            <a:off x="4550433" y="4934000"/>
            <a:ext cx="25785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600"/>
              <a:buNone/>
              <a:defRPr sz="1600"/>
            </a:lvl1pPr>
            <a:lvl2pPr lvl="1" algn="ctr" rtl="0">
              <a:lnSpc>
                <a:spcPct val="100000"/>
              </a:lnSpc>
              <a:spcBef>
                <a:spcPts val="1300"/>
              </a:spcBef>
              <a:spcAft>
                <a:spcPts val="0"/>
              </a:spcAft>
              <a:buSzPts val="1700"/>
              <a:buNone/>
              <a:defRPr sz="1700"/>
            </a:lvl2pPr>
            <a:lvl3pPr lvl="2" algn="ctr" rtl="0">
              <a:lnSpc>
                <a:spcPct val="100000"/>
              </a:lnSpc>
              <a:spcBef>
                <a:spcPts val="1300"/>
              </a:spcBef>
              <a:spcAft>
                <a:spcPts val="0"/>
              </a:spcAft>
              <a:buSzPts val="1700"/>
              <a:buNone/>
              <a:defRPr sz="1700"/>
            </a:lvl3pPr>
            <a:lvl4pPr lvl="3" algn="ctr" rtl="0">
              <a:lnSpc>
                <a:spcPct val="100000"/>
              </a:lnSpc>
              <a:spcBef>
                <a:spcPts val="1300"/>
              </a:spcBef>
              <a:spcAft>
                <a:spcPts val="0"/>
              </a:spcAft>
              <a:buSzPts val="1700"/>
              <a:buNone/>
              <a:defRPr sz="1700"/>
            </a:lvl4pPr>
            <a:lvl5pPr lvl="4" algn="ctr" rtl="0">
              <a:lnSpc>
                <a:spcPct val="100000"/>
              </a:lnSpc>
              <a:spcBef>
                <a:spcPts val="1300"/>
              </a:spcBef>
              <a:spcAft>
                <a:spcPts val="0"/>
              </a:spcAft>
              <a:buSzPts val="1700"/>
              <a:buNone/>
              <a:defRPr sz="1700"/>
            </a:lvl5pPr>
            <a:lvl6pPr lvl="5" algn="ctr" rtl="0">
              <a:lnSpc>
                <a:spcPct val="100000"/>
              </a:lnSpc>
              <a:spcBef>
                <a:spcPts val="1300"/>
              </a:spcBef>
              <a:spcAft>
                <a:spcPts val="0"/>
              </a:spcAft>
              <a:buSzPts val="1700"/>
              <a:buNone/>
              <a:defRPr sz="1700"/>
            </a:lvl6pPr>
            <a:lvl7pPr lvl="6" algn="ctr" rtl="0">
              <a:lnSpc>
                <a:spcPct val="100000"/>
              </a:lnSpc>
              <a:spcBef>
                <a:spcPts val="1300"/>
              </a:spcBef>
              <a:spcAft>
                <a:spcPts val="0"/>
              </a:spcAft>
              <a:buSzPts val="1700"/>
              <a:buNone/>
              <a:defRPr sz="1700"/>
            </a:lvl7pPr>
            <a:lvl8pPr lvl="7" algn="ctr" rtl="0">
              <a:lnSpc>
                <a:spcPct val="100000"/>
              </a:lnSpc>
              <a:spcBef>
                <a:spcPts val="1300"/>
              </a:spcBef>
              <a:spcAft>
                <a:spcPts val="0"/>
              </a:spcAft>
              <a:buSzPts val="1700"/>
              <a:buNone/>
              <a:defRPr sz="1700"/>
            </a:lvl8pPr>
            <a:lvl9pPr lvl="8" algn="ctr" rtl="0">
              <a:lnSpc>
                <a:spcPct val="100000"/>
              </a:lnSpc>
              <a:spcBef>
                <a:spcPts val="1300"/>
              </a:spcBef>
              <a:spcAft>
                <a:spcPts val="1300"/>
              </a:spcAft>
              <a:buSzPts val="1700"/>
              <a:buNone/>
              <a:defRPr sz="1700"/>
            </a:lvl9pPr>
          </a:lstStyle>
          <a:p>
            <a:endParaRPr/>
          </a:p>
        </p:txBody>
      </p:sp>
      <p:sp>
        <p:nvSpPr>
          <p:cNvPr id="2150" name="Google Shape;2150;p162"/>
          <p:cNvSpPr txBox="1">
            <a:spLocks noGrp="1"/>
          </p:cNvSpPr>
          <p:nvPr>
            <p:ph type="subTitle" idx="9"/>
          </p:nvPr>
        </p:nvSpPr>
        <p:spPr>
          <a:xfrm>
            <a:off x="8777067" y="4315767"/>
            <a:ext cx="19032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dk1"/>
              </a:buClr>
              <a:buSzPts val="1700"/>
              <a:buNone/>
              <a:defRPr sz="1700" b="1">
                <a:solidFill>
                  <a:schemeClr val="dk1"/>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2151" name="Google Shape;2151;p162"/>
          <p:cNvSpPr txBox="1">
            <a:spLocks noGrp="1"/>
          </p:cNvSpPr>
          <p:nvPr>
            <p:ph type="subTitle" idx="13"/>
          </p:nvPr>
        </p:nvSpPr>
        <p:spPr>
          <a:xfrm>
            <a:off x="8464400" y="4944667"/>
            <a:ext cx="25785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600"/>
              <a:buNone/>
              <a:defRPr sz="1600"/>
            </a:lvl1pPr>
            <a:lvl2pPr lvl="1" algn="ctr" rtl="0">
              <a:lnSpc>
                <a:spcPct val="100000"/>
              </a:lnSpc>
              <a:spcBef>
                <a:spcPts val="1300"/>
              </a:spcBef>
              <a:spcAft>
                <a:spcPts val="0"/>
              </a:spcAft>
              <a:buSzPts val="1700"/>
              <a:buNone/>
              <a:defRPr sz="1700"/>
            </a:lvl2pPr>
            <a:lvl3pPr lvl="2" algn="ctr" rtl="0">
              <a:lnSpc>
                <a:spcPct val="100000"/>
              </a:lnSpc>
              <a:spcBef>
                <a:spcPts val="1300"/>
              </a:spcBef>
              <a:spcAft>
                <a:spcPts val="0"/>
              </a:spcAft>
              <a:buSzPts val="1700"/>
              <a:buNone/>
              <a:defRPr sz="1700"/>
            </a:lvl3pPr>
            <a:lvl4pPr lvl="3" algn="ctr" rtl="0">
              <a:lnSpc>
                <a:spcPct val="100000"/>
              </a:lnSpc>
              <a:spcBef>
                <a:spcPts val="1300"/>
              </a:spcBef>
              <a:spcAft>
                <a:spcPts val="0"/>
              </a:spcAft>
              <a:buSzPts val="1700"/>
              <a:buNone/>
              <a:defRPr sz="1700"/>
            </a:lvl4pPr>
            <a:lvl5pPr lvl="4" algn="ctr" rtl="0">
              <a:lnSpc>
                <a:spcPct val="100000"/>
              </a:lnSpc>
              <a:spcBef>
                <a:spcPts val="1300"/>
              </a:spcBef>
              <a:spcAft>
                <a:spcPts val="0"/>
              </a:spcAft>
              <a:buSzPts val="1700"/>
              <a:buNone/>
              <a:defRPr sz="1700"/>
            </a:lvl5pPr>
            <a:lvl6pPr lvl="5" algn="ctr" rtl="0">
              <a:lnSpc>
                <a:spcPct val="100000"/>
              </a:lnSpc>
              <a:spcBef>
                <a:spcPts val="1300"/>
              </a:spcBef>
              <a:spcAft>
                <a:spcPts val="0"/>
              </a:spcAft>
              <a:buSzPts val="1700"/>
              <a:buNone/>
              <a:defRPr sz="1700"/>
            </a:lvl6pPr>
            <a:lvl7pPr lvl="6" algn="ctr" rtl="0">
              <a:lnSpc>
                <a:spcPct val="100000"/>
              </a:lnSpc>
              <a:spcBef>
                <a:spcPts val="1300"/>
              </a:spcBef>
              <a:spcAft>
                <a:spcPts val="0"/>
              </a:spcAft>
              <a:buSzPts val="1700"/>
              <a:buNone/>
              <a:defRPr sz="1700"/>
            </a:lvl7pPr>
            <a:lvl8pPr lvl="7" algn="ctr" rtl="0">
              <a:lnSpc>
                <a:spcPct val="100000"/>
              </a:lnSpc>
              <a:spcBef>
                <a:spcPts val="1300"/>
              </a:spcBef>
              <a:spcAft>
                <a:spcPts val="0"/>
              </a:spcAft>
              <a:buSzPts val="1700"/>
              <a:buNone/>
              <a:defRPr sz="1700"/>
            </a:lvl8pPr>
            <a:lvl9pPr lvl="8" algn="ctr" rtl="0">
              <a:lnSpc>
                <a:spcPct val="100000"/>
              </a:lnSpc>
              <a:spcBef>
                <a:spcPts val="1300"/>
              </a:spcBef>
              <a:spcAft>
                <a:spcPts val="1300"/>
              </a:spcAft>
              <a:buSzPts val="1700"/>
              <a:buNone/>
              <a:defRPr sz="1700"/>
            </a:lvl9pPr>
          </a:lstStyle>
          <a:p>
            <a:endParaRPr/>
          </a:p>
        </p:txBody>
      </p:sp>
      <p:cxnSp>
        <p:nvCxnSpPr>
          <p:cNvPr id="2152" name="Google Shape;2152;p162"/>
          <p:cNvCxnSpPr/>
          <p:nvPr/>
        </p:nvCxnSpPr>
        <p:spPr>
          <a:xfrm>
            <a:off x="7834133" y="1923250"/>
            <a:ext cx="0" cy="4369200"/>
          </a:xfrm>
          <a:prstGeom prst="straightConnector1">
            <a:avLst/>
          </a:prstGeom>
          <a:noFill/>
          <a:ln w="19050" cap="flat" cmpd="sng">
            <a:solidFill>
              <a:srgbClr val="EFEFEF"/>
            </a:solidFill>
            <a:prstDash val="solid"/>
            <a:round/>
            <a:headEnd type="none" w="med" len="med"/>
            <a:tailEnd type="none" w="med" len="med"/>
          </a:ln>
        </p:spPr>
      </p:cxnSp>
      <p:sp>
        <p:nvSpPr>
          <p:cNvPr id="2153" name="Google Shape;2153;p162"/>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imeline" type="titleOnly">
  <p:cSld name="TITLE_ONLY">
    <p:bg>
      <p:bgPr>
        <a:solidFill>
          <a:schemeClr val="lt2"/>
        </a:solidFill>
        <a:effectLst/>
      </p:bgPr>
    </p:bg>
    <p:spTree>
      <p:nvGrpSpPr>
        <p:cNvPr id="1" name="Shape 2154"/>
        <p:cNvGrpSpPr/>
        <p:nvPr/>
      </p:nvGrpSpPr>
      <p:grpSpPr>
        <a:xfrm>
          <a:off x="0" y="0"/>
          <a:ext cx="0" cy="0"/>
          <a:chOff x="0" y="0"/>
          <a:chExt cx="0" cy="0"/>
        </a:xfrm>
      </p:grpSpPr>
      <p:sp>
        <p:nvSpPr>
          <p:cNvPr id="2155" name="Google Shape;2155;p16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156" name="Google Shape;2156;p163"/>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7" name="Google Shape;2157;p163"/>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8" name="Google Shape;2158;p163"/>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159" name="Google Shape;2159;p163"/>
          <p:cNvSpPr txBox="1">
            <a:spLocks noGrp="1"/>
          </p:cNvSpPr>
          <p:nvPr>
            <p:ph type="title" idx="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160" name="Google Shape;2160;p163"/>
          <p:cNvSpPr/>
          <p:nvPr/>
        </p:nvSpPr>
        <p:spPr>
          <a:xfrm>
            <a:off x="8957967" y="2140015"/>
            <a:ext cx="1126500" cy="11265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161" name="Google Shape;2161;p163"/>
          <p:cNvCxnSpPr/>
          <p:nvPr/>
        </p:nvCxnSpPr>
        <p:spPr>
          <a:xfrm>
            <a:off x="2224448" y="3266413"/>
            <a:ext cx="0" cy="906300"/>
          </a:xfrm>
          <a:prstGeom prst="straightConnector1">
            <a:avLst/>
          </a:prstGeom>
          <a:noFill/>
          <a:ln w="19050" cap="flat" cmpd="sng">
            <a:solidFill>
              <a:srgbClr val="394F59"/>
            </a:solidFill>
            <a:prstDash val="solid"/>
            <a:round/>
            <a:headEnd type="none" w="med" len="med"/>
            <a:tailEnd type="oval" w="med" len="med"/>
          </a:ln>
        </p:spPr>
      </p:cxnSp>
      <p:sp>
        <p:nvSpPr>
          <p:cNvPr id="2162" name="Google Shape;2162;p163"/>
          <p:cNvSpPr/>
          <p:nvPr/>
        </p:nvSpPr>
        <p:spPr>
          <a:xfrm>
            <a:off x="1661331" y="2140025"/>
            <a:ext cx="1126500" cy="1126500"/>
          </a:xfrm>
          <a:prstGeom prst="ellipse">
            <a:avLst/>
          </a:prstGeom>
          <a:solidFill>
            <a:schemeClr val="lt1"/>
          </a:solidFill>
          <a:ln w="2857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163" name="Google Shape;2163;p163"/>
          <p:cNvCxnSpPr/>
          <p:nvPr/>
        </p:nvCxnSpPr>
        <p:spPr>
          <a:xfrm rot="10800000">
            <a:off x="752433" y="4127467"/>
            <a:ext cx="10485300" cy="0"/>
          </a:xfrm>
          <a:prstGeom prst="straightConnector1">
            <a:avLst/>
          </a:prstGeom>
          <a:noFill/>
          <a:ln w="19050" cap="flat" cmpd="sng">
            <a:solidFill>
              <a:srgbClr val="394F59"/>
            </a:solidFill>
            <a:prstDash val="dot"/>
            <a:round/>
            <a:headEnd type="none" w="med" len="med"/>
            <a:tailEnd type="none" w="med" len="med"/>
          </a:ln>
        </p:spPr>
      </p:cxnSp>
      <p:cxnSp>
        <p:nvCxnSpPr>
          <p:cNvPr id="2164" name="Google Shape;2164;p163"/>
          <p:cNvCxnSpPr/>
          <p:nvPr/>
        </p:nvCxnSpPr>
        <p:spPr>
          <a:xfrm>
            <a:off x="4606130" y="3266413"/>
            <a:ext cx="0" cy="906300"/>
          </a:xfrm>
          <a:prstGeom prst="straightConnector1">
            <a:avLst/>
          </a:prstGeom>
          <a:noFill/>
          <a:ln w="19050" cap="flat" cmpd="sng">
            <a:solidFill>
              <a:srgbClr val="394F59"/>
            </a:solidFill>
            <a:prstDash val="solid"/>
            <a:round/>
            <a:headEnd type="none" w="med" len="med"/>
            <a:tailEnd type="oval" w="med" len="med"/>
          </a:ln>
        </p:spPr>
      </p:cxnSp>
      <p:sp>
        <p:nvSpPr>
          <p:cNvPr id="2165" name="Google Shape;2165;p163"/>
          <p:cNvSpPr/>
          <p:nvPr/>
        </p:nvSpPr>
        <p:spPr>
          <a:xfrm>
            <a:off x="4043105" y="2224993"/>
            <a:ext cx="1126500" cy="1126500"/>
          </a:xfrm>
          <a:prstGeom prst="ellipse">
            <a:avLst/>
          </a:prstGeom>
          <a:solidFill>
            <a:schemeClr val="lt1"/>
          </a:solidFill>
          <a:ln w="2857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166" name="Google Shape;2166;p163"/>
          <p:cNvCxnSpPr/>
          <p:nvPr/>
        </p:nvCxnSpPr>
        <p:spPr>
          <a:xfrm>
            <a:off x="6880772" y="3266413"/>
            <a:ext cx="0" cy="906300"/>
          </a:xfrm>
          <a:prstGeom prst="straightConnector1">
            <a:avLst/>
          </a:prstGeom>
          <a:noFill/>
          <a:ln w="19050" cap="flat" cmpd="sng">
            <a:solidFill>
              <a:srgbClr val="394F59"/>
            </a:solidFill>
            <a:prstDash val="solid"/>
            <a:round/>
            <a:headEnd type="none" w="med" len="med"/>
            <a:tailEnd type="oval" w="med" len="med"/>
          </a:ln>
        </p:spPr>
      </p:cxnSp>
      <p:sp>
        <p:nvSpPr>
          <p:cNvPr id="2167" name="Google Shape;2167;p163"/>
          <p:cNvSpPr/>
          <p:nvPr/>
        </p:nvSpPr>
        <p:spPr>
          <a:xfrm>
            <a:off x="6317594" y="2183156"/>
            <a:ext cx="1126500" cy="11265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2168" name="Google Shape;2168;p163"/>
          <p:cNvCxnSpPr/>
          <p:nvPr/>
        </p:nvCxnSpPr>
        <p:spPr>
          <a:xfrm>
            <a:off x="9521162" y="3266392"/>
            <a:ext cx="0" cy="906300"/>
          </a:xfrm>
          <a:prstGeom prst="straightConnector1">
            <a:avLst/>
          </a:prstGeom>
          <a:noFill/>
          <a:ln w="19050" cap="flat" cmpd="sng">
            <a:solidFill>
              <a:srgbClr val="394F59"/>
            </a:solidFill>
            <a:prstDash val="solid"/>
            <a:round/>
            <a:headEnd type="none" w="med" len="med"/>
            <a:tailEnd type="oval" w="med" len="med"/>
          </a:ln>
        </p:spPr>
      </p:cxnSp>
      <p:sp>
        <p:nvSpPr>
          <p:cNvPr id="2169" name="Google Shape;2169;p163"/>
          <p:cNvSpPr txBox="1">
            <a:spLocks noGrp="1"/>
          </p:cNvSpPr>
          <p:nvPr>
            <p:ph type="subTitle" idx="1"/>
          </p:nvPr>
        </p:nvSpPr>
        <p:spPr>
          <a:xfrm>
            <a:off x="1242800" y="43735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2"/>
              </a:buClr>
              <a:buSzPts val="1700"/>
              <a:buNone/>
              <a:defRPr sz="1700" b="1">
                <a:solidFill>
                  <a:schemeClr val="accent2"/>
                </a:solidFill>
              </a:defRPr>
            </a:lvl1pPr>
            <a:lvl2pPr lvl="1" algn="ctr" rtl="0">
              <a:lnSpc>
                <a:spcPct val="100000"/>
              </a:lnSpc>
              <a:spcBef>
                <a:spcPts val="1300"/>
              </a:spcBef>
              <a:spcAft>
                <a:spcPts val="0"/>
              </a:spcAft>
              <a:buSzPts val="1700"/>
              <a:buNone/>
              <a:defRPr sz="1700" b="1"/>
            </a:lvl2pPr>
            <a:lvl3pPr lvl="2" algn="ctr" rtl="0">
              <a:lnSpc>
                <a:spcPct val="100000"/>
              </a:lnSpc>
              <a:spcBef>
                <a:spcPts val="1300"/>
              </a:spcBef>
              <a:spcAft>
                <a:spcPts val="0"/>
              </a:spcAft>
              <a:buSzPts val="1700"/>
              <a:buNone/>
              <a:defRPr sz="1700" b="1"/>
            </a:lvl3pPr>
            <a:lvl4pPr lvl="3" algn="ctr" rtl="0">
              <a:lnSpc>
                <a:spcPct val="100000"/>
              </a:lnSpc>
              <a:spcBef>
                <a:spcPts val="1300"/>
              </a:spcBef>
              <a:spcAft>
                <a:spcPts val="0"/>
              </a:spcAft>
              <a:buSzPts val="1700"/>
              <a:buNone/>
              <a:defRPr sz="1700" b="1"/>
            </a:lvl4pPr>
            <a:lvl5pPr lvl="4" algn="ctr" rtl="0">
              <a:lnSpc>
                <a:spcPct val="100000"/>
              </a:lnSpc>
              <a:spcBef>
                <a:spcPts val="1300"/>
              </a:spcBef>
              <a:spcAft>
                <a:spcPts val="0"/>
              </a:spcAft>
              <a:buSzPts val="1700"/>
              <a:buNone/>
              <a:defRPr sz="1700" b="1"/>
            </a:lvl5pPr>
            <a:lvl6pPr lvl="5" algn="ctr" rtl="0">
              <a:lnSpc>
                <a:spcPct val="100000"/>
              </a:lnSpc>
              <a:spcBef>
                <a:spcPts val="1300"/>
              </a:spcBef>
              <a:spcAft>
                <a:spcPts val="0"/>
              </a:spcAft>
              <a:buSzPts val="1700"/>
              <a:buNone/>
              <a:defRPr sz="1700" b="1"/>
            </a:lvl6pPr>
            <a:lvl7pPr lvl="6" algn="ctr" rtl="0">
              <a:lnSpc>
                <a:spcPct val="100000"/>
              </a:lnSpc>
              <a:spcBef>
                <a:spcPts val="1300"/>
              </a:spcBef>
              <a:spcAft>
                <a:spcPts val="0"/>
              </a:spcAft>
              <a:buSzPts val="1700"/>
              <a:buNone/>
              <a:defRPr sz="1700" b="1"/>
            </a:lvl7pPr>
            <a:lvl8pPr lvl="7" algn="ctr" rtl="0">
              <a:lnSpc>
                <a:spcPct val="100000"/>
              </a:lnSpc>
              <a:spcBef>
                <a:spcPts val="1300"/>
              </a:spcBef>
              <a:spcAft>
                <a:spcPts val="0"/>
              </a:spcAft>
              <a:buSzPts val="1700"/>
              <a:buNone/>
              <a:defRPr sz="1700" b="1"/>
            </a:lvl8pPr>
            <a:lvl9pPr lvl="8" algn="ctr" rtl="0">
              <a:lnSpc>
                <a:spcPct val="100000"/>
              </a:lnSpc>
              <a:spcBef>
                <a:spcPts val="1300"/>
              </a:spcBef>
              <a:spcAft>
                <a:spcPts val="1300"/>
              </a:spcAft>
              <a:buSzPts val="1700"/>
              <a:buNone/>
              <a:defRPr sz="1700" b="1"/>
            </a:lvl9pPr>
          </a:lstStyle>
          <a:p>
            <a:endParaRPr/>
          </a:p>
        </p:txBody>
      </p:sp>
      <p:sp>
        <p:nvSpPr>
          <p:cNvPr id="2170" name="Google Shape;2170;p163"/>
          <p:cNvSpPr txBox="1">
            <a:spLocks noGrp="1"/>
          </p:cNvSpPr>
          <p:nvPr>
            <p:ph type="subTitle" idx="3"/>
          </p:nvPr>
        </p:nvSpPr>
        <p:spPr>
          <a:xfrm>
            <a:off x="3649133" y="43735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3"/>
              </a:buClr>
              <a:buSzPts val="1700"/>
              <a:buNone/>
              <a:defRPr sz="1700" b="1">
                <a:solidFill>
                  <a:schemeClr val="accent3"/>
                </a:solidFill>
              </a:defRPr>
            </a:lvl1pPr>
            <a:lvl2pPr lvl="1" algn="ctr" rtl="0">
              <a:lnSpc>
                <a:spcPct val="100000"/>
              </a:lnSpc>
              <a:spcBef>
                <a:spcPts val="1300"/>
              </a:spcBef>
              <a:spcAft>
                <a:spcPts val="0"/>
              </a:spcAft>
              <a:buClr>
                <a:schemeClr val="accent3"/>
              </a:buClr>
              <a:buSzPts val="1700"/>
              <a:buNone/>
              <a:defRPr sz="1700" b="1">
                <a:solidFill>
                  <a:schemeClr val="accent3"/>
                </a:solidFill>
              </a:defRPr>
            </a:lvl2pPr>
            <a:lvl3pPr lvl="2" algn="ctr" rtl="0">
              <a:lnSpc>
                <a:spcPct val="100000"/>
              </a:lnSpc>
              <a:spcBef>
                <a:spcPts val="1300"/>
              </a:spcBef>
              <a:spcAft>
                <a:spcPts val="0"/>
              </a:spcAft>
              <a:buClr>
                <a:schemeClr val="accent3"/>
              </a:buClr>
              <a:buSzPts val="1700"/>
              <a:buNone/>
              <a:defRPr sz="1700" b="1">
                <a:solidFill>
                  <a:schemeClr val="accent3"/>
                </a:solidFill>
              </a:defRPr>
            </a:lvl3pPr>
            <a:lvl4pPr lvl="3" algn="ctr" rtl="0">
              <a:lnSpc>
                <a:spcPct val="100000"/>
              </a:lnSpc>
              <a:spcBef>
                <a:spcPts val="1300"/>
              </a:spcBef>
              <a:spcAft>
                <a:spcPts val="0"/>
              </a:spcAft>
              <a:buClr>
                <a:schemeClr val="accent3"/>
              </a:buClr>
              <a:buSzPts val="1700"/>
              <a:buNone/>
              <a:defRPr sz="1700" b="1">
                <a:solidFill>
                  <a:schemeClr val="accent3"/>
                </a:solidFill>
              </a:defRPr>
            </a:lvl4pPr>
            <a:lvl5pPr lvl="4" algn="ctr" rtl="0">
              <a:lnSpc>
                <a:spcPct val="100000"/>
              </a:lnSpc>
              <a:spcBef>
                <a:spcPts val="1300"/>
              </a:spcBef>
              <a:spcAft>
                <a:spcPts val="0"/>
              </a:spcAft>
              <a:buClr>
                <a:schemeClr val="accent3"/>
              </a:buClr>
              <a:buSzPts val="1700"/>
              <a:buNone/>
              <a:defRPr sz="1700" b="1">
                <a:solidFill>
                  <a:schemeClr val="accent3"/>
                </a:solidFill>
              </a:defRPr>
            </a:lvl5pPr>
            <a:lvl6pPr lvl="5" algn="ctr" rtl="0">
              <a:lnSpc>
                <a:spcPct val="100000"/>
              </a:lnSpc>
              <a:spcBef>
                <a:spcPts val="1300"/>
              </a:spcBef>
              <a:spcAft>
                <a:spcPts val="0"/>
              </a:spcAft>
              <a:buClr>
                <a:schemeClr val="accent3"/>
              </a:buClr>
              <a:buSzPts val="1700"/>
              <a:buNone/>
              <a:defRPr sz="1700" b="1">
                <a:solidFill>
                  <a:schemeClr val="accent3"/>
                </a:solidFill>
              </a:defRPr>
            </a:lvl6pPr>
            <a:lvl7pPr lvl="6" algn="ctr" rtl="0">
              <a:lnSpc>
                <a:spcPct val="100000"/>
              </a:lnSpc>
              <a:spcBef>
                <a:spcPts val="1300"/>
              </a:spcBef>
              <a:spcAft>
                <a:spcPts val="0"/>
              </a:spcAft>
              <a:buClr>
                <a:schemeClr val="accent3"/>
              </a:buClr>
              <a:buSzPts val="1700"/>
              <a:buNone/>
              <a:defRPr sz="1700" b="1">
                <a:solidFill>
                  <a:schemeClr val="accent3"/>
                </a:solidFill>
              </a:defRPr>
            </a:lvl7pPr>
            <a:lvl8pPr lvl="7" algn="ctr" rtl="0">
              <a:lnSpc>
                <a:spcPct val="100000"/>
              </a:lnSpc>
              <a:spcBef>
                <a:spcPts val="1300"/>
              </a:spcBef>
              <a:spcAft>
                <a:spcPts val="0"/>
              </a:spcAft>
              <a:buClr>
                <a:schemeClr val="accent3"/>
              </a:buClr>
              <a:buSzPts val="1700"/>
              <a:buNone/>
              <a:defRPr sz="1700" b="1">
                <a:solidFill>
                  <a:schemeClr val="accent3"/>
                </a:solidFill>
              </a:defRPr>
            </a:lvl8pPr>
            <a:lvl9pPr lvl="8" algn="ctr" rtl="0">
              <a:lnSpc>
                <a:spcPct val="100000"/>
              </a:lnSpc>
              <a:spcBef>
                <a:spcPts val="1300"/>
              </a:spcBef>
              <a:spcAft>
                <a:spcPts val="1300"/>
              </a:spcAft>
              <a:buClr>
                <a:schemeClr val="accent3"/>
              </a:buClr>
              <a:buSzPts val="1700"/>
              <a:buNone/>
              <a:defRPr sz="1700" b="1">
                <a:solidFill>
                  <a:schemeClr val="accent3"/>
                </a:solidFill>
              </a:defRPr>
            </a:lvl9pPr>
          </a:lstStyle>
          <a:p>
            <a:endParaRPr/>
          </a:p>
        </p:txBody>
      </p:sp>
      <p:sp>
        <p:nvSpPr>
          <p:cNvPr id="2171" name="Google Shape;2171;p163"/>
          <p:cNvSpPr txBox="1">
            <a:spLocks noGrp="1"/>
          </p:cNvSpPr>
          <p:nvPr>
            <p:ph type="subTitle" idx="4"/>
          </p:nvPr>
        </p:nvSpPr>
        <p:spPr>
          <a:xfrm>
            <a:off x="6010800" y="43735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1"/>
              </a:buClr>
              <a:buSzPts val="1700"/>
              <a:buNone/>
              <a:defRPr sz="1700" b="1">
                <a:solidFill>
                  <a:schemeClr val="accent1"/>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2172" name="Google Shape;2172;p163"/>
          <p:cNvSpPr txBox="1">
            <a:spLocks noGrp="1"/>
          </p:cNvSpPr>
          <p:nvPr>
            <p:ph type="subTitle" idx="5"/>
          </p:nvPr>
        </p:nvSpPr>
        <p:spPr>
          <a:xfrm>
            <a:off x="8564167" y="4373433"/>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dk1"/>
              </a:buClr>
              <a:buSzPts val="1700"/>
              <a:buNone/>
              <a:defRPr sz="1700" b="1">
                <a:solidFill>
                  <a:schemeClr val="dk1"/>
                </a:solidFill>
              </a:defRPr>
            </a:lvl1pPr>
            <a:lvl2pPr lvl="1" algn="ctr" rtl="0">
              <a:lnSpc>
                <a:spcPct val="100000"/>
              </a:lnSpc>
              <a:spcBef>
                <a:spcPts val="1300"/>
              </a:spcBef>
              <a:spcAft>
                <a:spcPts val="0"/>
              </a:spcAft>
              <a:buClr>
                <a:schemeClr val="dk1"/>
              </a:buClr>
              <a:buSzPts val="1700"/>
              <a:buNone/>
              <a:defRPr sz="1700" b="1">
                <a:solidFill>
                  <a:schemeClr val="dk1"/>
                </a:solidFill>
              </a:defRPr>
            </a:lvl2pPr>
            <a:lvl3pPr lvl="2" algn="ctr" rtl="0">
              <a:lnSpc>
                <a:spcPct val="100000"/>
              </a:lnSpc>
              <a:spcBef>
                <a:spcPts val="1300"/>
              </a:spcBef>
              <a:spcAft>
                <a:spcPts val="0"/>
              </a:spcAft>
              <a:buClr>
                <a:schemeClr val="dk1"/>
              </a:buClr>
              <a:buSzPts val="1700"/>
              <a:buNone/>
              <a:defRPr sz="1700" b="1">
                <a:solidFill>
                  <a:schemeClr val="dk1"/>
                </a:solidFill>
              </a:defRPr>
            </a:lvl3pPr>
            <a:lvl4pPr lvl="3" algn="ctr" rtl="0">
              <a:lnSpc>
                <a:spcPct val="100000"/>
              </a:lnSpc>
              <a:spcBef>
                <a:spcPts val="1300"/>
              </a:spcBef>
              <a:spcAft>
                <a:spcPts val="0"/>
              </a:spcAft>
              <a:buClr>
                <a:schemeClr val="dk1"/>
              </a:buClr>
              <a:buSzPts val="1700"/>
              <a:buNone/>
              <a:defRPr sz="1700" b="1">
                <a:solidFill>
                  <a:schemeClr val="dk1"/>
                </a:solidFill>
              </a:defRPr>
            </a:lvl4pPr>
            <a:lvl5pPr lvl="4" algn="ctr" rtl="0">
              <a:lnSpc>
                <a:spcPct val="100000"/>
              </a:lnSpc>
              <a:spcBef>
                <a:spcPts val="1300"/>
              </a:spcBef>
              <a:spcAft>
                <a:spcPts val="0"/>
              </a:spcAft>
              <a:buClr>
                <a:schemeClr val="dk1"/>
              </a:buClr>
              <a:buSzPts val="1700"/>
              <a:buNone/>
              <a:defRPr sz="1700" b="1">
                <a:solidFill>
                  <a:schemeClr val="dk1"/>
                </a:solidFill>
              </a:defRPr>
            </a:lvl5pPr>
            <a:lvl6pPr lvl="5" algn="ctr" rtl="0">
              <a:lnSpc>
                <a:spcPct val="100000"/>
              </a:lnSpc>
              <a:spcBef>
                <a:spcPts val="1300"/>
              </a:spcBef>
              <a:spcAft>
                <a:spcPts val="0"/>
              </a:spcAft>
              <a:buClr>
                <a:schemeClr val="dk1"/>
              </a:buClr>
              <a:buSzPts val="1700"/>
              <a:buNone/>
              <a:defRPr sz="1700" b="1">
                <a:solidFill>
                  <a:schemeClr val="dk1"/>
                </a:solidFill>
              </a:defRPr>
            </a:lvl6pPr>
            <a:lvl7pPr lvl="6" algn="ctr" rtl="0">
              <a:lnSpc>
                <a:spcPct val="100000"/>
              </a:lnSpc>
              <a:spcBef>
                <a:spcPts val="1300"/>
              </a:spcBef>
              <a:spcAft>
                <a:spcPts val="0"/>
              </a:spcAft>
              <a:buClr>
                <a:schemeClr val="dk1"/>
              </a:buClr>
              <a:buSzPts val="1700"/>
              <a:buNone/>
              <a:defRPr sz="1700" b="1">
                <a:solidFill>
                  <a:schemeClr val="dk1"/>
                </a:solidFill>
              </a:defRPr>
            </a:lvl7pPr>
            <a:lvl8pPr lvl="7" algn="ctr" rtl="0">
              <a:lnSpc>
                <a:spcPct val="100000"/>
              </a:lnSpc>
              <a:spcBef>
                <a:spcPts val="1300"/>
              </a:spcBef>
              <a:spcAft>
                <a:spcPts val="0"/>
              </a:spcAft>
              <a:buClr>
                <a:schemeClr val="dk1"/>
              </a:buClr>
              <a:buSzPts val="1700"/>
              <a:buNone/>
              <a:defRPr sz="1700" b="1">
                <a:solidFill>
                  <a:schemeClr val="dk1"/>
                </a:solidFill>
              </a:defRPr>
            </a:lvl8pPr>
            <a:lvl9pPr lvl="8" algn="ctr" rtl="0">
              <a:lnSpc>
                <a:spcPct val="100000"/>
              </a:lnSpc>
              <a:spcBef>
                <a:spcPts val="1300"/>
              </a:spcBef>
              <a:spcAft>
                <a:spcPts val="1300"/>
              </a:spcAft>
              <a:buClr>
                <a:schemeClr val="dk1"/>
              </a:buClr>
              <a:buSzPts val="1700"/>
              <a:buNone/>
              <a:defRPr sz="1700" b="1">
                <a:solidFill>
                  <a:schemeClr val="dk1"/>
                </a:solidFill>
              </a:defRPr>
            </a:lvl9pPr>
          </a:lstStyle>
          <a:p>
            <a:endParaRPr/>
          </a:p>
        </p:txBody>
      </p:sp>
      <p:sp>
        <p:nvSpPr>
          <p:cNvPr id="2173" name="Google Shape;2173;p163"/>
          <p:cNvSpPr>
            <a:spLocks noGrp="1"/>
          </p:cNvSpPr>
          <p:nvPr>
            <p:ph type="pic" idx="6"/>
          </p:nvPr>
        </p:nvSpPr>
        <p:spPr>
          <a:xfrm>
            <a:off x="1697133" y="2175833"/>
            <a:ext cx="1054800" cy="1054800"/>
          </a:xfrm>
          <a:prstGeom prst="ellipse">
            <a:avLst/>
          </a:prstGeom>
          <a:noFill/>
          <a:ln>
            <a:noFill/>
          </a:ln>
        </p:spPr>
      </p:sp>
      <p:sp>
        <p:nvSpPr>
          <p:cNvPr id="2174" name="Google Shape;2174;p163"/>
          <p:cNvSpPr>
            <a:spLocks noGrp="1"/>
          </p:cNvSpPr>
          <p:nvPr>
            <p:ph type="pic" idx="7"/>
          </p:nvPr>
        </p:nvSpPr>
        <p:spPr>
          <a:xfrm>
            <a:off x="4078733" y="2260800"/>
            <a:ext cx="1054800" cy="1054800"/>
          </a:xfrm>
          <a:prstGeom prst="ellipse">
            <a:avLst/>
          </a:prstGeom>
          <a:noFill/>
          <a:ln>
            <a:noFill/>
          </a:ln>
        </p:spPr>
      </p:sp>
      <p:sp>
        <p:nvSpPr>
          <p:cNvPr id="2175" name="Google Shape;2175;p163"/>
          <p:cNvSpPr>
            <a:spLocks noGrp="1"/>
          </p:cNvSpPr>
          <p:nvPr>
            <p:ph type="pic" idx="8"/>
          </p:nvPr>
        </p:nvSpPr>
        <p:spPr>
          <a:xfrm>
            <a:off x="6353400" y="2218967"/>
            <a:ext cx="1054800" cy="1054800"/>
          </a:xfrm>
          <a:prstGeom prst="ellipse">
            <a:avLst/>
          </a:prstGeom>
          <a:noFill/>
          <a:ln>
            <a:noFill/>
          </a:ln>
        </p:spPr>
      </p:sp>
      <p:sp>
        <p:nvSpPr>
          <p:cNvPr id="2176" name="Google Shape;2176;p163"/>
          <p:cNvSpPr>
            <a:spLocks noGrp="1"/>
          </p:cNvSpPr>
          <p:nvPr>
            <p:ph type="pic" idx="9"/>
          </p:nvPr>
        </p:nvSpPr>
        <p:spPr>
          <a:xfrm>
            <a:off x="8993766" y="2175800"/>
            <a:ext cx="1054800" cy="1054800"/>
          </a:xfrm>
          <a:prstGeom prst="ellipse">
            <a:avLst/>
          </a:prstGeom>
          <a:noFill/>
          <a:ln>
            <a:noFill/>
          </a:ln>
        </p:spPr>
      </p:sp>
      <p:sp>
        <p:nvSpPr>
          <p:cNvPr id="2177" name="Google Shape;2177;p163"/>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2178"/>
        <p:cNvGrpSpPr/>
        <p:nvPr/>
      </p:nvGrpSpPr>
      <p:grpSpPr>
        <a:xfrm>
          <a:off x="0" y="0"/>
          <a:ext cx="0" cy="0"/>
          <a:chOff x="0" y="0"/>
          <a:chExt cx="0" cy="0"/>
        </a:xfrm>
      </p:grpSpPr>
      <p:sp>
        <p:nvSpPr>
          <p:cNvPr id="2179" name="Google Shape;2179;p164"/>
          <p:cNvSpPr/>
          <p:nvPr/>
        </p:nvSpPr>
        <p:spPr>
          <a:xfrm>
            <a:off x="-1580" y="0"/>
            <a:ext cx="9458974" cy="6864001"/>
          </a:xfrm>
          <a:custGeom>
            <a:avLst/>
            <a:gdLst/>
            <a:ahLst/>
            <a:cxnLst/>
            <a:rect l="l" t="t" r="r" b="b"/>
            <a:pathLst>
              <a:path w="6024824" h="4371975" extrusionOk="0">
                <a:moveTo>
                  <a:pt x="0" y="4371975"/>
                </a:moveTo>
                <a:lnTo>
                  <a:pt x="0" y="0"/>
                </a:lnTo>
                <a:cubicBezTo>
                  <a:pt x="0" y="0"/>
                  <a:pt x="6024825" y="0"/>
                  <a:pt x="6024825" y="0"/>
                </a:cubicBezTo>
                <a:cubicBezTo>
                  <a:pt x="4871757" y="1256781"/>
                  <a:pt x="3883042" y="2775071"/>
                  <a:pt x="3746054" y="4371975"/>
                </a:cubicBezTo>
                <a:lnTo>
                  <a:pt x="0" y="4371975"/>
                </a:lnTo>
                <a:close/>
              </a:path>
            </a:pathLst>
          </a:custGeom>
          <a:solidFill>
            <a:srgbClr val="EE2949"/>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80" name="Google Shape;2180;p16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
        <p:nvSpPr>
          <p:cNvPr id="2181" name="Google Shape;2181;p164"/>
          <p:cNvSpPr/>
          <p:nvPr/>
        </p:nvSpPr>
        <p:spPr>
          <a:xfrm>
            <a:off x="9984401" y="4628267"/>
            <a:ext cx="1367417" cy="1139428"/>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2" name="Google Shape;2182;p164"/>
          <p:cNvSpPr txBox="1">
            <a:spLocks noGrp="1"/>
          </p:cNvSpPr>
          <p:nvPr>
            <p:ph type="title"/>
          </p:nvPr>
        </p:nvSpPr>
        <p:spPr>
          <a:xfrm>
            <a:off x="609600" y="705200"/>
            <a:ext cx="7924800" cy="5386500"/>
          </a:xfrm>
          <a:prstGeom prst="rect">
            <a:avLst/>
          </a:prstGeom>
        </p:spPr>
        <p:txBody>
          <a:bodyPr spcFirstLastPara="1" wrap="square" lIns="0" tIns="0" rIns="0" bIns="0" anchor="ctr" anchorCtr="0">
            <a:normAutofit/>
          </a:bodyPr>
          <a:lstStyle>
            <a:lvl1pPr lvl="0" rtl="0">
              <a:spcBef>
                <a:spcPts val="0"/>
              </a:spcBef>
              <a:spcAft>
                <a:spcPts val="0"/>
              </a:spcAft>
              <a:buClr>
                <a:srgbClr val="F8F8F3"/>
              </a:buClr>
              <a:buSzPts val="7200"/>
              <a:buNone/>
              <a:defRPr sz="7200">
                <a:solidFill>
                  <a:srgbClr val="F8F8F3"/>
                </a:solidFill>
              </a:defRPr>
            </a:lvl1pPr>
            <a:lvl2pPr lvl="1" rtl="0">
              <a:spcBef>
                <a:spcPts val="0"/>
              </a:spcBef>
              <a:spcAft>
                <a:spcPts val="0"/>
              </a:spcAft>
              <a:buClr>
                <a:schemeClr val="lt1"/>
              </a:buClr>
              <a:buSzPts val="7200"/>
              <a:buNone/>
              <a:defRPr sz="7200">
                <a:solidFill>
                  <a:schemeClr val="lt1"/>
                </a:solidFill>
              </a:defRPr>
            </a:lvl2pPr>
            <a:lvl3pPr lvl="2" rtl="0">
              <a:spcBef>
                <a:spcPts val="0"/>
              </a:spcBef>
              <a:spcAft>
                <a:spcPts val="0"/>
              </a:spcAft>
              <a:buClr>
                <a:schemeClr val="lt1"/>
              </a:buClr>
              <a:buSzPts val="7200"/>
              <a:buNone/>
              <a:defRPr sz="7200">
                <a:solidFill>
                  <a:schemeClr val="lt1"/>
                </a:solidFill>
              </a:defRPr>
            </a:lvl3pPr>
            <a:lvl4pPr lvl="3" rtl="0">
              <a:spcBef>
                <a:spcPts val="0"/>
              </a:spcBef>
              <a:spcAft>
                <a:spcPts val="0"/>
              </a:spcAft>
              <a:buClr>
                <a:schemeClr val="lt1"/>
              </a:buClr>
              <a:buSzPts val="7200"/>
              <a:buNone/>
              <a:defRPr sz="7200">
                <a:solidFill>
                  <a:schemeClr val="lt1"/>
                </a:solidFill>
              </a:defRPr>
            </a:lvl4pPr>
            <a:lvl5pPr lvl="4" rtl="0">
              <a:spcBef>
                <a:spcPts val="0"/>
              </a:spcBef>
              <a:spcAft>
                <a:spcPts val="0"/>
              </a:spcAft>
              <a:buClr>
                <a:schemeClr val="lt1"/>
              </a:buClr>
              <a:buSzPts val="7200"/>
              <a:buNone/>
              <a:defRPr sz="7200">
                <a:solidFill>
                  <a:schemeClr val="lt1"/>
                </a:solidFill>
              </a:defRPr>
            </a:lvl5pPr>
            <a:lvl6pPr lvl="5" rtl="0">
              <a:spcBef>
                <a:spcPts val="0"/>
              </a:spcBef>
              <a:spcAft>
                <a:spcPts val="0"/>
              </a:spcAft>
              <a:buClr>
                <a:schemeClr val="lt1"/>
              </a:buClr>
              <a:buSzPts val="7200"/>
              <a:buNone/>
              <a:defRPr sz="7200">
                <a:solidFill>
                  <a:schemeClr val="lt1"/>
                </a:solidFill>
              </a:defRPr>
            </a:lvl6pPr>
            <a:lvl7pPr lvl="6" rtl="0">
              <a:spcBef>
                <a:spcPts val="0"/>
              </a:spcBef>
              <a:spcAft>
                <a:spcPts val="0"/>
              </a:spcAft>
              <a:buClr>
                <a:schemeClr val="lt1"/>
              </a:buClr>
              <a:buSzPts val="7200"/>
              <a:buNone/>
              <a:defRPr sz="7200">
                <a:solidFill>
                  <a:schemeClr val="lt1"/>
                </a:solidFill>
              </a:defRPr>
            </a:lvl7pPr>
            <a:lvl8pPr lvl="7" rtl="0">
              <a:spcBef>
                <a:spcPts val="0"/>
              </a:spcBef>
              <a:spcAft>
                <a:spcPts val="0"/>
              </a:spcAft>
              <a:buClr>
                <a:schemeClr val="lt1"/>
              </a:buClr>
              <a:buSzPts val="7200"/>
              <a:buNone/>
              <a:defRPr sz="7200">
                <a:solidFill>
                  <a:schemeClr val="lt1"/>
                </a:solidFill>
              </a:defRPr>
            </a:lvl8pPr>
            <a:lvl9pPr lvl="8" rtl="0">
              <a:spcBef>
                <a:spcPts val="0"/>
              </a:spcBef>
              <a:spcAft>
                <a:spcPts val="0"/>
              </a:spcAft>
              <a:buClr>
                <a:schemeClr val="lt1"/>
              </a:buClr>
              <a:buSzPts val="7200"/>
              <a:buNone/>
              <a:defRPr sz="7200">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Page 1">
  <p:cSld name="CUSTOM_2">
    <p:bg>
      <p:bgPr>
        <a:solidFill>
          <a:schemeClr val="lt2"/>
        </a:solidFill>
        <a:effectLst/>
      </p:bgPr>
    </p:bg>
    <p:spTree>
      <p:nvGrpSpPr>
        <p:cNvPr id="1" name="Shape 148"/>
        <p:cNvGrpSpPr/>
        <p:nvPr/>
      </p:nvGrpSpPr>
      <p:grpSpPr>
        <a:xfrm>
          <a:off x="0" y="0"/>
          <a:ext cx="0" cy="0"/>
          <a:chOff x="0" y="0"/>
          <a:chExt cx="0" cy="0"/>
        </a:xfrm>
      </p:grpSpPr>
      <p:sp>
        <p:nvSpPr>
          <p:cNvPr id="149" name="Google Shape;149;p18"/>
          <p:cNvSpPr/>
          <p:nvPr/>
        </p:nvSpPr>
        <p:spPr>
          <a:xfrm>
            <a:off x="100" y="-9167"/>
            <a:ext cx="12192000" cy="618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 name="Google Shape;150;p18"/>
          <p:cNvSpPr txBox="1">
            <a:spLocks noGrp="1"/>
          </p:cNvSpPr>
          <p:nvPr>
            <p:ph type="ctrTitle"/>
          </p:nvPr>
        </p:nvSpPr>
        <p:spPr>
          <a:xfrm>
            <a:off x="609600" y="3183240"/>
            <a:ext cx="10972800" cy="1499700"/>
          </a:xfrm>
          <a:prstGeom prst="rect">
            <a:avLst/>
          </a:prstGeom>
        </p:spPr>
        <p:txBody>
          <a:bodyPr spcFirstLastPara="1" wrap="square" lIns="0" tIns="0" rIns="0" bIns="0" anchor="b" anchorCtr="0">
            <a:normAutofit/>
          </a:bodyPr>
          <a:lstStyle>
            <a:lvl1pPr lvl="0" algn="ctr" rtl="0">
              <a:lnSpc>
                <a:spcPct val="90000"/>
              </a:lnSpc>
              <a:spcBef>
                <a:spcPts val="0"/>
              </a:spcBef>
              <a:spcAft>
                <a:spcPts val="0"/>
              </a:spcAft>
              <a:buClr>
                <a:srgbClr val="1B3351"/>
              </a:buClr>
              <a:buSzPts val="3500"/>
              <a:buNone/>
              <a:defRPr sz="3500" b="1">
                <a:solidFill>
                  <a:srgbClr val="1B3351"/>
                </a:solidFill>
              </a:defRPr>
            </a:lvl1pPr>
            <a:lvl2pPr lvl="1" algn="ctr" rtl="0">
              <a:lnSpc>
                <a:spcPct val="90000"/>
              </a:lnSpc>
              <a:spcBef>
                <a:spcPts val="0"/>
              </a:spcBef>
              <a:spcAft>
                <a:spcPts val="0"/>
              </a:spcAft>
              <a:buClr>
                <a:srgbClr val="1B3351"/>
              </a:buClr>
              <a:buSzPts val="5900"/>
              <a:buNone/>
              <a:defRPr sz="5900">
                <a:solidFill>
                  <a:srgbClr val="1B3351"/>
                </a:solidFill>
              </a:defRPr>
            </a:lvl2pPr>
            <a:lvl3pPr lvl="2" algn="ctr" rtl="0">
              <a:lnSpc>
                <a:spcPct val="90000"/>
              </a:lnSpc>
              <a:spcBef>
                <a:spcPts val="0"/>
              </a:spcBef>
              <a:spcAft>
                <a:spcPts val="0"/>
              </a:spcAft>
              <a:buClr>
                <a:srgbClr val="1B3351"/>
              </a:buClr>
              <a:buSzPts val="5900"/>
              <a:buNone/>
              <a:defRPr sz="5900">
                <a:solidFill>
                  <a:srgbClr val="1B3351"/>
                </a:solidFill>
              </a:defRPr>
            </a:lvl3pPr>
            <a:lvl4pPr lvl="3" algn="ctr" rtl="0">
              <a:lnSpc>
                <a:spcPct val="90000"/>
              </a:lnSpc>
              <a:spcBef>
                <a:spcPts val="0"/>
              </a:spcBef>
              <a:spcAft>
                <a:spcPts val="0"/>
              </a:spcAft>
              <a:buClr>
                <a:srgbClr val="1B3351"/>
              </a:buClr>
              <a:buSzPts val="5900"/>
              <a:buNone/>
              <a:defRPr sz="5900">
                <a:solidFill>
                  <a:srgbClr val="1B3351"/>
                </a:solidFill>
              </a:defRPr>
            </a:lvl4pPr>
            <a:lvl5pPr lvl="4" algn="ctr" rtl="0">
              <a:lnSpc>
                <a:spcPct val="90000"/>
              </a:lnSpc>
              <a:spcBef>
                <a:spcPts val="0"/>
              </a:spcBef>
              <a:spcAft>
                <a:spcPts val="0"/>
              </a:spcAft>
              <a:buClr>
                <a:srgbClr val="1B3351"/>
              </a:buClr>
              <a:buSzPts val="5900"/>
              <a:buNone/>
              <a:defRPr sz="5900">
                <a:solidFill>
                  <a:srgbClr val="1B3351"/>
                </a:solidFill>
              </a:defRPr>
            </a:lvl5pPr>
            <a:lvl6pPr lvl="5" algn="ctr" rtl="0">
              <a:lnSpc>
                <a:spcPct val="90000"/>
              </a:lnSpc>
              <a:spcBef>
                <a:spcPts val="0"/>
              </a:spcBef>
              <a:spcAft>
                <a:spcPts val="0"/>
              </a:spcAft>
              <a:buClr>
                <a:srgbClr val="1B3351"/>
              </a:buClr>
              <a:buSzPts val="5900"/>
              <a:buNone/>
              <a:defRPr sz="5900">
                <a:solidFill>
                  <a:srgbClr val="1B3351"/>
                </a:solidFill>
              </a:defRPr>
            </a:lvl6pPr>
            <a:lvl7pPr lvl="6" algn="ctr" rtl="0">
              <a:lnSpc>
                <a:spcPct val="90000"/>
              </a:lnSpc>
              <a:spcBef>
                <a:spcPts val="0"/>
              </a:spcBef>
              <a:spcAft>
                <a:spcPts val="0"/>
              </a:spcAft>
              <a:buClr>
                <a:srgbClr val="1B3351"/>
              </a:buClr>
              <a:buSzPts val="5900"/>
              <a:buNone/>
              <a:defRPr sz="5900">
                <a:solidFill>
                  <a:srgbClr val="1B3351"/>
                </a:solidFill>
              </a:defRPr>
            </a:lvl7pPr>
            <a:lvl8pPr lvl="7" algn="ctr" rtl="0">
              <a:lnSpc>
                <a:spcPct val="90000"/>
              </a:lnSpc>
              <a:spcBef>
                <a:spcPts val="0"/>
              </a:spcBef>
              <a:spcAft>
                <a:spcPts val="0"/>
              </a:spcAft>
              <a:buClr>
                <a:srgbClr val="1B3351"/>
              </a:buClr>
              <a:buSzPts val="5900"/>
              <a:buNone/>
              <a:defRPr sz="5900">
                <a:solidFill>
                  <a:srgbClr val="1B3351"/>
                </a:solidFill>
              </a:defRPr>
            </a:lvl8pPr>
            <a:lvl9pPr lvl="8" algn="ctr" rtl="0">
              <a:lnSpc>
                <a:spcPct val="90000"/>
              </a:lnSpc>
              <a:spcBef>
                <a:spcPts val="0"/>
              </a:spcBef>
              <a:spcAft>
                <a:spcPts val="0"/>
              </a:spcAft>
              <a:buClr>
                <a:srgbClr val="1B3351"/>
              </a:buClr>
              <a:buSzPts val="5900"/>
              <a:buNone/>
              <a:defRPr sz="5900">
                <a:solidFill>
                  <a:srgbClr val="1B3351"/>
                </a:solidFill>
              </a:defRPr>
            </a:lvl9pPr>
          </a:lstStyle>
          <a:p>
            <a:endParaRPr/>
          </a:p>
        </p:txBody>
      </p:sp>
      <p:sp>
        <p:nvSpPr>
          <p:cNvPr id="151" name="Google Shape;151;p18"/>
          <p:cNvSpPr txBox="1">
            <a:spLocks noGrp="1"/>
          </p:cNvSpPr>
          <p:nvPr>
            <p:ph type="subTitle" idx="1"/>
          </p:nvPr>
        </p:nvSpPr>
        <p:spPr>
          <a:xfrm>
            <a:off x="609600" y="4838750"/>
            <a:ext cx="10972800" cy="10116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grpSp>
        <p:nvGrpSpPr>
          <p:cNvPr id="152" name="Google Shape;152;p18"/>
          <p:cNvGrpSpPr/>
          <p:nvPr/>
        </p:nvGrpSpPr>
        <p:grpSpPr>
          <a:xfrm>
            <a:off x="3439110" y="2903958"/>
            <a:ext cx="5313513" cy="755625"/>
            <a:chOff x="237650" y="2349675"/>
            <a:chExt cx="7144700" cy="1015625"/>
          </a:xfrm>
        </p:grpSpPr>
        <p:sp>
          <p:nvSpPr>
            <p:cNvPr id="153" name="Google Shape;153;p18"/>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 name="Google Shape;154;p18"/>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 name="Google Shape;155;p18"/>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 name="Google Shape;156;p18"/>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7" name="Google Shape;157;p18"/>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 name="Google Shape;158;p18"/>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 name="Google Shape;159;p18"/>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 name="Google Shape;160;p18"/>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 name="Google Shape;161;p18"/>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 name="Google Shape;162;p18"/>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3" name="Google Shape;163;p18"/>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64" name="Google Shape;164;p18"/>
          <p:cNvSpPr txBox="1">
            <a:spLocks noGrp="1"/>
          </p:cNvSpPr>
          <p:nvPr>
            <p:ph type="sldNum" idx="12"/>
          </p:nvPr>
        </p:nvSpPr>
        <p:spPr>
          <a:xfrm>
            <a:off x="11409045" y="6333134"/>
            <a:ext cx="731700" cy="524700"/>
          </a:xfrm>
          <a:prstGeom prst="rect">
            <a:avLst/>
          </a:prstGeom>
        </p:spPr>
        <p:txBody>
          <a:bodyPr spcFirstLastPara="1" wrap="square" lIns="0" tIns="0" rIns="0" bIns="0" anchor="t" anchorCtr="0">
            <a:normAutofit/>
          </a:bodyPr>
          <a:lstStyle>
            <a:lvl1pPr lvl="0" rtl="0">
              <a:buNone/>
              <a:defRPr sz="1700">
                <a:solidFill>
                  <a:schemeClr val="lt2"/>
                </a:solidFill>
              </a:defRPr>
            </a:lvl1pPr>
            <a:lvl2pPr lvl="1" rtl="0">
              <a:buNone/>
              <a:defRPr sz="1700">
                <a:solidFill>
                  <a:schemeClr val="lt2"/>
                </a:solidFill>
              </a:defRPr>
            </a:lvl2pPr>
            <a:lvl3pPr lvl="2" rtl="0">
              <a:buNone/>
              <a:defRPr sz="1700">
                <a:solidFill>
                  <a:schemeClr val="lt2"/>
                </a:solidFill>
              </a:defRPr>
            </a:lvl3pPr>
            <a:lvl4pPr lvl="3" rtl="0">
              <a:buNone/>
              <a:defRPr sz="1700">
                <a:solidFill>
                  <a:schemeClr val="lt2"/>
                </a:solidFill>
              </a:defRPr>
            </a:lvl4pPr>
            <a:lvl5pPr lvl="4" rtl="0">
              <a:buNone/>
              <a:defRPr sz="1700">
                <a:solidFill>
                  <a:schemeClr val="lt2"/>
                </a:solidFill>
              </a:defRPr>
            </a:lvl5pPr>
            <a:lvl6pPr lvl="5" rtl="0">
              <a:buNone/>
              <a:defRPr sz="1700">
                <a:solidFill>
                  <a:schemeClr val="lt2"/>
                </a:solidFill>
              </a:defRPr>
            </a:lvl6pPr>
            <a:lvl7pPr lvl="6" rtl="0">
              <a:buNone/>
              <a:defRPr sz="1700">
                <a:solidFill>
                  <a:schemeClr val="lt2"/>
                </a:solidFill>
              </a:defRPr>
            </a:lvl7pPr>
            <a:lvl8pPr lvl="7" rtl="0">
              <a:buNone/>
              <a:defRPr sz="1700">
                <a:solidFill>
                  <a:schemeClr val="lt2"/>
                </a:solidFill>
              </a:defRPr>
            </a:lvl8pPr>
            <a:lvl9pPr lvl="8" rtl="0">
              <a:buNone/>
              <a:defRPr sz="17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2183"/>
        <p:cNvGrpSpPr/>
        <p:nvPr/>
      </p:nvGrpSpPr>
      <p:grpSpPr>
        <a:xfrm>
          <a:off x="0" y="0"/>
          <a:ext cx="0" cy="0"/>
          <a:chOff x="0" y="0"/>
          <a:chExt cx="0" cy="0"/>
        </a:xfrm>
      </p:grpSpPr>
      <p:sp>
        <p:nvSpPr>
          <p:cNvPr id="2184" name="Google Shape;2184;p165"/>
          <p:cNvSpPr/>
          <p:nvPr/>
        </p:nvSpPr>
        <p:spPr>
          <a:xfrm flipH="1">
            <a:off x="72" y="0"/>
            <a:ext cx="12189600" cy="6858000"/>
          </a:xfrm>
          <a:prstGeom prst="rect">
            <a:avLst/>
          </a:prstGeom>
          <a:solidFill>
            <a:srgbClr val="F4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5" name="Google Shape;2185;p165"/>
          <p:cNvSpPr/>
          <p:nvPr/>
        </p:nvSpPr>
        <p:spPr>
          <a:xfrm flipH="1">
            <a:off x="888" y="0"/>
            <a:ext cx="353100" cy="6858000"/>
          </a:xfrm>
          <a:prstGeom prst="rect">
            <a:avLst/>
          </a:prstGeom>
          <a:solidFill>
            <a:srgbClr val="8E293D">
              <a:alpha val="3929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2186" name="Google Shape;2186;p165"/>
          <p:cNvSpPr txBox="1">
            <a:spLocks noGrp="1"/>
          </p:cNvSpPr>
          <p:nvPr>
            <p:ph type="title"/>
          </p:nvPr>
        </p:nvSpPr>
        <p:spPr>
          <a:xfrm>
            <a:off x="354000" y="1249400"/>
            <a:ext cx="5065800" cy="2385600"/>
          </a:xfrm>
          <a:prstGeom prst="rect">
            <a:avLst/>
          </a:prstGeom>
        </p:spPr>
        <p:txBody>
          <a:bodyPr spcFirstLastPara="1" wrap="square" lIns="0" tIns="0" rIns="0" bIns="0" anchor="b" anchorCtr="0">
            <a:normAutofit/>
          </a:bodyPr>
          <a:lstStyle>
            <a:lvl1pPr lvl="0" algn="ctr" rtl="0">
              <a:lnSpc>
                <a:spcPct val="90000"/>
              </a:lnSpc>
              <a:spcBef>
                <a:spcPts val="0"/>
              </a:spcBef>
              <a:spcAft>
                <a:spcPts val="0"/>
              </a:spcAft>
              <a:buClr>
                <a:schemeClr val="lt1"/>
              </a:buClr>
              <a:buSzPts val="6100"/>
              <a:buNone/>
              <a:defRPr sz="6100">
                <a:solidFill>
                  <a:schemeClr val="lt1"/>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2187" name="Google Shape;2187;p165"/>
          <p:cNvSpPr txBox="1">
            <a:spLocks noGrp="1"/>
          </p:cNvSpPr>
          <p:nvPr>
            <p:ph type="subTitle" idx="1"/>
          </p:nvPr>
        </p:nvSpPr>
        <p:spPr>
          <a:xfrm>
            <a:off x="354000" y="3966825"/>
            <a:ext cx="5065800" cy="1516800"/>
          </a:xfrm>
          <a:prstGeom prst="rect">
            <a:avLst/>
          </a:prstGeom>
        </p:spPr>
        <p:txBody>
          <a:bodyPr spcFirstLastPara="1" wrap="square" lIns="0" tIns="0" rIns="0" bIns="0" anchor="t" anchorCtr="0">
            <a:normAutofit/>
          </a:bodyPr>
          <a:lstStyle>
            <a:lvl1pPr lvl="0" algn="ctr" rtl="0">
              <a:lnSpc>
                <a:spcPct val="115000"/>
              </a:lnSpc>
              <a:spcBef>
                <a:spcPts val="0"/>
              </a:spcBef>
              <a:spcAft>
                <a:spcPts val="0"/>
              </a:spcAft>
              <a:buClr>
                <a:schemeClr val="lt1"/>
              </a:buClr>
              <a:buSzPts val="1300"/>
              <a:buNone/>
              <a:defRPr>
                <a:solidFill>
                  <a:schemeClr val="lt1"/>
                </a:solidFill>
              </a:defRPr>
            </a:lvl1pPr>
            <a:lvl2pPr lvl="1" algn="ctr" rtl="0">
              <a:lnSpc>
                <a:spcPct val="115000"/>
              </a:lnSpc>
              <a:spcBef>
                <a:spcPts val="0"/>
              </a:spcBef>
              <a:spcAft>
                <a:spcPts val="0"/>
              </a:spcAft>
              <a:buClr>
                <a:schemeClr val="lt1"/>
              </a:buClr>
              <a:buSzPts val="1900"/>
              <a:buNone/>
              <a:defRPr sz="1900">
                <a:solidFill>
                  <a:schemeClr val="lt1"/>
                </a:solidFill>
              </a:defRPr>
            </a:lvl2pPr>
            <a:lvl3pPr lvl="2" algn="ctr" rtl="0">
              <a:lnSpc>
                <a:spcPct val="115000"/>
              </a:lnSpc>
              <a:spcBef>
                <a:spcPts val="0"/>
              </a:spcBef>
              <a:spcAft>
                <a:spcPts val="0"/>
              </a:spcAft>
              <a:buClr>
                <a:schemeClr val="lt1"/>
              </a:buClr>
              <a:buSzPts val="1900"/>
              <a:buNone/>
              <a:defRPr sz="1900">
                <a:solidFill>
                  <a:schemeClr val="lt1"/>
                </a:solidFill>
              </a:defRPr>
            </a:lvl3pPr>
            <a:lvl4pPr lvl="3" algn="ctr" rtl="0">
              <a:lnSpc>
                <a:spcPct val="115000"/>
              </a:lnSpc>
              <a:spcBef>
                <a:spcPts val="0"/>
              </a:spcBef>
              <a:spcAft>
                <a:spcPts val="0"/>
              </a:spcAft>
              <a:buClr>
                <a:schemeClr val="lt1"/>
              </a:buClr>
              <a:buSzPts val="1900"/>
              <a:buNone/>
              <a:defRPr sz="1900">
                <a:solidFill>
                  <a:schemeClr val="lt1"/>
                </a:solidFill>
              </a:defRPr>
            </a:lvl4pPr>
            <a:lvl5pPr lvl="4" algn="ctr" rtl="0">
              <a:lnSpc>
                <a:spcPct val="115000"/>
              </a:lnSpc>
              <a:spcBef>
                <a:spcPts val="0"/>
              </a:spcBef>
              <a:spcAft>
                <a:spcPts val="0"/>
              </a:spcAft>
              <a:buClr>
                <a:schemeClr val="lt1"/>
              </a:buClr>
              <a:buSzPts val="1900"/>
              <a:buNone/>
              <a:defRPr sz="1900">
                <a:solidFill>
                  <a:schemeClr val="lt1"/>
                </a:solidFill>
              </a:defRPr>
            </a:lvl5pPr>
            <a:lvl6pPr lvl="5" algn="ctr" rtl="0">
              <a:lnSpc>
                <a:spcPct val="115000"/>
              </a:lnSpc>
              <a:spcBef>
                <a:spcPts val="0"/>
              </a:spcBef>
              <a:spcAft>
                <a:spcPts val="0"/>
              </a:spcAft>
              <a:buClr>
                <a:schemeClr val="lt1"/>
              </a:buClr>
              <a:buSzPts val="1900"/>
              <a:buNone/>
              <a:defRPr sz="1900">
                <a:solidFill>
                  <a:schemeClr val="lt1"/>
                </a:solidFill>
              </a:defRPr>
            </a:lvl6pPr>
            <a:lvl7pPr lvl="6" algn="ctr" rtl="0">
              <a:lnSpc>
                <a:spcPct val="115000"/>
              </a:lnSpc>
              <a:spcBef>
                <a:spcPts val="0"/>
              </a:spcBef>
              <a:spcAft>
                <a:spcPts val="0"/>
              </a:spcAft>
              <a:buClr>
                <a:schemeClr val="lt1"/>
              </a:buClr>
              <a:buSzPts val="1900"/>
              <a:buNone/>
              <a:defRPr sz="1900">
                <a:solidFill>
                  <a:schemeClr val="lt1"/>
                </a:solidFill>
              </a:defRPr>
            </a:lvl7pPr>
            <a:lvl8pPr lvl="7" algn="ctr" rtl="0">
              <a:lnSpc>
                <a:spcPct val="115000"/>
              </a:lnSpc>
              <a:spcBef>
                <a:spcPts val="0"/>
              </a:spcBef>
              <a:spcAft>
                <a:spcPts val="0"/>
              </a:spcAft>
              <a:buClr>
                <a:schemeClr val="lt1"/>
              </a:buClr>
              <a:buSzPts val="1900"/>
              <a:buNone/>
              <a:defRPr sz="1900">
                <a:solidFill>
                  <a:schemeClr val="lt1"/>
                </a:solidFill>
              </a:defRPr>
            </a:lvl8pPr>
            <a:lvl9pPr lvl="8" algn="ctr" rtl="0">
              <a:lnSpc>
                <a:spcPct val="115000"/>
              </a:lnSpc>
              <a:spcBef>
                <a:spcPts val="0"/>
              </a:spcBef>
              <a:spcAft>
                <a:spcPts val="0"/>
              </a:spcAft>
              <a:buClr>
                <a:schemeClr val="lt1"/>
              </a:buClr>
              <a:buSzPts val="1900"/>
              <a:buNone/>
              <a:defRPr sz="1900">
                <a:solidFill>
                  <a:schemeClr val="lt1"/>
                </a:solidFill>
              </a:defRPr>
            </a:lvl9pPr>
          </a:lstStyle>
          <a:p>
            <a:endParaRPr/>
          </a:p>
        </p:txBody>
      </p:sp>
      <p:sp>
        <p:nvSpPr>
          <p:cNvPr id="2188" name="Google Shape;2188;p16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189" name="Google Shape;2189;p165"/>
          <p:cNvSpPr txBox="1">
            <a:spLocks noGrp="1"/>
          </p:cNvSpPr>
          <p:nvPr>
            <p:ph type="body" idx="2"/>
          </p:nvPr>
        </p:nvSpPr>
        <p:spPr>
          <a:xfrm>
            <a:off x="6586000" y="496667"/>
            <a:ext cx="5115900" cy="5594700"/>
          </a:xfrm>
          <a:prstGeom prst="rect">
            <a:avLst/>
          </a:prstGeom>
        </p:spPr>
        <p:txBody>
          <a:bodyPr spcFirstLastPara="1" wrap="square" lIns="0" tIns="0" rIns="0" bIns="0" anchor="ctr"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2B Section title and description">
  <p:cSld name="SECTION_TITLE_AND_DESCRIPTION_1">
    <p:bg>
      <p:bgPr>
        <a:solidFill>
          <a:schemeClr val="dk1"/>
        </a:solidFill>
        <a:effectLst/>
      </p:bgPr>
    </p:bg>
    <p:spTree>
      <p:nvGrpSpPr>
        <p:cNvPr id="1" name="Shape 2190"/>
        <p:cNvGrpSpPr/>
        <p:nvPr/>
      </p:nvGrpSpPr>
      <p:grpSpPr>
        <a:xfrm>
          <a:off x="0" y="0"/>
          <a:ext cx="0" cy="0"/>
          <a:chOff x="0" y="0"/>
          <a:chExt cx="0" cy="0"/>
        </a:xfrm>
      </p:grpSpPr>
      <p:sp>
        <p:nvSpPr>
          <p:cNvPr id="2191" name="Google Shape;2191;p166"/>
          <p:cNvSpPr/>
          <p:nvPr/>
        </p:nvSpPr>
        <p:spPr>
          <a:xfrm flipH="1">
            <a:off x="72" y="0"/>
            <a:ext cx="121896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2" name="Google Shape;2192;p166"/>
          <p:cNvSpPr/>
          <p:nvPr/>
        </p:nvSpPr>
        <p:spPr>
          <a:xfrm flipH="1">
            <a:off x="888" y="0"/>
            <a:ext cx="3531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2193" name="Google Shape;2193;p166"/>
          <p:cNvSpPr/>
          <p:nvPr/>
        </p:nvSpPr>
        <p:spPr>
          <a:xfrm>
            <a:off x="6096000" y="233"/>
            <a:ext cx="6096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4" name="Google Shape;2194;p166"/>
          <p:cNvSpPr txBox="1">
            <a:spLocks noGrp="1"/>
          </p:cNvSpPr>
          <p:nvPr>
            <p:ph type="title"/>
          </p:nvPr>
        </p:nvSpPr>
        <p:spPr>
          <a:xfrm>
            <a:off x="354000" y="1249400"/>
            <a:ext cx="5393700" cy="2385600"/>
          </a:xfrm>
          <a:prstGeom prst="rect">
            <a:avLst/>
          </a:prstGeom>
        </p:spPr>
        <p:txBody>
          <a:bodyPr spcFirstLastPara="1" wrap="square" lIns="0" tIns="0" rIns="0" bIns="0" anchor="b" anchorCtr="0">
            <a:normAutofit/>
          </a:bodyPr>
          <a:lstStyle>
            <a:lvl1pPr lvl="0" algn="ctr" rtl="0">
              <a:lnSpc>
                <a:spcPct val="90000"/>
              </a:lnSpc>
              <a:spcBef>
                <a:spcPts val="0"/>
              </a:spcBef>
              <a:spcAft>
                <a:spcPts val="0"/>
              </a:spcAft>
              <a:buClr>
                <a:schemeClr val="dk2"/>
              </a:buClr>
              <a:buSzPts val="6100"/>
              <a:buNone/>
              <a:defRPr sz="6100">
                <a:solidFill>
                  <a:schemeClr val="dk2"/>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2195" name="Google Shape;2195;p166"/>
          <p:cNvSpPr txBox="1">
            <a:spLocks noGrp="1"/>
          </p:cNvSpPr>
          <p:nvPr>
            <p:ph type="subTitle" idx="1"/>
          </p:nvPr>
        </p:nvSpPr>
        <p:spPr>
          <a:xfrm>
            <a:off x="354000" y="3937000"/>
            <a:ext cx="5393700" cy="1516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sp>
        <p:nvSpPr>
          <p:cNvPr id="2196" name="Google Shape;2196;p166"/>
          <p:cNvSpPr txBox="1">
            <a:spLocks noGrp="1"/>
          </p:cNvSpPr>
          <p:nvPr>
            <p:ph type="body" idx="2"/>
          </p:nvPr>
        </p:nvSpPr>
        <p:spPr>
          <a:xfrm>
            <a:off x="6586000" y="496667"/>
            <a:ext cx="5115900" cy="5594700"/>
          </a:xfrm>
          <a:prstGeom prst="rect">
            <a:avLst/>
          </a:prstGeom>
        </p:spPr>
        <p:txBody>
          <a:bodyPr spcFirstLastPara="1" wrap="square" lIns="0" tIns="0" rIns="0" bIns="0" anchor="ctr"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197" name="Google Shape;2197;p16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2198" name="Google Shape;2198;p166"/>
          <p:cNvGrpSpPr/>
          <p:nvPr/>
        </p:nvGrpSpPr>
        <p:grpSpPr>
          <a:xfrm>
            <a:off x="415585" y="6427302"/>
            <a:ext cx="1329629" cy="189008"/>
            <a:chOff x="237650" y="2349675"/>
            <a:chExt cx="7144700" cy="1015625"/>
          </a:xfrm>
        </p:grpSpPr>
        <p:sp>
          <p:nvSpPr>
            <p:cNvPr id="2199" name="Google Shape;2199;p166"/>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200" name="Google Shape;2200;p166"/>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201" name="Google Shape;2201;p166"/>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202" name="Google Shape;2202;p166"/>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203" name="Google Shape;2203;p166"/>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204" name="Google Shape;2204;p166"/>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205" name="Google Shape;2205;p166"/>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206" name="Google Shape;2206;p166"/>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207" name="Google Shape;2207;p166"/>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208" name="Google Shape;2208;p166"/>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209" name="Google Shape;2209;p166"/>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eam 4 or C-Level or Advisors of Note">
  <p:cSld name="CUSTOM">
    <p:bg>
      <p:bgPr>
        <a:solidFill>
          <a:schemeClr val="lt2"/>
        </a:solidFill>
        <a:effectLst/>
      </p:bgPr>
    </p:bg>
    <p:spTree>
      <p:nvGrpSpPr>
        <p:cNvPr id="1" name="Shape 2210"/>
        <p:cNvGrpSpPr/>
        <p:nvPr/>
      </p:nvGrpSpPr>
      <p:grpSpPr>
        <a:xfrm>
          <a:off x="0" y="0"/>
          <a:ext cx="0" cy="0"/>
          <a:chOff x="0" y="0"/>
          <a:chExt cx="0" cy="0"/>
        </a:xfrm>
      </p:grpSpPr>
      <p:sp>
        <p:nvSpPr>
          <p:cNvPr id="2211" name="Google Shape;2211;p167"/>
          <p:cNvSpPr txBox="1">
            <a:spLocks noGrp="1"/>
          </p:cNvSpPr>
          <p:nvPr>
            <p:ph type="body" idx="1"/>
          </p:nvPr>
        </p:nvSpPr>
        <p:spPr>
          <a:xfrm>
            <a:off x="9166530" y="4908467"/>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2212" name="Google Shape;2212;p167"/>
          <p:cNvSpPr/>
          <p:nvPr/>
        </p:nvSpPr>
        <p:spPr>
          <a:xfrm>
            <a:off x="-11400" y="0"/>
            <a:ext cx="12214800" cy="3168072"/>
          </a:xfrm>
          <a:prstGeom prst="flowChartDocument">
            <a:avLst/>
          </a:pr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3" name="Google Shape;2213;p167"/>
          <p:cNvSpPr txBox="1">
            <a:spLocks noGrp="1"/>
          </p:cNvSpPr>
          <p:nvPr>
            <p:ph type="title"/>
          </p:nvPr>
        </p:nvSpPr>
        <p:spPr>
          <a:xfrm>
            <a:off x="606400" y="416600"/>
            <a:ext cx="10979100" cy="3861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2900"/>
              <a:buNone/>
              <a:defRPr sz="2900">
                <a:solidFill>
                  <a:schemeClr val="lt2"/>
                </a:solidFill>
              </a:defRPr>
            </a:lvl1pPr>
            <a:lvl2pPr lvl="1" rtl="0">
              <a:spcBef>
                <a:spcPts val="0"/>
              </a:spcBef>
              <a:spcAft>
                <a:spcPts val="0"/>
              </a:spcAft>
              <a:buClr>
                <a:schemeClr val="lt2"/>
              </a:buClr>
              <a:buSzPts val="2900"/>
              <a:buNone/>
              <a:defRPr sz="2900">
                <a:solidFill>
                  <a:schemeClr val="lt2"/>
                </a:solidFill>
                <a:latin typeface="Lato"/>
                <a:ea typeface="Lato"/>
                <a:cs typeface="Lato"/>
                <a:sym typeface="Lato"/>
              </a:defRPr>
            </a:lvl2pPr>
            <a:lvl3pPr lvl="2" rtl="0">
              <a:spcBef>
                <a:spcPts val="0"/>
              </a:spcBef>
              <a:spcAft>
                <a:spcPts val="0"/>
              </a:spcAft>
              <a:buClr>
                <a:schemeClr val="lt2"/>
              </a:buClr>
              <a:buSzPts val="2900"/>
              <a:buNone/>
              <a:defRPr sz="2900">
                <a:solidFill>
                  <a:schemeClr val="lt2"/>
                </a:solidFill>
                <a:latin typeface="Lato"/>
                <a:ea typeface="Lato"/>
                <a:cs typeface="Lato"/>
                <a:sym typeface="Lato"/>
              </a:defRPr>
            </a:lvl3pPr>
            <a:lvl4pPr lvl="3" rtl="0">
              <a:spcBef>
                <a:spcPts val="0"/>
              </a:spcBef>
              <a:spcAft>
                <a:spcPts val="0"/>
              </a:spcAft>
              <a:buClr>
                <a:schemeClr val="lt2"/>
              </a:buClr>
              <a:buSzPts val="2900"/>
              <a:buNone/>
              <a:defRPr sz="2900">
                <a:solidFill>
                  <a:schemeClr val="lt2"/>
                </a:solidFill>
                <a:latin typeface="Lato"/>
                <a:ea typeface="Lato"/>
                <a:cs typeface="Lato"/>
                <a:sym typeface="Lato"/>
              </a:defRPr>
            </a:lvl4pPr>
            <a:lvl5pPr lvl="4" rtl="0">
              <a:spcBef>
                <a:spcPts val="0"/>
              </a:spcBef>
              <a:spcAft>
                <a:spcPts val="0"/>
              </a:spcAft>
              <a:buClr>
                <a:schemeClr val="lt2"/>
              </a:buClr>
              <a:buSzPts val="2900"/>
              <a:buNone/>
              <a:defRPr sz="2900">
                <a:solidFill>
                  <a:schemeClr val="lt2"/>
                </a:solidFill>
                <a:latin typeface="Lato"/>
                <a:ea typeface="Lato"/>
                <a:cs typeface="Lato"/>
                <a:sym typeface="Lato"/>
              </a:defRPr>
            </a:lvl5pPr>
            <a:lvl6pPr lvl="5" rtl="0">
              <a:spcBef>
                <a:spcPts val="0"/>
              </a:spcBef>
              <a:spcAft>
                <a:spcPts val="0"/>
              </a:spcAft>
              <a:buClr>
                <a:schemeClr val="lt2"/>
              </a:buClr>
              <a:buSzPts val="2900"/>
              <a:buNone/>
              <a:defRPr sz="2900">
                <a:solidFill>
                  <a:schemeClr val="lt2"/>
                </a:solidFill>
                <a:latin typeface="Lato"/>
                <a:ea typeface="Lato"/>
                <a:cs typeface="Lato"/>
                <a:sym typeface="Lato"/>
              </a:defRPr>
            </a:lvl6pPr>
            <a:lvl7pPr lvl="6" rtl="0">
              <a:spcBef>
                <a:spcPts val="0"/>
              </a:spcBef>
              <a:spcAft>
                <a:spcPts val="0"/>
              </a:spcAft>
              <a:buClr>
                <a:schemeClr val="lt2"/>
              </a:buClr>
              <a:buSzPts val="2900"/>
              <a:buNone/>
              <a:defRPr sz="2900">
                <a:solidFill>
                  <a:schemeClr val="lt2"/>
                </a:solidFill>
                <a:latin typeface="Lato"/>
                <a:ea typeface="Lato"/>
                <a:cs typeface="Lato"/>
                <a:sym typeface="Lato"/>
              </a:defRPr>
            </a:lvl7pPr>
            <a:lvl8pPr lvl="7" rtl="0">
              <a:spcBef>
                <a:spcPts val="0"/>
              </a:spcBef>
              <a:spcAft>
                <a:spcPts val="0"/>
              </a:spcAft>
              <a:buClr>
                <a:schemeClr val="lt2"/>
              </a:buClr>
              <a:buSzPts val="2900"/>
              <a:buNone/>
              <a:defRPr sz="2900">
                <a:solidFill>
                  <a:schemeClr val="lt2"/>
                </a:solidFill>
                <a:latin typeface="Lato"/>
                <a:ea typeface="Lato"/>
                <a:cs typeface="Lato"/>
                <a:sym typeface="Lato"/>
              </a:defRPr>
            </a:lvl8pPr>
            <a:lvl9pPr lvl="8" rtl="0">
              <a:spcBef>
                <a:spcPts val="0"/>
              </a:spcBef>
              <a:spcAft>
                <a:spcPts val="0"/>
              </a:spcAft>
              <a:buClr>
                <a:schemeClr val="lt2"/>
              </a:buClr>
              <a:buSzPts val="2900"/>
              <a:buNone/>
              <a:defRPr sz="2900">
                <a:solidFill>
                  <a:schemeClr val="lt2"/>
                </a:solidFill>
                <a:latin typeface="Lato"/>
                <a:ea typeface="Lato"/>
                <a:cs typeface="Lato"/>
                <a:sym typeface="Lato"/>
              </a:defRPr>
            </a:lvl9pPr>
          </a:lstStyle>
          <a:p>
            <a:endParaRPr/>
          </a:p>
        </p:txBody>
      </p:sp>
      <p:sp>
        <p:nvSpPr>
          <p:cNvPr id="2214" name="Google Shape;2214;p167"/>
          <p:cNvSpPr txBox="1">
            <a:spLocks noGrp="1"/>
          </p:cNvSpPr>
          <p:nvPr>
            <p:ph type="subTitle" idx="2"/>
          </p:nvPr>
        </p:nvSpPr>
        <p:spPr>
          <a:xfrm>
            <a:off x="619267" y="849533"/>
            <a:ext cx="10979100" cy="2976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1300"/>
              <a:buNone/>
              <a:defRPr sz="1300">
                <a:solidFill>
                  <a:schemeClr val="lt2"/>
                </a:solidFill>
              </a:defRPr>
            </a:lvl1pPr>
            <a:lvl2pPr lvl="1" rtl="0">
              <a:spcBef>
                <a:spcPts val="1300"/>
              </a:spcBef>
              <a:spcAft>
                <a:spcPts val="0"/>
              </a:spcAft>
              <a:buSzPts val="1200"/>
              <a:buNone/>
              <a:defRPr/>
            </a:lvl2pPr>
            <a:lvl3pPr lvl="2" rtl="0">
              <a:spcBef>
                <a:spcPts val="1300"/>
              </a:spcBef>
              <a:spcAft>
                <a:spcPts val="0"/>
              </a:spcAft>
              <a:buSzPts val="1100"/>
              <a:buNone/>
              <a:defRPr/>
            </a:lvl3pPr>
            <a:lvl4pPr lvl="3" rtl="0">
              <a:spcBef>
                <a:spcPts val="1300"/>
              </a:spcBef>
              <a:spcAft>
                <a:spcPts val="0"/>
              </a:spcAft>
              <a:buSzPts val="1100"/>
              <a:buNone/>
              <a:defRPr/>
            </a:lvl4pPr>
            <a:lvl5pPr lvl="4" rtl="0">
              <a:spcBef>
                <a:spcPts val="1300"/>
              </a:spcBef>
              <a:spcAft>
                <a:spcPts val="0"/>
              </a:spcAft>
              <a:buSzPts val="1100"/>
              <a:buNone/>
              <a:defRPr/>
            </a:lvl5pPr>
            <a:lvl6pPr lvl="5" rtl="0">
              <a:spcBef>
                <a:spcPts val="1300"/>
              </a:spcBef>
              <a:spcAft>
                <a:spcPts val="0"/>
              </a:spcAft>
              <a:buSzPts val="1100"/>
              <a:buNone/>
              <a:defRPr/>
            </a:lvl6pPr>
            <a:lvl7pPr lvl="6" rtl="0">
              <a:spcBef>
                <a:spcPts val="1300"/>
              </a:spcBef>
              <a:spcAft>
                <a:spcPts val="0"/>
              </a:spcAft>
              <a:buSzPts val="1100"/>
              <a:buNone/>
              <a:defRPr/>
            </a:lvl7pPr>
            <a:lvl8pPr lvl="7" rtl="0">
              <a:spcBef>
                <a:spcPts val="1300"/>
              </a:spcBef>
              <a:spcAft>
                <a:spcPts val="0"/>
              </a:spcAft>
              <a:buSzPts val="1100"/>
              <a:buNone/>
              <a:defRPr/>
            </a:lvl8pPr>
            <a:lvl9pPr lvl="8" rtl="0">
              <a:spcBef>
                <a:spcPts val="1300"/>
              </a:spcBef>
              <a:spcAft>
                <a:spcPts val="1300"/>
              </a:spcAft>
              <a:buSzPts val="1100"/>
              <a:buNone/>
              <a:defRPr/>
            </a:lvl9pPr>
          </a:lstStyle>
          <a:p>
            <a:endParaRPr/>
          </a:p>
        </p:txBody>
      </p:sp>
      <p:sp>
        <p:nvSpPr>
          <p:cNvPr id="2215" name="Google Shape;2215;p167"/>
          <p:cNvSpPr txBox="1">
            <a:spLocks noGrp="1"/>
          </p:cNvSpPr>
          <p:nvPr>
            <p:ph type="body" idx="3"/>
          </p:nvPr>
        </p:nvSpPr>
        <p:spPr>
          <a:xfrm>
            <a:off x="595983" y="4181933"/>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2216" name="Google Shape;2216;p167"/>
          <p:cNvSpPr>
            <a:spLocks noGrp="1"/>
          </p:cNvSpPr>
          <p:nvPr>
            <p:ph type="pic" idx="4"/>
          </p:nvPr>
        </p:nvSpPr>
        <p:spPr>
          <a:xfrm>
            <a:off x="644583" y="1817367"/>
            <a:ext cx="2192400" cy="2192400"/>
          </a:xfrm>
          <a:prstGeom prst="ellipse">
            <a:avLst/>
          </a:prstGeom>
          <a:noFill/>
          <a:ln>
            <a:noFill/>
          </a:ln>
        </p:spPr>
      </p:sp>
      <p:sp>
        <p:nvSpPr>
          <p:cNvPr id="2217" name="Google Shape;2217;p167"/>
          <p:cNvSpPr txBox="1">
            <a:spLocks noGrp="1"/>
          </p:cNvSpPr>
          <p:nvPr>
            <p:ph type="body" idx="5"/>
          </p:nvPr>
        </p:nvSpPr>
        <p:spPr>
          <a:xfrm>
            <a:off x="604583" y="4442633"/>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2218" name="Google Shape;2218;p167"/>
          <p:cNvSpPr txBox="1">
            <a:spLocks noGrp="1"/>
          </p:cNvSpPr>
          <p:nvPr>
            <p:ph type="body" idx="6"/>
          </p:nvPr>
        </p:nvSpPr>
        <p:spPr>
          <a:xfrm>
            <a:off x="3503817" y="4181933"/>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2219" name="Google Shape;2219;p167"/>
          <p:cNvSpPr>
            <a:spLocks noGrp="1"/>
          </p:cNvSpPr>
          <p:nvPr>
            <p:ph type="pic" idx="7"/>
          </p:nvPr>
        </p:nvSpPr>
        <p:spPr>
          <a:xfrm>
            <a:off x="3561566" y="1817367"/>
            <a:ext cx="2192400" cy="2192400"/>
          </a:xfrm>
          <a:prstGeom prst="ellipse">
            <a:avLst/>
          </a:prstGeom>
          <a:noFill/>
          <a:ln>
            <a:noFill/>
          </a:ln>
        </p:spPr>
      </p:sp>
      <p:sp>
        <p:nvSpPr>
          <p:cNvPr id="2220" name="Google Shape;2220;p167"/>
          <p:cNvSpPr txBox="1">
            <a:spLocks noGrp="1"/>
          </p:cNvSpPr>
          <p:nvPr>
            <p:ph type="body" idx="8"/>
          </p:nvPr>
        </p:nvSpPr>
        <p:spPr>
          <a:xfrm>
            <a:off x="3512417" y="4442633"/>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2221" name="Google Shape;2221;p167"/>
          <p:cNvSpPr txBox="1">
            <a:spLocks noGrp="1"/>
          </p:cNvSpPr>
          <p:nvPr>
            <p:ph type="body" idx="9"/>
          </p:nvPr>
        </p:nvSpPr>
        <p:spPr>
          <a:xfrm>
            <a:off x="3323417" y="4890933"/>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2222" name="Google Shape;2222;p167"/>
          <p:cNvSpPr txBox="1">
            <a:spLocks noGrp="1"/>
          </p:cNvSpPr>
          <p:nvPr>
            <p:ph type="body" idx="13"/>
          </p:nvPr>
        </p:nvSpPr>
        <p:spPr>
          <a:xfrm>
            <a:off x="6425383" y="4181933"/>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2223" name="Google Shape;2223;p167"/>
          <p:cNvSpPr>
            <a:spLocks noGrp="1"/>
          </p:cNvSpPr>
          <p:nvPr>
            <p:ph type="pic" idx="14"/>
          </p:nvPr>
        </p:nvSpPr>
        <p:spPr>
          <a:xfrm>
            <a:off x="6478548" y="1817367"/>
            <a:ext cx="2192400" cy="2192400"/>
          </a:xfrm>
          <a:prstGeom prst="ellipse">
            <a:avLst/>
          </a:prstGeom>
          <a:noFill/>
          <a:ln>
            <a:noFill/>
          </a:ln>
        </p:spPr>
      </p:sp>
      <p:sp>
        <p:nvSpPr>
          <p:cNvPr id="2224" name="Google Shape;2224;p167"/>
          <p:cNvSpPr txBox="1">
            <a:spLocks noGrp="1"/>
          </p:cNvSpPr>
          <p:nvPr>
            <p:ph type="body" idx="15"/>
          </p:nvPr>
        </p:nvSpPr>
        <p:spPr>
          <a:xfrm>
            <a:off x="6433983" y="4442633"/>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2225" name="Google Shape;2225;p167"/>
          <p:cNvSpPr txBox="1">
            <a:spLocks noGrp="1"/>
          </p:cNvSpPr>
          <p:nvPr>
            <p:ph type="body" idx="16"/>
          </p:nvPr>
        </p:nvSpPr>
        <p:spPr>
          <a:xfrm>
            <a:off x="6244983" y="4890933"/>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2226" name="Google Shape;2226;p167"/>
          <p:cNvSpPr txBox="1">
            <a:spLocks noGrp="1"/>
          </p:cNvSpPr>
          <p:nvPr>
            <p:ph type="body" idx="17"/>
          </p:nvPr>
        </p:nvSpPr>
        <p:spPr>
          <a:xfrm>
            <a:off x="9346930" y="4199467"/>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2227" name="Google Shape;2227;p167"/>
          <p:cNvSpPr>
            <a:spLocks noGrp="1"/>
          </p:cNvSpPr>
          <p:nvPr>
            <p:ph type="pic" idx="18"/>
          </p:nvPr>
        </p:nvSpPr>
        <p:spPr>
          <a:xfrm>
            <a:off x="9395530" y="1817367"/>
            <a:ext cx="2192400" cy="2192400"/>
          </a:xfrm>
          <a:prstGeom prst="ellipse">
            <a:avLst/>
          </a:prstGeom>
          <a:noFill/>
          <a:ln>
            <a:noFill/>
          </a:ln>
        </p:spPr>
      </p:sp>
      <p:sp>
        <p:nvSpPr>
          <p:cNvPr id="2228" name="Google Shape;2228;p167"/>
          <p:cNvSpPr txBox="1">
            <a:spLocks noGrp="1"/>
          </p:cNvSpPr>
          <p:nvPr>
            <p:ph type="body" idx="19"/>
          </p:nvPr>
        </p:nvSpPr>
        <p:spPr>
          <a:xfrm>
            <a:off x="9355530" y="4460167"/>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2229" name="Google Shape;2229;p167"/>
          <p:cNvSpPr txBox="1">
            <a:spLocks noGrp="1"/>
          </p:cNvSpPr>
          <p:nvPr>
            <p:ph type="body" idx="20"/>
          </p:nvPr>
        </p:nvSpPr>
        <p:spPr>
          <a:xfrm>
            <a:off x="415583" y="4890933"/>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2230" name="Google Shape;2230;p16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eam 6">
  <p:cSld name="CUSTOM_1">
    <p:bg>
      <p:bgPr>
        <a:solidFill>
          <a:schemeClr val="lt2"/>
        </a:solidFill>
        <a:effectLst/>
      </p:bgPr>
    </p:bg>
    <p:spTree>
      <p:nvGrpSpPr>
        <p:cNvPr id="1" name="Shape 2231"/>
        <p:cNvGrpSpPr/>
        <p:nvPr/>
      </p:nvGrpSpPr>
      <p:grpSpPr>
        <a:xfrm>
          <a:off x="0" y="0"/>
          <a:ext cx="0" cy="0"/>
          <a:chOff x="0" y="0"/>
          <a:chExt cx="0" cy="0"/>
        </a:xfrm>
      </p:grpSpPr>
      <p:sp>
        <p:nvSpPr>
          <p:cNvPr id="2232" name="Google Shape;2232;p168"/>
          <p:cNvSpPr txBox="1">
            <a:spLocks noGrp="1"/>
          </p:cNvSpPr>
          <p:nvPr>
            <p:ph type="body" idx="1"/>
          </p:nvPr>
        </p:nvSpPr>
        <p:spPr>
          <a:xfrm>
            <a:off x="353889"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2233" name="Google Shape;2233;p168"/>
          <p:cNvSpPr txBox="1">
            <a:spLocks noGrp="1"/>
          </p:cNvSpPr>
          <p:nvPr>
            <p:ph type="body" idx="2"/>
          </p:nvPr>
        </p:nvSpPr>
        <p:spPr>
          <a:xfrm>
            <a:off x="363089"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2234" name="Google Shape;2234;p168"/>
          <p:cNvSpPr txBox="1">
            <a:spLocks noGrp="1"/>
          </p:cNvSpPr>
          <p:nvPr>
            <p:ph type="body" idx="3"/>
          </p:nvPr>
        </p:nvSpPr>
        <p:spPr>
          <a:xfrm>
            <a:off x="2323939"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2235" name="Google Shape;2235;p168"/>
          <p:cNvSpPr txBox="1">
            <a:spLocks noGrp="1"/>
          </p:cNvSpPr>
          <p:nvPr>
            <p:ph type="body" idx="4"/>
          </p:nvPr>
        </p:nvSpPr>
        <p:spPr>
          <a:xfrm>
            <a:off x="2333139"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2236" name="Google Shape;2236;p168"/>
          <p:cNvSpPr txBox="1">
            <a:spLocks noGrp="1"/>
          </p:cNvSpPr>
          <p:nvPr>
            <p:ph type="body" idx="5"/>
          </p:nvPr>
        </p:nvSpPr>
        <p:spPr>
          <a:xfrm>
            <a:off x="4329789"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2237" name="Google Shape;2237;p168"/>
          <p:cNvSpPr txBox="1">
            <a:spLocks noGrp="1"/>
          </p:cNvSpPr>
          <p:nvPr>
            <p:ph type="body" idx="6"/>
          </p:nvPr>
        </p:nvSpPr>
        <p:spPr>
          <a:xfrm>
            <a:off x="4338989"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2238" name="Google Shape;2238;p168"/>
          <p:cNvSpPr txBox="1">
            <a:spLocks noGrp="1"/>
          </p:cNvSpPr>
          <p:nvPr>
            <p:ph type="body" idx="7"/>
          </p:nvPr>
        </p:nvSpPr>
        <p:spPr>
          <a:xfrm>
            <a:off x="8287694"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2239" name="Google Shape;2239;p168"/>
          <p:cNvSpPr txBox="1">
            <a:spLocks noGrp="1"/>
          </p:cNvSpPr>
          <p:nvPr>
            <p:ph type="body" idx="8"/>
          </p:nvPr>
        </p:nvSpPr>
        <p:spPr>
          <a:xfrm>
            <a:off x="8296894"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2240" name="Google Shape;2240;p168"/>
          <p:cNvSpPr txBox="1">
            <a:spLocks noGrp="1"/>
          </p:cNvSpPr>
          <p:nvPr>
            <p:ph type="body" idx="9"/>
          </p:nvPr>
        </p:nvSpPr>
        <p:spPr>
          <a:xfrm>
            <a:off x="6308751"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2241" name="Google Shape;2241;p168"/>
          <p:cNvSpPr txBox="1">
            <a:spLocks noGrp="1"/>
          </p:cNvSpPr>
          <p:nvPr>
            <p:ph type="body" idx="13"/>
          </p:nvPr>
        </p:nvSpPr>
        <p:spPr>
          <a:xfrm>
            <a:off x="6317951"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2242" name="Google Shape;2242;p168"/>
          <p:cNvSpPr txBox="1">
            <a:spLocks noGrp="1"/>
          </p:cNvSpPr>
          <p:nvPr>
            <p:ph type="body" idx="14"/>
          </p:nvPr>
        </p:nvSpPr>
        <p:spPr>
          <a:xfrm>
            <a:off x="10239756"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2243" name="Google Shape;2243;p168"/>
          <p:cNvSpPr txBox="1">
            <a:spLocks noGrp="1"/>
          </p:cNvSpPr>
          <p:nvPr>
            <p:ph type="body" idx="15"/>
          </p:nvPr>
        </p:nvSpPr>
        <p:spPr>
          <a:xfrm>
            <a:off x="10248956"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2244" name="Google Shape;2244;p168"/>
          <p:cNvSpPr txBox="1">
            <a:spLocks noGrp="1"/>
          </p:cNvSpPr>
          <p:nvPr>
            <p:ph type="body" idx="16"/>
          </p:nvPr>
        </p:nvSpPr>
        <p:spPr>
          <a:xfrm>
            <a:off x="10159356"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2245" name="Google Shape;2245;p168"/>
          <p:cNvSpPr/>
          <p:nvPr/>
        </p:nvSpPr>
        <p:spPr>
          <a:xfrm>
            <a:off x="-11400" y="0"/>
            <a:ext cx="12214800" cy="2937114"/>
          </a:xfrm>
          <a:prstGeom prst="flowChartDocument">
            <a:avLst/>
          </a:pr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2246" name="Google Shape;2246;p168"/>
          <p:cNvSpPr>
            <a:spLocks noGrp="1"/>
          </p:cNvSpPr>
          <p:nvPr>
            <p:ph type="pic" idx="17"/>
          </p:nvPr>
        </p:nvSpPr>
        <p:spPr>
          <a:xfrm>
            <a:off x="410089" y="1965000"/>
            <a:ext cx="1497600" cy="1497600"/>
          </a:xfrm>
          <a:prstGeom prst="ellipse">
            <a:avLst/>
          </a:prstGeom>
          <a:noFill/>
          <a:ln>
            <a:noFill/>
          </a:ln>
        </p:spPr>
      </p:sp>
      <p:sp>
        <p:nvSpPr>
          <p:cNvPr id="2247" name="Google Shape;2247;p168"/>
          <p:cNvSpPr>
            <a:spLocks noGrp="1"/>
          </p:cNvSpPr>
          <p:nvPr>
            <p:ph type="pic" idx="18"/>
          </p:nvPr>
        </p:nvSpPr>
        <p:spPr>
          <a:xfrm>
            <a:off x="2387262" y="1965000"/>
            <a:ext cx="1497600" cy="1497600"/>
          </a:xfrm>
          <a:prstGeom prst="ellipse">
            <a:avLst/>
          </a:prstGeom>
          <a:noFill/>
          <a:ln>
            <a:noFill/>
          </a:ln>
        </p:spPr>
      </p:sp>
      <p:sp>
        <p:nvSpPr>
          <p:cNvPr id="2248" name="Google Shape;2248;p168"/>
          <p:cNvSpPr txBox="1">
            <a:spLocks noGrp="1"/>
          </p:cNvSpPr>
          <p:nvPr>
            <p:ph type="body" idx="19"/>
          </p:nvPr>
        </p:nvSpPr>
        <p:spPr>
          <a:xfrm>
            <a:off x="2243539"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2249" name="Google Shape;2249;p168"/>
          <p:cNvSpPr>
            <a:spLocks noGrp="1"/>
          </p:cNvSpPr>
          <p:nvPr>
            <p:ph type="pic" idx="20"/>
          </p:nvPr>
        </p:nvSpPr>
        <p:spPr>
          <a:xfrm>
            <a:off x="4364436" y="1965000"/>
            <a:ext cx="1497600" cy="1497600"/>
          </a:xfrm>
          <a:prstGeom prst="ellipse">
            <a:avLst/>
          </a:prstGeom>
          <a:noFill/>
          <a:ln>
            <a:noFill/>
          </a:ln>
        </p:spPr>
      </p:sp>
      <p:sp>
        <p:nvSpPr>
          <p:cNvPr id="2250" name="Google Shape;2250;p168"/>
          <p:cNvSpPr txBox="1">
            <a:spLocks noGrp="1"/>
          </p:cNvSpPr>
          <p:nvPr>
            <p:ph type="body" idx="21"/>
          </p:nvPr>
        </p:nvSpPr>
        <p:spPr>
          <a:xfrm>
            <a:off x="4249389"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2251" name="Google Shape;2251;p168"/>
          <p:cNvSpPr>
            <a:spLocks noGrp="1"/>
          </p:cNvSpPr>
          <p:nvPr>
            <p:ph type="pic" idx="22"/>
          </p:nvPr>
        </p:nvSpPr>
        <p:spPr>
          <a:xfrm>
            <a:off x="6341609" y="1965000"/>
            <a:ext cx="1497600" cy="1497600"/>
          </a:xfrm>
          <a:prstGeom prst="ellipse">
            <a:avLst/>
          </a:prstGeom>
          <a:noFill/>
          <a:ln>
            <a:noFill/>
          </a:ln>
        </p:spPr>
      </p:sp>
      <p:sp>
        <p:nvSpPr>
          <p:cNvPr id="2252" name="Google Shape;2252;p168"/>
          <p:cNvSpPr txBox="1">
            <a:spLocks noGrp="1"/>
          </p:cNvSpPr>
          <p:nvPr>
            <p:ph type="body" idx="23"/>
          </p:nvPr>
        </p:nvSpPr>
        <p:spPr>
          <a:xfrm>
            <a:off x="273489"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2253" name="Google Shape;2253;p168"/>
          <p:cNvSpPr>
            <a:spLocks noGrp="1"/>
          </p:cNvSpPr>
          <p:nvPr>
            <p:ph type="pic" idx="24"/>
          </p:nvPr>
        </p:nvSpPr>
        <p:spPr>
          <a:xfrm>
            <a:off x="8318783" y="1965000"/>
            <a:ext cx="1497600" cy="1497600"/>
          </a:xfrm>
          <a:prstGeom prst="ellipse">
            <a:avLst/>
          </a:prstGeom>
          <a:noFill/>
          <a:ln>
            <a:noFill/>
          </a:ln>
        </p:spPr>
      </p:sp>
      <p:sp>
        <p:nvSpPr>
          <p:cNvPr id="2254" name="Google Shape;2254;p168"/>
          <p:cNvSpPr>
            <a:spLocks noGrp="1"/>
          </p:cNvSpPr>
          <p:nvPr>
            <p:ph type="pic" idx="25"/>
          </p:nvPr>
        </p:nvSpPr>
        <p:spPr>
          <a:xfrm>
            <a:off x="10295956" y="1965000"/>
            <a:ext cx="1497600" cy="1497600"/>
          </a:xfrm>
          <a:prstGeom prst="ellipse">
            <a:avLst/>
          </a:prstGeom>
          <a:noFill/>
          <a:ln>
            <a:noFill/>
          </a:ln>
        </p:spPr>
      </p:sp>
      <p:sp>
        <p:nvSpPr>
          <p:cNvPr id="2255" name="Google Shape;2255;p168"/>
          <p:cNvSpPr txBox="1">
            <a:spLocks noGrp="1"/>
          </p:cNvSpPr>
          <p:nvPr>
            <p:ph type="body" idx="26"/>
          </p:nvPr>
        </p:nvSpPr>
        <p:spPr>
          <a:xfrm>
            <a:off x="8207294"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2256" name="Google Shape;2256;p168"/>
          <p:cNvSpPr txBox="1">
            <a:spLocks noGrp="1"/>
          </p:cNvSpPr>
          <p:nvPr>
            <p:ph type="body" idx="27"/>
          </p:nvPr>
        </p:nvSpPr>
        <p:spPr>
          <a:xfrm>
            <a:off x="6228351"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2257" name="Google Shape;2257;p168"/>
          <p:cNvSpPr txBox="1">
            <a:spLocks noGrp="1"/>
          </p:cNvSpPr>
          <p:nvPr>
            <p:ph type="title"/>
          </p:nvPr>
        </p:nvSpPr>
        <p:spPr>
          <a:xfrm>
            <a:off x="606400" y="416600"/>
            <a:ext cx="10979100" cy="3861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2900"/>
              <a:buNone/>
              <a:defRPr sz="2900">
                <a:solidFill>
                  <a:schemeClr val="lt2"/>
                </a:solidFill>
              </a:defRPr>
            </a:lvl1pPr>
            <a:lvl2pPr lvl="1" rtl="0">
              <a:spcBef>
                <a:spcPts val="0"/>
              </a:spcBef>
              <a:spcAft>
                <a:spcPts val="0"/>
              </a:spcAft>
              <a:buClr>
                <a:schemeClr val="lt2"/>
              </a:buClr>
              <a:buSzPts val="2900"/>
              <a:buNone/>
              <a:defRPr sz="2900">
                <a:solidFill>
                  <a:schemeClr val="lt2"/>
                </a:solidFill>
                <a:latin typeface="Lato"/>
                <a:ea typeface="Lato"/>
                <a:cs typeface="Lato"/>
                <a:sym typeface="Lato"/>
              </a:defRPr>
            </a:lvl2pPr>
            <a:lvl3pPr lvl="2" rtl="0">
              <a:spcBef>
                <a:spcPts val="0"/>
              </a:spcBef>
              <a:spcAft>
                <a:spcPts val="0"/>
              </a:spcAft>
              <a:buClr>
                <a:schemeClr val="lt2"/>
              </a:buClr>
              <a:buSzPts val="2900"/>
              <a:buNone/>
              <a:defRPr sz="2900">
                <a:solidFill>
                  <a:schemeClr val="lt2"/>
                </a:solidFill>
                <a:latin typeface="Lato"/>
                <a:ea typeface="Lato"/>
                <a:cs typeface="Lato"/>
                <a:sym typeface="Lato"/>
              </a:defRPr>
            </a:lvl3pPr>
            <a:lvl4pPr lvl="3" rtl="0">
              <a:spcBef>
                <a:spcPts val="0"/>
              </a:spcBef>
              <a:spcAft>
                <a:spcPts val="0"/>
              </a:spcAft>
              <a:buClr>
                <a:schemeClr val="lt2"/>
              </a:buClr>
              <a:buSzPts val="2900"/>
              <a:buNone/>
              <a:defRPr sz="2900">
                <a:solidFill>
                  <a:schemeClr val="lt2"/>
                </a:solidFill>
                <a:latin typeface="Lato"/>
                <a:ea typeface="Lato"/>
                <a:cs typeface="Lato"/>
                <a:sym typeface="Lato"/>
              </a:defRPr>
            </a:lvl4pPr>
            <a:lvl5pPr lvl="4" rtl="0">
              <a:spcBef>
                <a:spcPts val="0"/>
              </a:spcBef>
              <a:spcAft>
                <a:spcPts val="0"/>
              </a:spcAft>
              <a:buClr>
                <a:schemeClr val="lt2"/>
              </a:buClr>
              <a:buSzPts val="2900"/>
              <a:buNone/>
              <a:defRPr sz="2900">
                <a:solidFill>
                  <a:schemeClr val="lt2"/>
                </a:solidFill>
                <a:latin typeface="Lato"/>
                <a:ea typeface="Lato"/>
                <a:cs typeface="Lato"/>
                <a:sym typeface="Lato"/>
              </a:defRPr>
            </a:lvl5pPr>
            <a:lvl6pPr lvl="5" rtl="0">
              <a:spcBef>
                <a:spcPts val="0"/>
              </a:spcBef>
              <a:spcAft>
                <a:spcPts val="0"/>
              </a:spcAft>
              <a:buClr>
                <a:schemeClr val="lt2"/>
              </a:buClr>
              <a:buSzPts val="2900"/>
              <a:buNone/>
              <a:defRPr sz="2900">
                <a:solidFill>
                  <a:schemeClr val="lt2"/>
                </a:solidFill>
                <a:latin typeface="Lato"/>
                <a:ea typeface="Lato"/>
                <a:cs typeface="Lato"/>
                <a:sym typeface="Lato"/>
              </a:defRPr>
            </a:lvl6pPr>
            <a:lvl7pPr lvl="6" rtl="0">
              <a:spcBef>
                <a:spcPts val="0"/>
              </a:spcBef>
              <a:spcAft>
                <a:spcPts val="0"/>
              </a:spcAft>
              <a:buClr>
                <a:schemeClr val="lt2"/>
              </a:buClr>
              <a:buSzPts val="2900"/>
              <a:buNone/>
              <a:defRPr sz="2900">
                <a:solidFill>
                  <a:schemeClr val="lt2"/>
                </a:solidFill>
                <a:latin typeface="Lato"/>
                <a:ea typeface="Lato"/>
                <a:cs typeface="Lato"/>
                <a:sym typeface="Lato"/>
              </a:defRPr>
            </a:lvl7pPr>
            <a:lvl8pPr lvl="7" rtl="0">
              <a:spcBef>
                <a:spcPts val="0"/>
              </a:spcBef>
              <a:spcAft>
                <a:spcPts val="0"/>
              </a:spcAft>
              <a:buClr>
                <a:schemeClr val="lt2"/>
              </a:buClr>
              <a:buSzPts val="2900"/>
              <a:buNone/>
              <a:defRPr sz="2900">
                <a:solidFill>
                  <a:schemeClr val="lt2"/>
                </a:solidFill>
                <a:latin typeface="Lato"/>
                <a:ea typeface="Lato"/>
                <a:cs typeface="Lato"/>
                <a:sym typeface="Lato"/>
              </a:defRPr>
            </a:lvl8pPr>
            <a:lvl9pPr lvl="8" rtl="0">
              <a:spcBef>
                <a:spcPts val="0"/>
              </a:spcBef>
              <a:spcAft>
                <a:spcPts val="0"/>
              </a:spcAft>
              <a:buClr>
                <a:schemeClr val="lt2"/>
              </a:buClr>
              <a:buSzPts val="2900"/>
              <a:buNone/>
              <a:defRPr sz="2900">
                <a:solidFill>
                  <a:schemeClr val="lt2"/>
                </a:solidFill>
                <a:latin typeface="Lato"/>
                <a:ea typeface="Lato"/>
                <a:cs typeface="Lato"/>
                <a:sym typeface="Lato"/>
              </a:defRPr>
            </a:lvl9pPr>
          </a:lstStyle>
          <a:p>
            <a:endParaRPr/>
          </a:p>
        </p:txBody>
      </p:sp>
      <p:sp>
        <p:nvSpPr>
          <p:cNvPr id="2258" name="Google Shape;2258;p168"/>
          <p:cNvSpPr txBox="1">
            <a:spLocks noGrp="1"/>
          </p:cNvSpPr>
          <p:nvPr>
            <p:ph type="subTitle" idx="28"/>
          </p:nvPr>
        </p:nvSpPr>
        <p:spPr>
          <a:xfrm>
            <a:off x="619267" y="849533"/>
            <a:ext cx="10979100" cy="2976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1300"/>
              <a:buNone/>
              <a:defRPr sz="1300">
                <a:solidFill>
                  <a:schemeClr val="lt2"/>
                </a:solidFill>
              </a:defRPr>
            </a:lvl1pPr>
            <a:lvl2pPr lvl="1" rtl="0">
              <a:spcBef>
                <a:spcPts val="1300"/>
              </a:spcBef>
              <a:spcAft>
                <a:spcPts val="0"/>
              </a:spcAft>
              <a:buSzPts val="1200"/>
              <a:buNone/>
              <a:defRPr/>
            </a:lvl2pPr>
            <a:lvl3pPr lvl="2" rtl="0">
              <a:spcBef>
                <a:spcPts val="1300"/>
              </a:spcBef>
              <a:spcAft>
                <a:spcPts val="0"/>
              </a:spcAft>
              <a:buSzPts val="1100"/>
              <a:buNone/>
              <a:defRPr/>
            </a:lvl3pPr>
            <a:lvl4pPr lvl="3" rtl="0">
              <a:spcBef>
                <a:spcPts val="1300"/>
              </a:spcBef>
              <a:spcAft>
                <a:spcPts val="0"/>
              </a:spcAft>
              <a:buSzPts val="1100"/>
              <a:buNone/>
              <a:defRPr/>
            </a:lvl4pPr>
            <a:lvl5pPr lvl="4" rtl="0">
              <a:spcBef>
                <a:spcPts val="1300"/>
              </a:spcBef>
              <a:spcAft>
                <a:spcPts val="0"/>
              </a:spcAft>
              <a:buSzPts val="1100"/>
              <a:buNone/>
              <a:defRPr/>
            </a:lvl5pPr>
            <a:lvl6pPr lvl="5" rtl="0">
              <a:spcBef>
                <a:spcPts val="1300"/>
              </a:spcBef>
              <a:spcAft>
                <a:spcPts val="0"/>
              </a:spcAft>
              <a:buSzPts val="1100"/>
              <a:buNone/>
              <a:defRPr/>
            </a:lvl6pPr>
            <a:lvl7pPr lvl="6" rtl="0">
              <a:spcBef>
                <a:spcPts val="1300"/>
              </a:spcBef>
              <a:spcAft>
                <a:spcPts val="0"/>
              </a:spcAft>
              <a:buSzPts val="1100"/>
              <a:buNone/>
              <a:defRPr/>
            </a:lvl7pPr>
            <a:lvl8pPr lvl="7" rtl="0">
              <a:spcBef>
                <a:spcPts val="1300"/>
              </a:spcBef>
              <a:spcAft>
                <a:spcPts val="0"/>
              </a:spcAft>
              <a:buSzPts val="1100"/>
              <a:buNone/>
              <a:defRPr/>
            </a:lvl8pPr>
            <a:lvl9pPr lvl="8" rtl="0">
              <a:spcBef>
                <a:spcPts val="1300"/>
              </a:spcBef>
              <a:spcAft>
                <a:spcPts val="1300"/>
              </a:spcAft>
              <a:buSzPts val="1100"/>
              <a:buNone/>
              <a:defRPr/>
            </a:lvl9pPr>
          </a:lstStyle>
          <a:p>
            <a:endParaRPr/>
          </a:p>
        </p:txBody>
      </p:sp>
      <p:sp>
        <p:nvSpPr>
          <p:cNvPr id="2259" name="Google Shape;2259;p168"/>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ream Footer Only">
  <p:cSld name="CAPTION_ONLY">
    <p:bg>
      <p:bgPr>
        <a:solidFill>
          <a:schemeClr val="lt2"/>
        </a:solidFill>
        <a:effectLst/>
      </p:bgPr>
    </p:bg>
    <p:spTree>
      <p:nvGrpSpPr>
        <p:cNvPr id="1" name="Shape 2260"/>
        <p:cNvGrpSpPr/>
        <p:nvPr/>
      </p:nvGrpSpPr>
      <p:grpSpPr>
        <a:xfrm>
          <a:off x="0" y="0"/>
          <a:ext cx="0" cy="0"/>
          <a:chOff x="0" y="0"/>
          <a:chExt cx="0" cy="0"/>
        </a:xfrm>
      </p:grpSpPr>
      <p:sp>
        <p:nvSpPr>
          <p:cNvPr id="2261" name="Google Shape;2261;p169"/>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2262" name="Google Shape;2262;p169"/>
          <p:cNvGrpSpPr/>
          <p:nvPr/>
        </p:nvGrpSpPr>
        <p:grpSpPr>
          <a:xfrm>
            <a:off x="415598" y="6427310"/>
            <a:ext cx="1329629" cy="189008"/>
            <a:chOff x="237650" y="2349675"/>
            <a:chExt cx="7144700" cy="1015625"/>
          </a:xfrm>
        </p:grpSpPr>
        <p:sp>
          <p:nvSpPr>
            <p:cNvPr id="2263" name="Google Shape;2263;p169"/>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4" name="Google Shape;2264;p169"/>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5" name="Google Shape;2265;p169"/>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6" name="Google Shape;2266;p169"/>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7" name="Google Shape;2267;p169"/>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8" name="Google Shape;2268;p169"/>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9" name="Google Shape;2269;p169"/>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0" name="Google Shape;2270;p169"/>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1" name="Google Shape;2271;p169"/>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2" name="Google Shape;2272;p169"/>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3" name="Google Shape;2273;p169"/>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White Footer Only">
  <p:cSld name="CAPTION_ONLY_2">
    <p:bg>
      <p:bgPr>
        <a:solidFill>
          <a:schemeClr val="lt1"/>
        </a:solidFill>
        <a:effectLst/>
      </p:bgPr>
    </p:bg>
    <p:spTree>
      <p:nvGrpSpPr>
        <p:cNvPr id="1" name="Shape 2274"/>
        <p:cNvGrpSpPr/>
        <p:nvPr/>
      </p:nvGrpSpPr>
      <p:grpSpPr>
        <a:xfrm>
          <a:off x="0" y="0"/>
          <a:ext cx="0" cy="0"/>
          <a:chOff x="0" y="0"/>
          <a:chExt cx="0" cy="0"/>
        </a:xfrm>
      </p:grpSpPr>
      <p:sp>
        <p:nvSpPr>
          <p:cNvPr id="2275" name="Google Shape;2275;p170"/>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2276" name="Google Shape;2276;p170"/>
          <p:cNvGrpSpPr/>
          <p:nvPr/>
        </p:nvGrpSpPr>
        <p:grpSpPr>
          <a:xfrm>
            <a:off x="415598" y="6427310"/>
            <a:ext cx="1329629" cy="189008"/>
            <a:chOff x="237650" y="2349675"/>
            <a:chExt cx="7144700" cy="1015625"/>
          </a:xfrm>
        </p:grpSpPr>
        <p:sp>
          <p:nvSpPr>
            <p:cNvPr id="2277" name="Google Shape;2277;p170"/>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8" name="Google Shape;2278;p170"/>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9" name="Google Shape;2279;p170"/>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0" name="Google Shape;2280;p170"/>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1" name="Google Shape;2281;p170"/>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2" name="Google Shape;2282;p170"/>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3" name="Google Shape;2283;p170"/>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4" name="Google Shape;2284;p170"/>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5" name="Google Shape;2285;p170"/>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6" name="Google Shape;2286;p170"/>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7" name="Google Shape;2287;p170"/>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lank Cream">
  <p:cSld name="CAPTION_ONLY_1">
    <p:bg>
      <p:bgPr>
        <a:solidFill>
          <a:schemeClr val="lt2"/>
        </a:solidFill>
        <a:effectLst/>
      </p:bgPr>
    </p:bg>
    <p:spTree>
      <p:nvGrpSpPr>
        <p:cNvPr id="1" name="Shape 2288"/>
        <p:cNvGrpSpPr/>
        <p:nvPr/>
      </p:nvGrpSpPr>
      <p:grpSpPr>
        <a:xfrm>
          <a:off x="0" y="0"/>
          <a:ext cx="0" cy="0"/>
          <a:chOff x="0" y="0"/>
          <a:chExt cx="0" cy="0"/>
        </a:xfrm>
      </p:grpSpPr>
      <p:sp>
        <p:nvSpPr>
          <p:cNvPr id="2289" name="Google Shape;2289;p171"/>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lank Cream _ logo">
  <p:cSld name="CAPTION_ONLY_1_2">
    <p:bg>
      <p:bgPr>
        <a:solidFill>
          <a:schemeClr val="lt2"/>
        </a:solidFill>
        <a:effectLst/>
      </p:bgPr>
    </p:bg>
    <p:spTree>
      <p:nvGrpSpPr>
        <p:cNvPr id="1" name="Shape 2290"/>
        <p:cNvGrpSpPr/>
        <p:nvPr/>
      </p:nvGrpSpPr>
      <p:grpSpPr>
        <a:xfrm>
          <a:off x="0" y="0"/>
          <a:ext cx="0" cy="0"/>
          <a:chOff x="0" y="0"/>
          <a:chExt cx="0" cy="0"/>
        </a:xfrm>
      </p:grpSpPr>
      <p:sp>
        <p:nvSpPr>
          <p:cNvPr id="2291" name="Google Shape;2291;p172"/>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292" name="Google Shape;2292;p172"/>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White">
  <p:cSld name="CAPTION_ONLY_1_1">
    <p:bg>
      <p:bgPr>
        <a:solidFill>
          <a:schemeClr val="lt1"/>
        </a:solidFill>
        <a:effectLst/>
      </p:bgPr>
    </p:bg>
    <p:spTree>
      <p:nvGrpSpPr>
        <p:cNvPr id="1" name="Shape 2293"/>
        <p:cNvGrpSpPr/>
        <p:nvPr/>
      </p:nvGrpSpPr>
      <p:grpSpPr>
        <a:xfrm>
          <a:off x="0" y="0"/>
          <a:ext cx="0" cy="0"/>
          <a:chOff x="0" y="0"/>
          <a:chExt cx="0" cy="0"/>
        </a:xfrm>
      </p:grpSpPr>
      <p:sp>
        <p:nvSpPr>
          <p:cNvPr id="2294" name="Google Shape;2294;p17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295"/>
        <p:cNvGrpSpPr/>
        <p:nvPr/>
      </p:nvGrpSpPr>
      <p:grpSpPr>
        <a:xfrm>
          <a:off x="0" y="0"/>
          <a:ext cx="0" cy="0"/>
          <a:chOff x="0" y="0"/>
          <a:chExt cx="0" cy="0"/>
        </a:xfrm>
      </p:grpSpPr>
      <p:sp>
        <p:nvSpPr>
          <p:cNvPr id="2296" name="Google Shape;2296;p174"/>
          <p:cNvSpPr txBox="1">
            <a:spLocks noGrp="1"/>
          </p:cNvSpPr>
          <p:nvPr>
            <p:ph type="title" hasCustomPrompt="1"/>
          </p:nvPr>
        </p:nvSpPr>
        <p:spPr>
          <a:xfrm>
            <a:off x="415600" y="1474833"/>
            <a:ext cx="11360700" cy="2618100"/>
          </a:xfrm>
          <a:prstGeom prst="rect">
            <a:avLst/>
          </a:prstGeom>
        </p:spPr>
        <p:txBody>
          <a:bodyPr spcFirstLastPara="1" wrap="square" lIns="0" tIns="0" rIns="0" bIns="0" anchor="b" anchorCtr="0">
            <a:normAutofit/>
          </a:bodyPr>
          <a:lstStyle>
            <a:lvl1pPr lvl="0" rtl="0">
              <a:spcBef>
                <a:spcPts val="0"/>
              </a:spcBef>
              <a:spcAft>
                <a:spcPts val="0"/>
              </a:spcAft>
              <a:buSzPts val="16000"/>
              <a:buNone/>
              <a:defRPr sz="16000"/>
            </a:lvl1pPr>
            <a:lvl2pPr lvl="1" rtl="0">
              <a:spcBef>
                <a:spcPts val="0"/>
              </a:spcBef>
              <a:spcAft>
                <a:spcPts val="0"/>
              </a:spcAft>
              <a:buSzPts val="16000"/>
              <a:buNone/>
              <a:defRPr sz="16000"/>
            </a:lvl2pPr>
            <a:lvl3pPr lvl="2" rtl="0">
              <a:spcBef>
                <a:spcPts val="0"/>
              </a:spcBef>
              <a:spcAft>
                <a:spcPts val="0"/>
              </a:spcAft>
              <a:buSzPts val="16000"/>
              <a:buNone/>
              <a:defRPr sz="16000"/>
            </a:lvl3pPr>
            <a:lvl4pPr lvl="3" rtl="0">
              <a:spcBef>
                <a:spcPts val="0"/>
              </a:spcBef>
              <a:spcAft>
                <a:spcPts val="0"/>
              </a:spcAft>
              <a:buSzPts val="16000"/>
              <a:buNone/>
              <a:defRPr sz="16000"/>
            </a:lvl4pPr>
            <a:lvl5pPr lvl="4" rtl="0">
              <a:spcBef>
                <a:spcPts val="0"/>
              </a:spcBef>
              <a:spcAft>
                <a:spcPts val="0"/>
              </a:spcAft>
              <a:buSzPts val="16000"/>
              <a:buNone/>
              <a:defRPr sz="16000"/>
            </a:lvl5pPr>
            <a:lvl6pPr lvl="5" rtl="0">
              <a:spcBef>
                <a:spcPts val="0"/>
              </a:spcBef>
              <a:spcAft>
                <a:spcPts val="0"/>
              </a:spcAft>
              <a:buSzPts val="16000"/>
              <a:buNone/>
              <a:defRPr sz="16000"/>
            </a:lvl6pPr>
            <a:lvl7pPr lvl="6" rtl="0">
              <a:spcBef>
                <a:spcPts val="0"/>
              </a:spcBef>
              <a:spcAft>
                <a:spcPts val="0"/>
              </a:spcAft>
              <a:buSzPts val="16000"/>
              <a:buNone/>
              <a:defRPr sz="16000"/>
            </a:lvl7pPr>
            <a:lvl8pPr lvl="7" rtl="0">
              <a:spcBef>
                <a:spcPts val="0"/>
              </a:spcBef>
              <a:spcAft>
                <a:spcPts val="0"/>
              </a:spcAft>
              <a:buSzPts val="16000"/>
              <a:buNone/>
              <a:defRPr sz="16000"/>
            </a:lvl8pPr>
            <a:lvl9pPr lvl="8" rtl="0">
              <a:spcBef>
                <a:spcPts val="0"/>
              </a:spcBef>
              <a:spcAft>
                <a:spcPts val="0"/>
              </a:spcAft>
              <a:buSzPts val="16000"/>
              <a:buNone/>
              <a:defRPr sz="16000"/>
            </a:lvl9pPr>
          </a:lstStyle>
          <a:p>
            <a:r>
              <a:t>xx%</a:t>
            </a:r>
          </a:p>
        </p:txBody>
      </p:sp>
      <p:sp>
        <p:nvSpPr>
          <p:cNvPr id="2297" name="Google Shape;2297;p17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298" name="Google Shape;2298;p174"/>
          <p:cNvSpPr txBox="1">
            <a:spLocks noGrp="1"/>
          </p:cNvSpPr>
          <p:nvPr>
            <p:ph type="body" idx="1"/>
          </p:nvPr>
        </p:nvSpPr>
        <p:spPr>
          <a:xfrm>
            <a:off x="415600" y="4202967"/>
            <a:ext cx="11360700" cy="17343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Page B2B">
  <p:cSld name="CUSTOM_2_1_3_1">
    <p:bg>
      <p:bgPr>
        <a:solidFill>
          <a:schemeClr val="lt1"/>
        </a:solidFill>
        <a:effectLst/>
      </p:bgPr>
    </p:bg>
    <p:spTree>
      <p:nvGrpSpPr>
        <p:cNvPr id="1" name="Shape 165"/>
        <p:cNvGrpSpPr/>
        <p:nvPr/>
      </p:nvGrpSpPr>
      <p:grpSpPr>
        <a:xfrm>
          <a:off x="0" y="0"/>
          <a:ext cx="0" cy="0"/>
          <a:chOff x="0" y="0"/>
          <a:chExt cx="0" cy="0"/>
        </a:xfrm>
      </p:grpSpPr>
      <p:sp>
        <p:nvSpPr>
          <p:cNvPr id="166" name="Google Shape;166;p19"/>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 name="Google Shape;167;p19"/>
          <p:cNvSpPr/>
          <p:nvPr/>
        </p:nvSpPr>
        <p:spPr>
          <a:xfrm rot="10800000">
            <a:off x="513800"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 name="Google Shape;168;p19"/>
          <p:cNvSpPr txBox="1">
            <a:spLocks noGrp="1"/>
          </p:cNvSpPr>
          <p:nvPr>
            <p:ph type="ctrTitle"/>
          </p:nvPr>
        </p:nvSpPr>
        <p:spPr>
          <a:xfrm>
            <a:off x="1219200" y="2056833"/>
            <a:ext cx="42672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accent6"/>
              </a:buClr>
              <a:buSzPts val="5900"/>
              <a:buNone/>
              <a:defRPr sz="5900">
                <a:solidFill>
                  <a:schemeClr val="accent6"/>
                </a:solidFill>
              </a:defRPr>
            </a:lvl2pPr>
            <a:lvl3pPr lvl="2" rtl="0">
              <a:lnSpc>
                <a:spcPct val="90000"/>
              </a:lnSpc>
              <a:spcBef>
                <a:spcPts val="0"/>
              </a:spcBef>
              <a:spcAft>
                <a:spcPts val="0"/>
              </a:spcAft>
              <a:buClr>
                <a:schemeClr val="accent6"/>
              </a:buClr>
              <a:buSzPts val="5900"/>
              <a:buNone/>
              <a:defRPr sz="5900">
                <a:solidFill>
                  <a:schemeClr val="accent6"/>
                </a:solidFill>
              </a:defRPr>
            </a:lvl3pPr>
            <a:lvl4pPr lvl="3" rtl="0">
              <a:lnSpc>
                <a:spcPct val="90000"/>
              </a:lnSpc>
              <a:spcBef>
                <a:spcPts val="0"/>
              </a:spcBef>
              <a:spcAft>
                <a:spcPts val="0"/>
              </a:spcAft>
              <a:buClr>
                <a:schemeClr val="accent6"/>
              </a:buClr>
              <a:buSzPts val="5900"/>
              <a:buNone/>
              <a:defRPr sz="5900">
                <a:solidFill>
                  <a:schemeClr val="accent6"/>
                </a:solidFill>
              </a:defRPr>
            </a:lvl4pPr>
            <a:lvl5pPr lvl="4" rtl="0">
              <a:lnSpc>
                <a:spcPct val="90000"/>
              </a:lnSpc>
              <a:spcBef>
                <a:spcPts val="0"/>
              </a:spcBef>
              <a:spcAft>
                <a:spcPts val="0"/>
              </a:spcAft>
              <a:buClr>
                <a:schemeClr val="accent6"/>
              </a:buClr>
              <a:buSzPts val="5900"/>
              <a:buNone/>
              <a:defRPr sz="5900">
                <a:solidFill>
                  <a:schemeClr val="accent6"/>
                </a:solidFill>
              </a:defRPr>
            </a:lvl5pPr>
            <a:lvl6pPr lvl="5" rtl="0">
              <a:lnSpc>
                <a:spcPct val="90000"/>
              </a:lnSpc>
              <a:spcBef>
                <a:spcPts val="0"/>
              </a:spcBef>
              <a:spcAft>
                <a:spcPts val="0"/>
              </a:spcAft>
              <a:buClr>
                <a:schemeClr val="accent6"/>
              </a:buClr>
              <a:buSzPts val="5900"/>
              <a:buNone/>
              <a:defRPr sz="5900">
                <a:solidFill>
                  <a:schemeClr val="accent6"/>
                </a:solidFill>
              </a:defRPr>
            </a:lvl6pPr>
            <a:lvl7pPr lvl="6" rtl="0">
              <a:lnSpc>
                <a:spcPct val="90000"/>
              </a:lnSpc>
              <a:spcBef>
                <a:spcPts val="0"/>
              </a:spcBef>
              <a:spcAft>
                <a:spcPts val="0"/>
              </a:spcAft>
              <a:buClr>
                <a:schemeClr val="accent6"/>
              </a:buClr>
              <a:buSzPts val="5900"/>
              <a:buNone/>
              <a:defRPr sz="5900">
                <a:solidFill>
                  <a:schemeClr val="accent6"/>
                </a:solidFill>
              </a:defRPr>
            </a:lvl7pPr>
            <a:lvl8pPr lvl="7" rtl="0">
              <a:lnSpc>
                <a:spcPct val="90000"/>
              </a:lnSpc>
              <a:spcBef>
                <a:spcPts val="0"/>
              </a:spcBef>
              <a:spcAft>
                <a:spcPts val="0"/>
              </a:spcAft>
              <a:buClr>
                <a:schemeClr val="accent6"/>
              </a:buClr>
              <a:buSzPts val="5900"/>
              <a:buNone/>
              <a:defRPr sz="5900">
                <a:solidFill>
                  <a:schemeClr val="accent6"/>
                </a:solidFill>
              </a:defRPr>
            </a:lvl8pPr>
            <a:lvl9pPr lvl="8" rtl="0">
              <a:lnSpc>
                <a:spcPct val="90000"/>
              </a:lnSpc>
              <a:spcBef>
                <a:spcPts val="0"/>
              </a:spcBef>
              <a:spcAft>
                <a:spcPts val="0"/>
              </a:spcAft>
              <a:buClr>
                <a:schemeClr val="accent6"/>
              </a:buClr>
              <a:buSzPts val="5900"/>
              <a:buNone/>
              <a:defRPr sz="5900">
                <a:solidFill>
                  <a:schemeClr val="accent6"/>
                </a:solidFill>
              </a:defRPr>
            </a:lvl9pPr>
          </a:lstStyle>
          <a:p>
            <a:endParaRPr/>
          </a:p>
        </p:txBody>
      </p:sp>
      <p:sp>
        <p:nvSpPr>
          <p:cNvPr id="169" name="Google Shape;169;p19"/>
          <p:cNvSpPr txBox="1">
            <a:spLocks noGrp="1"/>
          </p:cNvSpPr>
          <p:nvPr>
            <p:ph type="subTitle" idx="1"/>
          </p:nvPr>
        </p:nvSpPr>
        <p:spPr>
          <a:xfrm>
            <a:off x="1211300" y="3964433"/>
            <a:ext cx="36657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70" name="Google Shape;170;p19"/>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171" name="Google Shape;171;p19"/>
          <p:cNvGrpSpPr/>
          <p:nvPr/>
        </p:nvGrpSpPr>
        <p:grpSpPr>
          <a:xfrm>
            <a:off x="1211296" y="342443"/>
            <a:ext cx="2449918" cy="348461"/>
            <a:chOff x="237650" y="2349675"/>
            <a:chExt cx="7144700" cy="1015625"/>
          </a:xfrm>
        </p:grpSpPr>
        <p:sp>
          <p:nvSpPr>
            <p:cNvPr id="172" name="Google Shape;172;p19"/>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 name="Google Shape;173;p19"/>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 name="Google Shape;174;p19"/>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 name="Google Shape;175;p19"/>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 name="Google Shape;176;p19"/>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 name="Google Shape;177;p19"/>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 name="Google Shape;178;p19"/>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 name="Google Shape;179;p19"/>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 name="Google Shape;180;p19"/>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 name="Google Shape;181;p19"/>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 name="Google Shape;182;p19"/>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183" name="Google Shape;183;p19"/>
          <p:cNvPicPr preferRelativeResize="0"/>
          <p:nvPr/>
        </p:nvPicPr>
        <p:blipFill>
          <a:blip r:embed="rId2">
            <a:alphaModFix/>
          </a:blip>
          <a:stretch>
            <a:fillRect/>
          </a:stretch>
        </p:blipFill>
        <p:spPr>
          <a:xfrm>
            <a:off x="5266967" y="609600"/>
            <a:ext cx="6942664" cy="6248397"/>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2B Big Number">
  <p:cSld name="BIG_NUMBER_1">
    <p:bg>
      <p:bgPr>
        <a:solidFill>
          <a:schemeClr val="lt2"/>
        </a:solidFill>
        <a:effectLst/>
      </p:bgPr>
    </p:bg>
    <p:spTree>
      <p:nvGrpSpPr>
        <p:cNvPr id="1" name="Shape 2299"/>
        <p:cNvGrpSpPr/>
        <p:nvPr/>
      </p:nvGrpSpPr>
      <p:grpSpPr>
        <a:xfrm>
          <a:off x="0" y="0"/>
          <a:ext cx="0" cy="0"/>
          <a:chOff x="0" y="0"/>
          <a:chExt cx="0" cy="0"/>
        </a:xfrm>
      </p:grpSpPr>
      <p:sp>
        <p:nvSpPr>
          <p:cNvPr id="2300" name="Google Shape;2300;p175"/>
          <p:cNvSpPr txBox="1">
            <a:spLocks noGrp="1"/>
          </p:cNvSpPr>
          <p:nvPr>
            <p:ph type="title" hasCustomPrompt="1"/>
          </p:nvPr>
        </p:nvSpPr>
        <p:spPr>
          <a:xfrm>
            <a:off x="415600" y="1474833"/>
            <a:ext cx="11360700" cy="2618100"/>
          </a:xfrm>
          <a:prstGeom prst="rect">
            <a:avLst/>
          </a:prstGeom>
        </p:spPr>
        <p:txBody>
          <a:bodyPr spcFirstLastPara="1" wrap="square" lIns="0" tIns="0" rIns="0" bIns="0" anchor="b" anchorCtr="0">
            <a:normAutofit/>
          </a:bodyPr>
          <a:lstStyle>
            <a:lvl1pPr lvl="0" rtl="0">
              <a:spcBef>
                <a:spcPts val="0"/>
              </a:spcBef>
              <a:spcAft>
                <a:spcPts val="0"/>
              </a:spcAft>
              <a:buClr>
                <a:schemeClr val="dk2"/>
              </a:buClr>
              <a:buSzPts val="16000"/>
              <a:buNone/>
              <a:defRPr sz="16000">
                <a:solidFill>
                  <a:schemeClr val="dk2"/>
                </a:solidFill>
              </a:defRPr>
            </a:lvl1pPr>
            <a:lvl2pPr lvl="1" rtl="0">
              <a:spcBef>
                <a:spcPts val="0"/>
              </a:spcBef>
              <a:spcAft>
                <a:spcPts val="0"/>
              </a:spcAft>
              <a:buClr>
                <a:schemeClr val="accent2"/>
              </a:buClr>
              <a:buSzPts val="16000"/>
              <a:buNone/>
              <a:defRPr sz="16000">
                <a:solidFill>
                  <a:schemeClr val="accent2"/>
                </a:solidFill>
              </a:defRPr>
            </a:lvl2pPr>
            <a:lvl3pPr lvl="2" rtl="0">
              <a:spcBef>
                <a:spcPts val="0"/>
              </a:spcBef>
              <a:spcAft>
                <a:spcPts val="0"/>
              </a:spcAft>
              <a:buClr>
                <a:schemeClr val="accent2"/>
              </a:buClr>
              <a:buSzPts val="16000"/>
              <a:buNone/>
              <a:defRPr sz="16000">
                <a:solidFill>
                  <a:schemeClr val="accent2"/>
                </a:solidFill>
              </a:defRPr>
            </a:lvl3pPr>
            <a:lvl4pPr lvl="3" rtl="0">
              <a:spcBef>
                <a:spcPts val="0"/>
              </a:spcBef>
              <a:spcAft>
                <a:spcPts val="0"/>
              </a:spcAft>
              <a:buClr>
                <a:schemeClr val="accent2"/>
              </a:buClr>
              <a:buSzPts val="16000"/>
              <a:buNone/>
              <a:defRPr sz="16000">
                <a:solidFill>
                  <a:schemeClr val="accent2"/>
                </a:solidFill>
              </a:defRPr>
            </a:lvl4pPr>
            <a:lvl5pPr lvl="4" rtl="0">
              <a:spcBef>
                <a:spcPts val="0"/>
              </a:spcBef>
              <a:spcAft>
                <a:spcPts val="0"/>
              </a:spcAft>
              <a:buClr>
                <a:schemeClr val="accent2"/>
              </a:buClr>
              <a:buSzPts val="16000"/>
              <a:buNone/>
              <a:defRPr sz="16000">
                <a:solidFill>
                  <a:schemeClr val="accent2"/>
                </a:solidFill>
              </a:defRPr>
            </a:lvl5pPr>
            <a:lvl6pPr lvl="5" rtl="0">
              <a:spcBef>
                <a:spcPts val="0"/>
              </a:spcBef>
              <a:spcAft>
                <a:spcPts val="0"/>
              </a:spcAft>
              <a:buClr>
                <a:schemeClr val="accent2"/>
              </a:buClr>
              <a:buSzPts val="16000"/>
              <a:buNone/>
              <a:defRPr sz="16000">
                <a:solidFill>
                  <a:schemeClr val="accent2"/>
                </a:solidFill>
              </a:defRPr>
            </a:lvl6pPr>
            <a:lvl7pPr lvl="6" rtl="0">
              <a:spcBef>
                <a:spcPts val="0"/>
              </a:spcBef>
              <a:spcAft>
                <a:spcPts val="0"/>
              </a:spcAft>
              <a:buClr>
                <a:schemeClr val="accent2"/>
              </a:buClr>
              <a:buSzPts val="16000"/>
              <a:buNone/>
              <a:defRPr sz="16000">
                <a:solidFill>
                  <a:schemeClr val="accent2"/>
                </a:solidFill>
              </a:defRPr>
            </a:lvl7pPr>
            <a:lvl8pPr lvl="7" rtl="0">
              <a:spcBef>
                <a:spcPts val="0"/>
              </a:spcBef>
              <a:spcAft>
                <a:spcPts val="0"/>
              </a:spcAft>
              <a:buClr>
                <a:schemeClr val="accent2"/>
              </a:buClr>
              <a:buSzPts val="16000"/>
              <a:buNone/>
              <a:defRPr sz="16000">
                <a:solidFill>
                  <a:schemeClr val="accent2"/>
                </a:solidFill>
              </a:defRPr>
            </a:lvl8pPr>
            <a:lvl9pPr lvl="8" rtl="0">
              <a:spcBef>
                <a:spcPts val="0"/>
              </a:spcBef>
              <a:spcAft>
                <a:spcPts val="0"/>
              </a:spcAft>
              <a:buClr>
                <a:schemeClr val="accent2"/>
              </a:buClr>
              <a:buSzPts val="16000"/>
              <a:buNone/>
              <a:defRPr sz="16000">
                <a:solidFill>
                  <a:schemeClr val="accent2"/>
                </a:solidFill>
              </a:defRPr>
            </a:lvl9pPr>
          </a:lstStyle>
          <a:p>
            <a:r>
              <a:t>xx%</a:t>
            </a:r>
          </a:p>
        </p:txBody>
      </p:sp>
      <p:sp>
        <p:nvSpPr>
          <p:cNvPr id="2301" name="Google Shape;2301;p175"/>
          <p:cNvSpPr txBox="1">
            <a:spLocks noGrp="1"/>
          </p:cNvSpPr>
          <p:nvPr>
            <p:ph type="body" idx="1"/>
          </p:nvPr>
        </p:nvSpPr>
        <p:spPr>
          <a:xfrm>
            <a:off x="415600" y="4202967"/>
            <a:ext cx="11360700" cy="17343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302" name="Google Shape;2302;p17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ustom Layout 1">
  <p:cSld name="CUSTOM_6">
    <p:spTree>
      <p:nvGrpSpPr>
        <p:cNvPr id="1" name="Shape 2303"/>
        <p:cNvGrpSpPr/>
        <p:nvPr/>
      </p:nvGrpSpPr>
      <p:grpSpPr>
        <a:xfrm>
          <a:off x="0" y="0"/>
          <a:ext cx="0" cy="0"/>
          <a:chOff x="0" y="0"/>
          <a:chExt cx="0" cy="0"/>
        </a:xfrm>
      </p:grpSpPr>
      <p:sp>
        <p:nvSpPr>
          <p:cNvPr id="2304" name="Google Shape;2304;p17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305" name="Google Shape;2305;p176"/>
          <p:cNvSpPr>
            <a:spLocks noGrp="1"/>
          </p:cNvSpPr>
          <p:nvPr>
            <p:ph type="pic" idx="2"/>
          </p:nvPr>
        </p:nvSpPr>
        <p:spPr>
          <a:xfrm>
            <a:off x="0" y="-20233"/>
            <a:ext cx="12192000" cy="6878400"/>
          </a:xfrm>
          <a:prstGeom prst="rect">
            <a:avLst/>
          </a:prstGeom>
          <a:noFill/>
          <a:ln>
            <a:noFill/>
          </a:ln>
        </p:spPr>
      </p:sp>
      <p:sp>
        <p:nvSpPr>
          <p:cNvPr id="2306" name="Google Shape;2306;p176"/>
          <p:cNvSpPr txBox="1">
            <a:spLocks noGrp="1"/>
          </p:cNvSpPr>
          <p:nvPr>
            <p:ph type="title"/>
          </p:nvPr>
        </p:nvSpPr>
        <p:spPr>
          <a:xfrm>
            <a:off x="2486967" y="2213967"/>
            <a:ext cx="2001600" cy="363900"/>
          </a:xfrm>
          <a:prstGeom prst="rect">
            <a:avLst/>
          </a:prstGeom>
        </p:spPr>
        <p:txBody>
          <a:bodyPr spcFirstLastPara="1" wrap="square" lIns="0" tIns="0" rIns="0" bIns="0" anchor="t" anchorCtr="0">
            <a:normAutofit/>
          </a:bodyPr>
          <a:lstStyle>
            <a:lvl1pPr lvl="0" algn="r"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2307" name="Google Shape;2307;p176"/>
          <p:cNvSpPr txBox="1">
            <a:spLocks noGrp="1"/>
          </p:cNvSpPr>
          <p:nvPr>
            <p:ph type="body" idx="1"/>
          </p:nvPr>
        </p:nvSpPr>
        <p:spPr>
          <a:xfrm>
            <a:off x="2543367" y="2866333"/>
            <a:ext cx="1945200" cy="2354700"/>
          </a:xfrm>
          <a:prstGeom prst="rect">
            <a:avLst/>
          </a:prstGeom>
        </p:spPr>
        <p:txBody>
          <a:bodyPr spcFirstLastPara="1" wrap="square" lIns="0" tIns="0" rIns="0" bIns="0" anchor="t" anchorCtr="0">
            <a:normAutofit/>
          </a:bodyPr>
          <a:lstStyle>
            <a:lvl1pPr marL="457200" lvl="0" indent="-311150" algn="r" rtl="0">
              <a:spcBef>
                <a:spcPts val="0"/>
              </a:spcBef>
              <a:spcAft>
                <a:spcPts val="0"/>
              </a:spcAft>
              <a:buSzPts val="1300"/>
              <a:buChar char="•"/>
              <a:defRPr sz="1300"/>
            </a:lvl1pPr>
            <a:lvl2pPr marL="914400" lvl="1" indent="-311150" algn="r" rtl="0">
              <a:spcBef>
                <a:spcPts val="1300"/>
              </a:spcBef>
              <a:spcAft>
                <a:spcPts val="0"/>
              </a:spcAft>
              <a:buSzPts val="1300"/>
              <a:buChar char="○"/>
              <a:defRPr sz="1300"/>
            </a:lvl2pPr>
            <a:lvl3pPr marL="1371600" lvl="2" indent="-311150" algn="r" rtl="0">
              <a:spcBef>
                <a:spcPts val="1300"/>
              </a:spcBef>
              <a:spcAft>
                <a:spcPts val="0"/>
              </a:spcAft>
              <a:buSzPts val="1300"/>
              <a:buChar char="•"/>
              <a:defRPr sz="1300"/>
            </a:lvl3pPr>
            <a:lvl4pPr marL="1828800" lvl="3" indent="-298450" algn="r" rtl="0">
              <a:spcBef>
                <a:spcPts val="1300"/>
              </a:spcBef>
              <a:spcAft>
                <a:spcPts val="0"/>
              </a:spcAft>
              <a:buSzPts val="1100"/>
              <a:buChar char="◦"/>
              <a:defRPr/>
            </a:lvl4pPr>
            <a:lvl5pPr marL="2286000" lvl="4" indent="-311150" algn="r" rtl="0">
              <a:spcBef>
                <a:spcPts val="1300"/>
              </a:spcBef>
              <a:spcAft>
                <a:spcPts val="0"/>
              </a:spcAft>
              <a:buSzPts val="1300"/>
              <a:buChar char="•"/>
              <a:defRPr sz="1300"/>
            </a:lvl5pPr>
            <a:lvl6pPr marL="2743200" lvl="5" indent="-311150" algn="r" rtl="0">
              <a:spcBef>
                <a:spcPts val="1300"/>
              </a:spcBef>
              <a:spcAft>
                <a:spcPts val="0"/>
              </a:spcAft>
              <a:buSzPts val="1300"/>
              <a:buChar char="◦"/>
              <a:defRPr sz="1300"/>
            </a:lvl6pPr>
            <a:lvl7pPr marL="3200400" lvl="6" indent="-311150" algn="r" rtl="0">
              <a:spcBef>
                <a:spcPts val="1300"/>
              </a:spcBef>
              <a:spcAft>
                <a:spcPts val="0"/>
              </a:spcAft>
              <a:buSzPts val="1300"/>
              <a:buChar char="•"/>
              <a:defRPr sz="1300"/>
            </a:lvl7pPr>
            <a:lvl8pPr marL="3657600" lvl="7" indent="-311150" algn="r" rtl="0">
              <a:spcBef>
                <a:spcPts val="1300"/>
              </a:spcBef>
              <a:spcAft>
                <a:spcPts val="0"/>
              </a:spcAft>
              <a:buSzPts val="1300"/>
              <a:buChar char="○"/>
              <a:defRPr sz="1300"/>
            </a:lvl8pPr>
            <a:lvl9pPr marL="4114800" lvl="8" indent="-311150" algn="r" rtl="0">
              <a:spcBef>
                <a:spcPts val="1300"/>
              </a:spcBef>
              <a:spcAft>
                <a:spcPts val="1300"/>
              </a:spcAft>
              <a:buSzPts val="1300"/>
              <a:buChar char="•"/>
              <a:defRPr sz="1300"/>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3 Columns with Subtitles and Icons">
  <p:cSld name="CUSTOM_7_3">
    <p:bg>
      <p:bgPr>
        <a:solidFill>
          <a:schemeClr val="lt1"/>
        </a:solidFill>
        <a:effectLst/>
      </p:bgPr>
    </p:bg>
    <p:spTree>
      <p:nvGrpSpPr>
        <p:cNvPr id="1" name="Shape 2308"/>
        <p:cNvGrpSpPr/>
        <p:nvPr/>
      </p:nvGrpSpPr>
      <p:grpSpPr>
        <a:xfrm>
          <a:off x="0" y="0"/>
          <a:ext cx="0" cy="0"/>
          <a:chOff x="0" y="0"/>
          <a:chExt cx="0" cy="0"/>
        </a:xfrm>
      </p:grpSpPr>
      <p:sp>
        <p:nvSpPr>
          <p:cNvPr id="2309" name="Google Shape;2309;p17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US"/>
              <a:t>‹#›</a:t>
            </a:fld>
            <a:endParaRPr/>
          </a:p>
        </p:txBody>
      </p:sp>
      <p:sp>
        <p:nvSpPr>
          <p:cNvPr id="2310" name="Google Shape;2310;p177"/>
          <p:cNvSpPr txBox="1">
            <a:spLocks noGrp="1"/>
          </p:cNvSpPr>
          <p:nvPr>
            <p:ph type="body" idx="1"/>
          </p:nvPr>
        </p:nvSpPr>
        <p:spPr>
          <a:xfrm>
            <a:off x="1300333" y="2913800"/>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2311" name="Google Shape;2311;p177"/>
          <p:cNvSpPr txBox="1">
            <a:spLocks noGrp="1"/>
          </p:cNvSpPr>
          <p:nvPr>
            <p:ph type="body" idx="2"/>
          </p:nvPr>
        </p:nvSpPr>
        <p:spPr>
          <a:xfrm>
            <a:off x="7924800" y="2913800"/>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2312" name="Google Shape;2312;p177"/>
          <p:cNvSpPr txBox="1">
            <a:spLocks noGrp="1"/>
          </p:cNvSpPr>
          <p:nvPr>
            <p:ph type="body" idx="3"/>
          </p:nvPr>
        </p:nvSpPr>
        <p:spPr>
          <a:xfrm>
            <a:off x="4600793" y="2913800"/>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2313" name="Google Shape;2313;p177"/>
          <p:cNvSpPr>
            <a:spLocks noGrp="1"/>
          </p:cNvSpPr>
          <p:nvPr>
            <p:ph type="pic" idx="4"/>
          </p:nvPr>
        </p:nvSpPr>
        <p:spPr>
          <a:xfrm>
            <a:off x="2280333" y="1804567"/>
            <a:ext cx="1030500" cy="1030500"/>
          </a:xfrm>
          <a:prstGeom prst="rect">
            <a:avLst/>
          </a:prstGeom>
          <a:noFill/>
          <a:ln>
            <a:noFill/>
          </a:ln>
        </p:spPr>
      </p:sp>
      <p:sp>
        <p:nvSpPr>
          <p:cNvPr id="2314" name="Google Shape;2314;p177"/>
          <p:cNvSpPr>
            <a:spLocks noGrp="1"/>
          </p:cNvSpPr>
          <p:nvPr>
            <p:ph type="pic" idx="5"/>
          </p:nvPr>
        </p:nvSpPr>
        <p:spPr>
          <a:xfrm>
            <a:off x="5580833" y="1804567"/>
            <a:ext cx="1030500" cy="1030500"/>
          </a:xfrm>
          <a:prstGeom prst="rect">
            <a:avLst/>
          </a:prstGeom>
          <a:noFill/>
          <a:ln>
            <a:noFill/>
          </a:ln>
        </p:spPr>
      </p:sp>
      <p:sp>
        <p:nvSpPr>
          <p:cNvPr id="2315" name="Google Shape;2315;p177"/>
          <p:cNvSpPr>
            <a:spLocks noGrp="1"/>
          </p:cNvSpPr>
          <p:nvPr>
            <p:ph type="pic" idx="6"/>
          </p:nvPr>
        </p:nvSpPr>
        <p:spPr>
          <a:xfrm>
            <a:off x="8881278" y="1804567"/>
            <a:ext cx="1030500" cy="1030500"/>
          </a:xfrm>
          <a:prstGeom prst="rect">
            <a:avLst/>
          </a:prstGeom>
          <a:noFill/>
          <a:ln>
            <a:noFill/>
          </a:ln>
        </p:spPr>
      </p:sp>
      <p:sp>
        <p:nvSpPr>
          <p:cNvPr id="2316" name="Google Shape;2316;p177"/>
          <p:cNvSpPr txBox="1">
            <a:spLocks noGrp="1"/>
          </p:cNvSpPr>
          <p:nvPr>
            <p:ph type="body" idx="7"/>
          </p:nvPr>
        </p:nvSpPr>
        <p:spPr>
          <a:xfrm>
            <a:off x="1300333" y="5483649"/>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2317" name="Google Shape;2317;p177"/>
          <p:cNvSpPr txBox="1">
            <a:spLocks noGrp="1"/>
          </p:cNvSpPr>
          <p:nvPr>
            <p:ph type="body" idx="8"/>
          </p:nvPr>
        </p:nvSpPr>
        <p:spPr>
          <a:xfrm>
            <a:off x="7924800" y="5483649"/>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2318" name="Google Shape;2318;p177"/>
          <p:cNvSpPr txBox="1">
            <a:spLocks noGrp="1"/>
          </p:cNvSpPr>
          <p:nvPr>
            <p:ph type="body" idx="9"/>
          </p:nvPr>
        </p:nvSpPr>
        <p:spPr>
          <a:xfrm>
            <a:off x="4600793" y="5483649"/>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2319" name="Google Shape;2319;p177"/>
          <p:cNvSpPr>
            <a:spLocks noGrp="1"/>
          </p:cNvSpPr>
          <p:nvPr>
            <p:ph type="pic" idx="13"/>
          </p:nvPr>
        </p:nvSpPr>
        <p:spPr>
          <a:xfrm>
            <a:off x="2280333" y="4429433"/>
            <a:ext cx="1030500" cy="1030500"/>
          </a:xfrm>
          <a:prstGeom prst="rect">
            <a:avLst/>
          </a:prstGeom>
          <a:noFill/>
          <a:ln>
            <a:noFill/>
          </a:ln>
        </p:spPr>
      </p:sp>
      <p:sp>
        <p:nvSpPr>
          <p:cNvPr id="2320" name="Google Shape;2320;p177"/>
          <p:cNvSpPr>
            <a:spLocks noGrp="1"/>
          </p:cNvSpPr>
          <p:nvPr>
            <p:ph type="pic" idx="14"/>
          </p:nvPr>
        </p:nvSpPr>
        <p:spPr>
          <a:xfrm>
            <a:off x="5580833" y="4429433"/>
            <a:ext cx="1030500" cy="1030500"/>
          </a:xfrm>
          <a:prstGeom prst="rect">
            <a:avLst/>
          </a:prstGeom>
          <a:noFill/>
          <a:ln>
            <a:noFill/>
          </a:ln>
        </p:spPr>
      </p:sp>
      <p:sp>
        <p:nvSpPr>
          <p:cNvPr id="2321" name="Google Shape;2321;p177"/>
          <p:cNvSpPr>
            <a:spLocks noGrp="1"/>
          </p:cNvSpPr>
          <p:nvPr>
            <p:ph type="pic" idx="15"/>
          </p:nvPr>
        </p:nvSpPr>
        <p:spPr>
          <a:xfrm>
            <a:off x="8881278" y="4429433"/>
            <a:ext cx="1030500" cy="1030500"/>
          </a:xfrm>
          <a:prstGeom prst="rect">
            <a:avLst/>
          </a:prstGeom>
          <a:noFill/>
          <a:ln>
            <a:noFill/>
          </a:ln>
        </p:spPr>
      </p:sp>
      <p:sp>
        <p:nvSpPr>
          <p:cNvPr id="2322" name="Google Shape;2322;p177"/>
          <p:cNvSpPr txBox="1">
            <a:spLocks noGrp="1"/>
          </p:cNvSpPr>
          <p:nvPr>
            <p:ph type="body" idx="16"/>
          </p:nvPr>
        </p:nvSpPr>
        <p:spPr>
          <a:xfrm>
            <a:off x="1300333" y="3256667"/>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2323" name="Google Shape;2323;p177"/>
          <p:cNvSpPr txBox="1">
            <a:spLocks noGrp="1"/>
          </p:cNvSpPr>
          <p:nvPr>
            <p:ph type="body" idx="17"/>
          </p:nvPr>
        </p:nvSpPr>
        <p:spPr>
          <a:xfrm>
            <a:off x="7924803" y="3256667"/>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2324" name="Google Shape;2324;p177"/>
          <p:cNvSpPr txBox="1">
            <a:spLocks noGrp="1"/>
          </p:cNvSpPr>
          <p:nvPr>
            <p:ph type="body" idx="18"/>
          </p:nvPr>
        </p:nvSpPr>
        <p:spPr>
          <a:xfrm>
            <a:off x="4600795" y="3256667"/>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2325" name="Google Shape;2325;p177"/>
          <p:cNvSpPr txBox="1">
            <a:spLocks noGrp="1"/>
          </p:cNvSpPr>
          <p:nvPr>
            <p:ph type="body" idx="19"/>
          </p:nvPr>
        </p:nvSpPr>
        <p:spPr>
          <a:xfrm>
            <a:off x="1300333" y="5881533"/>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2326" name="Google Shape;2326;p177"/>
          <p:cNvSpPr txBox="1">
            <a:spLocks noGrp="1"/>
          </p:cNvSpPr>
          <p:nvPr>
            <p:ph type="body" idx="20"/>
          </p:nvPr>
        </p:nvSpPr>
        <p:spPr>
          <a:xfrm>
            <a:off x="7924803" y="5881533"/>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2327" name="Google Shape;2327;p177"/>
          <p:cNvSpPr txBox="1">
            <a:spLocks noGrp="1"/>
          </p:cNvSpPr>
          <p:nvPr>
            <p:ph type="body" idx="21"/>
          </p:nvPr>
        </p:nvSpPr>
        <p:spPr>
          <a:xfrm>
            <a:off x="4600795" y="5881533"/>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2328" name="Google Shape;2328;p177"/>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29" name="Google Shape;2329;p177"/>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0" name="Google Shape;2330;p177"/>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331" name="Google Shape;2331;p177"/>
          <p:cNvSpPr txBox="1">
            <a:spLocks noGrp="1"/>
          </p:cNvSpPr>
          <p:nvPr>
            <p:ph type="title" idx="2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332" name="Google Shape;2332;p177"/>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tile - revised">
  <p:cSld name="CUSTOM_7_3_1">
    <p:bg>
      <p:bgPr>
        <a:solidFill>
          <a:schemeClr val="lt1"/>
        </a:solidFill>
        <a:effectLst/>
      </p:bgPr>
    </p:bg>
    <p:spTree>
      <p:nvGrpSpPr>
        <p:cNvPr id="1" name="Shape 2333"/>
        <p:cNvGrpSpPr/>
        <p:nvPr/>
      </p:nvGrpSpPr>
      <p:grpSpPr>
        <a:xfrm>
          <a:off x="0" y="0"/>
          <a:ext cx="0" cy="0"/>
          <a:chOff x="0" y="0"/>
          <a:chExt cx="0" cy="0"/>
        </a:xfrm>
      </p:grpSpPr>
      <p:sp>
        <p:nvSpPr>
          <p:cNvPr id="2334" name="Google Shape;2334;p178"/>
          <p:cNvSpPr/>
          <p:nvPr/>
        </p:nvSpPr>
        <p:spPr>
          <a:xfrm rot="10800000">
            <a:off x="-24" y="0"/>
            <a:ext cx="98265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5" name="Google Shape;2335;p178"/>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6" name="Google Shape;2336;p178"/>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337" name="Google Shape;2337;p178"/>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tile - revised - left panel">
  <p:cSld name="CUSTOM_7_3_1_1">
    <p:bg>
      <p:bgPr>
        <a:solidFill>
          <a:schemeClr val="lt1"/>
        </a:solidFill>
        <a:effectLst/>
      </p:bgPr>
    </p:bg>
    <p:spTree>
      <p:nvGrpSpPr>
        <p:cNvPr id="1" name="Shape 2338"/>
        <p:cNvGrpSpPr/>
        <p:nvPr/>
      </p:nvGrpSpPr>
      <p:grpSpPr>
        <a:xfrm>
          <a:off x="0" y="0"/>
          <a:ext cx="0" cy="0"/>
          <a:chOff x="0" y="0"/>
          <a:chExt cx="0" cy="0"/>
        </a:xfrm>
      </p:grpSpPr>
      <p:sp>
        <p:nvSpPr>
          <p:cNvPr id="2339" name="Google Shape;2339;p179"/>
          <p:cNvSpPr/>
          <p:nvPr/>
        </p:nvSpPr>
        <p:spPr>
          <a:xfrm>
            <a:off x="-23600" y="0"/>
            <a:ext cx="49005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340" name="Google Shape;2340;p179"/>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1" name="Google Shape;2341;p179"/>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2" name="Google Shape;2342;p179"/>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343" name="Google Shape;2343;p179"/>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4" name="Google Shape;2344;p179"/>
          <p:cNvSpPr txBox="1">
            <a:spLocks noGrp="1"/>
          </p:cNvSpPr>
          <p:nvPr>
            <p:ph type="subTitle" idx="1"/>
          </p:nvPr>
        </p:nvSpPr>
        <p:spPr>
          <a:xfrm>
            <a:off x="438125" y="1032900"/>
            <a:ext cx="4438800" cy="5825100"/>
          </a:xfrm>
          <a:prstGeom prst="rect">
            <a:avLst/>
          </a:prstGeom>
        </p:spPr>
        <p:txBody>
          <a:bodyPr spcFirstLastPara="1" wrap="square" lIns="0" tIns="0" rIns="0" bIns="0" anchor="ctr" anchorCtr="0">
            <a:normAutofit/>
          </a:bodyPr>
          <a:lstStyle>
            <a:lvl1pPr lvl="0" rtl="0">
              <a:spcBef>
                <a:spcPts val="0"/>
              </a:spcBef>
              <a:spcAft>
                <a:spcPts val="0"/>
              </a:spcAft>
              <a:buSzPts val="2600"/>
              <a:buNone/>
              <a:defRPr sz="2600"/>
            </a:lvl1pPr>
            <a:lvl2pPr lvl="1" rtl="0">
              <a:spcBef>
                <a:spcPts val="1300"/>
              </a:spcBef>
              <a:spcAft>
                <a:spcPts val="0"/>
              </a:spcAft>
              <a:buSzPts val="1200"/>
              <a:buNone/>
              <a:defRPr/>
            </a:lvl2pPr>
            <a:lvl3pPr lvl="2" rtl="0">
              <a:spcBef>
                <a:spcPts val="1300"/>
              </a:spcBef>
              <a:spcAft>
                <a:spcPts val="0"/>
              </a:spcAft>
              <a:buSzPts val="1100"/>
              <a:buNone/>
              <a:defRPr/>
            </a:lvl3pPr>
            <a:lvl4pPr lvl="3" rtl="0">
              <a:spcBef>
                <a:spcPts val="1300"/>
              </a:spcBef>
              <a:spcAft>
                <a:spcPts val="0"/>
              </a:spcAft>
              <a:buSzPts val="1100"/>
              <a:buNone/>
              <a:defRPr/>
            </a:lvl4pPr>
            <a:lvl5pPr lvl="4" rtl="0">
              <a:spcBef>
                <a:spcPts val="1300"/>
              </a:spcBef>
              <a:spcAft>
                <a:spcPts val="0"/>
              </a:spcAft>
              <a:buSzPts val="1100"/>
              <a:buNone/>
              <a:defRPr/>
            </a:lvl5pPr>
            <a:lvl6pPr lvl="5" rtl="0">
              <a:spcBef>
                <a:spcPts val="1300"/>
              </a:spcBef>
              <a:spcAft>
                <a:spcPts val="0"/>
              </a:spcAft>
              <a:buSzPts val="1100"/>
              <a:buNone/>
              <a:defRPr/>
            </a:lvl6pPr>
            <a:lvl7pPr lvl="6" rtl="0">
              <a:spcBef>
                <a:spcPts val="1300"/>
              </a:spcBef>
              <a:spcAft>
                <a:spcPts val="0"/>
              </a:spcAft>
              <a:buSzPts val="1100"/>
              <a:buNone/>
              <a:defRPr/>
            </a:lvl7pPr>
            <a:lvl8pPr lvl="7" rtl="0">
              <a:spcBef>
                <a:spcPts val="1300"/>
              </a:spcBef>
              <a:spcAft>
                <a:spcPts val="0"/>
              </a:spcAft>
              <a:buSzPts val="1100"/>
              <a:buNone/>
              <a:defRPr/>
            </a:lvl8pPr>
            <a:lvl9pPr lvl="8" rtl="0">
              <a:spcBef>
                <a:spcPts val="1300"/>
              </a:spcBef>
              <a:spcAft>
                <a:spcPts val="1300"/>
              </a:spcAft>
              <a:buSzPts val="11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tile - revised - right panel">
  <p:cSld name="CUSTOM_7_3_1_1_1">
    <p:bg>
      <p:bgPr>
        <a:solidFill>
          <a:schemeClr val="lt1"/>
        </a:solidFill>
        <a:effectLst/>
      </p:bgPr>
    </p:bg>
    <p:spTree>
      <p:nvGrpSpPr>
        <p:cNvPr id="1" name="Shape 2345"/>
        <p:cNvGrpSpPr/>
        <p:nvPr/>
      </p:nvGrpSpPr>
      <p:grpSpPr>
        <a:xfrm>
          <a:off x="0" y="0"/>
          <a:ext cx="0" cy="0"/>
          <a:chOff x="0" y="0"/>
          <a:chExt cx="0" cy="0"/>
        </a:xfrm>
      </p:grpSpPr>
      <p:sp>
        <p:nvSpPr>
          <p:cNvPr id="2346" name="Google Shape;2346;p180"/>
          <p:cNvSpPr/>
          <p:nvPr/>
        </p:nvSpPr>
        <p:spPr>
          <a:xfrm>
            <a:off x="7303350" y="0"/>
            <a:ext cx="49005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347" name="Google Shape;2347;p180"/>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8" name="Google Shape;2348;p180"/>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9" name="Google Shape;2349;p180"/>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350" name="Google Shape;2350;p180"/>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1" name="Google Shape;2351;p180"/>
          <p:cNvSpPr txBox="1">
            <a:spLocks noGrp="1"/>
          </p:cNvSpPr>
          <p:nvPr>
            <p:ph type="title" idx="2"/>
          </p:nvPr>
        </p:nvSpPr>
        <p:spPr>
          <a:xfrm>
            <a:off x="415600" y="1226075"/>
            <a:ext cx="66678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352" name="Google Shape;2352;p180"/>
          <p:cNvSpPr txBox="1">
            <a:spLocks noGrp="1"/>
          </p:cNvSpPr>
          <p:nvPr>
            <p:ph type="body" idx="1"/>
          </p:nvPr>
        </p:nvSpPr>
        <p:spPr>
          <a:xfrm>
            <a:off x="415600" y="1834900"/>
            <a:ext cx="6667800" cy="41331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2 Column List with Icons">
  <p:cSld name="CUSTOM_7_2">
    <p:bg>
      <p:bgPr>
        <a:solidFill>
          <a:schemeClr val="lt1"/>
        </a:solidFill>
        <a:effectLst/>
      </p:bgPr>
    </p:bg>
    <p:spTree>
      <p:nvGrpSpPr>
        <p:cNvPr id="1" name="Shape 2353"/>
        <p:cNvGrpSpPr/>
        <p:nvPr/>
      </p:nvGrpSpPr>
      <p:grpSpPr>
        <a:xfrm>
          <a:off x="0" y="0"/>
          <a:ext cx="0" cy="0"/>
          <a:chOff x="0" y="0"/>
          <a:chExt cx="0" cy="0"/>
        </a:xfrm>
      </p:grpSpPr>
      <p:sp>
        <p:nvSpPr>
          <p:cNvPr id="2354" name="Google Shape;2354;p181"/>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355" name="Google Shape;2355;p181"/>
          <p:cNvSpPr txBox="1">
            <a:spLocks noGrp="1"/>
          </p:cNvSpPr>
          <p:nvPr>
            <p:ph type="body" idx="1"/>
          </p:nvPr>
        </p:nvSpPr>
        <p:spPr>
          <a:xfrm>
            <a:off x="1828800" y="1831967"/>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356" name="Google Shape;2356;p181"/>
          <p:cNvSpPr txBox="1">
            <a:spLocks noGrp="1"/>
          </p:cNvSpPr>
          <p:nvPr>
            <p:ph type="body" idx="2"/>
          </p:nvPr>
        </p:nvSpPr>
        <p:spPr>
          <a:xfrm>
            <a:off x="7039203" y="1831967"/>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357" name="Google Shape;2357;p181"/>
          <p:cNvSpPr txBox="1">
            <a:spLocks noGrp="1"/>
          </p:cNvSpPr>
          <p:nvPr>
            <p:ph type="body" idx="3"/>
          </p:nvPr>
        </p:nvSpPr>
        <p:spPr>
          <a:xfrm>
            <a:off x="7039195" y="3144400"/>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358" name="Google Shape;2358;p181"/>
          <p:cNvSpPr>
            <a:spLocks noGrp="1"/>
          </p:cNvSpPr>
          <p:nvPr>
            <p:ph type="pic" idx="4"/>
          </p:nvPr>
        </p:nvSpPr>
        <p:spPr>
          <a:xfrm>
            <a:off x="415600" y="1831967"/>
            <a:ext cx="1030500" cy="1030500"/>
          </a:xfrm>
          <a:prstGeom prst="rect">
            <a:avLst/>
          </a:prstGeom>
          <a:noFill/>
          <a:ln>
            <a:noFill/>
          </a:ln>
        </p:spPr>
      </p:sp>
      <p:sp>
        <p:nvSpPr>
          <p:cNvPr id="2359" name="Google Shape;2359;p181"/>
          <p:cNvSpPr>
            <a:spLocks noGrp="1"/>
          </p:cNvSpPr>
          <p:nvPr>
            <p:ph type="pic" idx="5"/>
          </p:nvPr>
        </p:nvSpPr>
        <p:spPr>
          <a:xfrm>
            <a:off x="415600" y="3144400"/>
            <a:ext cx="1030500" cy="1030500"/>
          </a:xfrm>
          <a:prstGeom prst="rect">
            <a:avLst/>
          </a:prstGeom>
          <a:noFill/>
          <a:ln>
            <a:noFill/>
          </a:ln>
        </p:spPr>
      </p:sp>
      <p:sp>
        <p:nvSpPr>
          <p:cNvPr id="2360" name="Google Shape;2360;p181"/>
          <p:cNvSpPr>
            <a:spLocks noGrp="1"/>
          </p:cNvSpPr>
          <p:nvPr>
            <p:ph type="pic" idx="6"/>
          </p:nvPr>
        </p:nvSpPr>
        <p:spPr>
          <a:xfrm>
            <a:off x="5580845" y="1831967"/>
            <a:ext cx="1030500" cy="1030500"/>
          </a:xfrm>
          <a:prstGeom prst="rect">
            <a:avLst/>
          </a:prstGeom>
          <a:noFill/>
          <a:ln>
            <a:noFill/>
          </a:ln>
        </p:spPr>
      </p:sp>
      <p:sp>
        <p:nvSpPr>
          <p:cNvPr id="2361" name="Google Shape;2361;p181"/>
          <p:cNvSpPr txBox="1">
            <a:spLocks noGrp="1"/>
          </p:cNvSpPr>
          <p:nvPr>
            <p:ph type="body" idx="7"/>
          </p:nvPr>
        </p:nvSpPr>
        <p:spPr>
          <a:xfrm>
            <a:off x="1828800" y="4456833"/>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362" name="Google Shape;2362;p181"/>
          <p:cNvSpPr txBox="1">
            <a:spLocks noGrp="1"/>
          </p:cNvSpPr>
          <p:nvPr>
            <p:ph type="body" idx="8"/>
          </p:nvPr>
        </p:nvSpPr>
        <p:spPr>
          <a:xfrm>
            <a:off x="7039203" y="4456833"/>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363" name="Google Shape;2363;p181"/>
          <p:cNvSpPr txBox="1">
            <a:spLocks noGrp="1"/>
          </p:cNvSpPr>
          <p:nvPr>
            <p:ph type="body" idx="9"/>
          </p:nvPr>
        </p:nvSpPr>
        <p:spPr>
          <a:xfrm>
            <a:off x="1828795" y="3144400"/>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364" name="Google Shape;2364;p181"/>
          <p:cNvSpPr>
            <a:spLocks noGrp="1"/>
          </p:cNvSpPr>
          <p:nvPr>
            <p:ph type="pic" idx="13"/>
          </p:nvPr>
        </p:nvSpPr>
        <p:spPr>
          <a:xfrm>
            <a:off x="415600" y="4456833"/>
            <a:ext cx="1030500" cy="1030500"/>
          </a:xfrm>
          <a:prstGeom prst="rect">
            <a:avLst/>
          </a:prstGeom>
          <a:noFill/>
          <a:ln>
            <a:noFill/>
          </a:ln>
        </p:spPr>
      </p:sp>
      <p:sp>
        <p:nvSpPr>
          <p:cNvPr id="2365" name="Google Shape;2365;p181"/>
          <p:cNvSpPr>
            <a:spLocks noGrp="1"/>
          </p:cNvSpPr>
          <p:nvPr>
            <p:ph type="pic" idx="14"/>
          </p:nvPr>
        </p:nvSpPr>
        <p:spPr>
          <a:xfrm>
            <a:off x="5580833" y="4456833"/>
            <a:ext cx="1030500" cy="1030500"/>
          </a:xfrm>
          <a:prstGeom prst="rect">
            <a:avLst/>
          </a:prstGeom>
          <a:noFill/>
          <a:ln>
            <a:noFill/>
          </a:ln>
        </p:spPr>
      </p:sp>
      <p:sp>
        <p:nvSpPr>
          <p:cNvPr id="2366" name="Google Shape;2366;p181"/>
          <p:cNvSpPr>
            <a:spLocks noGrp="1"/>
          </p:cNvSpPr>
          <p:nvPr>
            <p:ph type="pic" idx="15"/>
          </p:nvPr>
        </p:nvSpPr>
        <p:spPr>
          <a:xfrm>
            <a:off x="5580811" y="3144400"/>
            <a:ext cx="1030500" cy="1030500"/>
          </a:xfrm>
          <a:prstGeom prst="rect">
            <a:avLst/>
          </a:prstGeom>
          <a:noFill/>
          <a:ln>
            <a:noFill/>
          </a:ln>
        </p:spPr>
      </p:sp>
      <p:sp>
        <p:nvSpPr>
          <p:cNvPr id="2367" name="Google Shape;2367;p181"/>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68" name="Google Shape;2368;p181"/>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69" name="Google Shape;2369;p181"/>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370" name="Google Shape;2370;p181"/>
          <p:cNvSpPr txBox="1">
            <a:spLocks noGrp="1"/>
          </p:cNvSpPr>
          <p:nvPr>
            <p:ph type="title" idx="16"/>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371" name="Google Shape;2371;p181"/>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B2B Thank you with text">
  <p:cSld name="CUSTOM_4_1_1">
    <p:bg>
      <p:bgPr>
        <a:solidFill>
          <a:schemeClr val="lt1"/>
        </a:solidFill>
        <a:effectLst/>
      </p:bgPr>
    </p:bg>
    <p:spTree>
      <p:nvGrpSpPr>
        <p:cNvPr id="1" name="Shape 2372"/>
        <p:cNvGrpSpPr/>
        <p:nvPr/>
      </p:nvGrpSpPr>
      <p:grpSpPr>
        <a:xfrm>
          <a:off x="0" y="0"/>
          <a:ext cx="0" cy="0"/>
          <a:chOff x="0" y="0"/>
          <a:chExt cx="0" cy="0"/>
        </a:xfrm>
      </p:grpSpPr>
      <p:sp>
        <p:nvSpPr>
          <p:cNvPr id="2373" name="Google Shape;2373;p182"/>
          <p:cNvSpPr txBox="1"/>
          <p:nvPr/>
        </p:nvSpPr>
        <p:spPr>
          <a:xfrm flipH="1">
            <a:off x="7474233" y="2442183"/>
            <a:ext cx="31185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4800">
                <a:solidFill>
                  <a:schemeClr val="dk2"/>
                </a:solidFill>
                <a:latin typeface="Lato Black"/>
                <a:ea typeface="Lato Black"/>
                <a:cs typeface="Lato Black"/>
                <a:sym typeface="Lato Black"/>
              </a:rPr>
              <a:t>Thank You</a:t>
            </a:r>
            <a:endParaRPr sz="4800">
              <a:solidFill>
                <a:schemeClr val="dk2"/>
              </a:solidFill>
              <a:latin typeface="Lato Black"/>
              <a:ea typeface="Lato Black"/>
              <a:cs typeface="Lato Black"/>
              <a:sym typeface="Lato Black"/>
            </a:endParaRPr>
          </a:p>
        </p:txBody>
      </p:sp>
      <p:sp>
        <p:nvSpPr>
          <p:cNvPr id="2374" name="Google Shape;2374;p182"/>
          <p:cNvSpPr/>
          <p:nvPr/>
        </p:nvSpPr>
        <p:spPr>
          <a:xfrm>
            <a:off x="8386392" y="3490151"/>
            <a:ext cx="1367417" cy="1139428"/>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75" name="Google Shape;2375;p182"/>
          <p:cNvSpPr>
            <a:spLocks noGrp="1"/>
          </p:cNvSpPr>
          <p:nvPr>
            <p:ph type="pic" idx="2"/>
          </p:nvPr>
        </p:nvSpPr>
        <p:spPr>
          <a:xfrm>
            <a:off x="0" y="0"/>
            <a:ext cx="6278700" cy="6858000"/>
          </a:xfrm>
          <a:prstGeom prst="flowChartDelay">
            <a:avLst/>
          </a:prstGeom>
          <a:noFill/>
          <a:ln>
            <a:noFill/>
          </a:ln>
        </p:spPr>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Title Slide V1" type="title">
  <p:cSld name="TITLE">
    <p:spTree>
      <p:nvGrpSpPr>
        <p:cNvPr id="1" name="Shape 2376"/>
        <p:cNvGrpSpPr/>
        <p:nvPr/>
      </p:nvGrpSpPr>
      <p:grpSpPr>
        <a:xfrm>
          <a:off x="0" y="0"/>
          <a:ext cx="0" cy="0"/>
          <a:chOff x="0" y="0"/>
          <a:chExt cx="0" cy="0"/>
        </a:xfrm>
      </p:grpSpPr>
      <p:sp>
        <p:nvSpPr>
          <p:cNvPr id="2377" name="Google Shape;2377;p183"/>
          <p:cNvSpPr txBox="1">
            <a:spLocks noGrp="1"/>
          </p:cNvSpPr>
          <p:nvPr>
            <p:ph type="ctrTitle"/>
          </p:nvPr>
        </p:nvSpPr>
        <p:spPr>
          <a:xfrm>
            <a:off x="6622840" y="3572304"/>
            <a:ext cx="5021700" cy="13611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0"/>
              </a:spcBef>
              <a:spcAft>
                <a:spcPts val="0"/>
              </a:spcAft>
              <a:buClr>
                <a:schemeClr val="accent1"/>
              </a:buClr>
              <a:buSzPts val="4000"/>
              <a:buNone/>
              <a:defRPr sz="4000">
                <a:solidFill>
                  <a:schemeClr val="accent1"/>
                </a:solidFill>
              </a:defRPr>
            </a:lvl1pPr>
            <a:lvl2pPr lvl="1" rtl="0">
              <a:spcBef>
                <a:spcPts val="0"/>
              </a:spcBef>
              <a:spcAft>
                <a:spcPts val="0"/>
              </a:spcAft>
              <a:buSzPts val="3200"/>
              <a:buFont typeface="Mulish"/>
              <a:buNone/>
              <a:defRPr>
                <a:latin typeface="Mulish"/>
                <a:ea typeface="Mulish"/>
                <a:cs typeface="Mulish"/>
                <a:sym typeface="Mulish"/>
              </a:defRPr>
            </a:lvl2pPr>
            <a:lvl3pPr lvl="2" rtl="0">
              <a:spcBef>
                <a:spcPts val="0"/>
              </a:spcBef>
              <a:spcAft>
                <a:spcPts val="0"/>
              </a:spcAft>
              <a:buSzPts val="3200"/>
              <a:buFont typeface="Mulish"/>
              <a:buNone/>
              <a:defRPr>
                <a:latin typeface="Mulish"/>
                <a:ea typeface="Mulish"/>
                <a:cs typeface="Mulish"/>
                <a:sym typeface="Mulish"/>
              </a:defRPr>
            </a:lvl3pPr>
            <a:lvl4pPr lvl="3" rtl="0">
              <a:spcBef>
                <a:spcPts val="0"/>
              </a:spcBef>
              <a:spcAft>
                <a:spcPts val="0"/>
              </a:spcAft>
              <a:buSzPts val="3200"/>
              <a:buFont typeface="Mulish"/>
              <a:buNone/>
              <a:defRPr>
                <a:latin typeface="Mulish"/>
                <a:ea typeface="Mulish"/>
                <a:cs typeface="Mulish"/>
                <a:sym typeface="Mulish"/>
              </a:defRPr>
            </a:lvl4pPr>
            <a:lvl5pPr lvl="4" rtl="0">
              <a:spcBef>
                <a:spcPts val="0"/>
              </a:spcBef>
              <a:spcAft>
                <a:spcPts val="0"/>
              </a:spcAft>
              <a:buSzPts val="3200"/>
              <a:buFont typeface="Mulish"/>
              <a:buNone/>
              <a:defRPr>
                <a:latin typeface="Mulish"/>
                <a:ea typeface="Mulish"/>
                <a:cs typeface="Mulish"/>
                <a:sym typeface="Mulish"/>
              </a:defRPr>
            </a:lvl5pPr>
            <a:lvl6pPr lvl="5" rtl="0">
              <a:spcBef>
                <a:spcPts val="0"/>
              </a:spcBef>
              <a:spcAft>
                <a:spcPts val="0"/>
              </a:spcAft>
              <a:buSzPts val="3200"/>
              <a:buFont typeface="Mulish"/>
              <a:buNone/>
              <a:defRPr>
                <a:latin typeface="Mulish"/>
                <a:ea typeface="Mulish"/>
                <a:cs typeface="Mulish"/>
                <a:sym typeface="Mulish"/>
              </a:defRPr>
            </a:lvl6pPr>
            <a:lvl7pPr lvl="6" rtl="0">
              <a:spcBef>
                <a:spcPts val="0"/>
              </a:spcBef>
              <a:spcAft>
                <a:spcPts val="0"/>
              </a:spcAft>
              <a:buSzPts val="3200"/>
              <a:buFont typeface="Mulish"/>
              <a:buNone/>
              <a:defRPr>
                <a:latin typeface="Mulish"/>
                <a:ea typeface="Mulish"/>
                <a:cs typeface="Mulish"/>
                <a:sym typeface="Mulish"/>
              </a:defRPr>
            </a:lvl7pPr>
            <a:lvl8pPr lvl="7" rtl="0">
              <a:spcBef>
                <a:spcPts val="0"/>
              </a:spcBef>
              <a:spcAft>
                <a:spcPts val="0"/>
              </a:spcAft>
              <a:buSzPts val="3200"/>
              <a:buFont typeface="Mulish"/>
              <a:buNone/>
              <a:defRPr>
                <a:latin typeface="Mulish"/>
                <a:ea typeface="Mulish"/>
                <a:cs typeface="Mulish"/>
                <a:sym typeface="Mulish"/>
              </a:defRPr>
            </a:lvl8pPr>
            <a:lvl9pPr lvl="8" rtl="0">
              <a:spcBef>
                <a:spcPts val="0"/>
              </a:spcBef>
              <a:spcAft>
                <a:spcPts val="0"/>
              </a:spcAft>
              <a:buSzPts val="3200"/>
              <a:buFont typeface="Mulish"/>
              <a:buNone/>
              <a:defRPr>
                <a:latin typeface="Mulish"/>
                <a:ea typeface="Mulish"/>
                <a:cs typeface="Mulish"/>
                <a:sym typeface="Mulish"/>
              </a:defRPr>
            </a:lvl9pPr>
          </a:lstStyle>
          <a:p>
            <a:endParaRPr/>
          </a:p>
        </p:txBody>
      </p:sp>
      <p:sp>
        <p:nvSpPr>
          <p:cNvPr id="2378" name="Google Shape;2378;p183"/>
          <p:cNvSpPr txBox="1">
            <a:spLocks noGrp="1"/>
          </p:cNvSpPr>
          <p:nvPr>
            <p:ph type="subTitle" idx="1"/>
          </p:nvPr>
        </p:nvSpPr>
        <p:spPr>
          <a:xfrm>
            <a:off x="6622840" y="4979527"/>
            <a:ext cx="5021700" cy="4518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accent1"/>
              </a:buClr>
              <a:buSzPts val="2400"/>
              <a:buFont typeface="Arial"/>
              <a:buNone/>
              <a:defRPr sz="2400" b="0" i="0" u="none" strike="noStrike" cap="none">
                <a:solidFill>
                  <a:schemeClr val="accent1"/>
                </a:solidFill>
                <a:latin typeface="Roboto"/>
                <a:ea typeface="Roboto"/>
                <a:cs typeface="Roboto"/>
                <a:sym typeface="Roboto"/>
              </a:defRPr>
            </a:lvl1pPr>
            <a:lvl2pPr marR="0" lvl="1" algn="ctr" rtl="0">
              <a:lnSpc>
                <a:spcPct val="90000"/>
              </a:lnSpc>
              <a:spcBef>
                <a:spcPts val="13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2pPr>
            <a:lvl3pPr marR="0" lvl="2" algn="ctr" rtl="0">
              <a:lnSpc>
                <a:spcPct val="90000"/>
              </a:lnSpc>
              <a:spcBef>
                <a:spcPts val="13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4pPr>
            <a:lvl5pPr marR="0" lvl="4"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5pPr>
            <a:lvl6pPr marR="0" lvl="5"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6pPr>
            <a:lvl7pPr marR="0" lvl="6"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7pPr>
            <a:lvl8pPr marR="0" lvl="7"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8pPr>
            <a:lvl9pPr marR="0" lvl="8" algn="ctr" rtl="0">
              <a:lnSpc>
                <a:spcPct val="90000"/>
              </a:lnSpc>
              <a:spcBef>
                <a:spcPts val="1300"/>
              </a:spcBef>
              <a:spcAft>
                <a:spcPts val="1300"/>
              </a:spcAft>
              <a:buClr>
                <a:schemeClr val="dk1"/>
              </a:buClr>
              <a:buSzPts val="1600"/>
              <a:buFont typeface="Arial"/>
              <a:buNone/>
              <a:defRPr sz="1600" b="0" i="0" u="none" strike="noStrike" cap="none">
                <a:solidFill>
                  <a:schemeClr val="dk1"/>
                </a:solidFill>
                <a:latin typeface="Roboto"/>
                <a:ea typeface="Roboto"/>
                <a:cs typeface="Roboto"/>
                <a:sym typeface="Roboto"/>
              </a:defRPr>
            </a:lvl9pPr>
          </a:lstStyle>
          <a:p>
            <a:endParaRPr/>
          </a:p>
        </p:txBody>
      </p:sp>
      <p:pic>
        <p:nvPicPr>
          <p:cNvPr id="2379" name="Google Shape;2379;p183" descr="Logo&#10;&#10;Description automatically generated"/>
          <p:cNvPicPr preferRelativeResize="0"/>
          <p:nvPr/>
        </p:nvPicPr>
        <p:blipFill rotWithShape="1">
          <a:blip r:embed="rId2">
            <a:alphaModFix/>
          </a:blip>
          <a:srcRect/>
          <a:stretch/>
        </p:blipFill>
        <p:spPr>
          <a:xfrm>
            <a:off x="6893350" y="1713539"/>
            <a:ext cx="4480563" cy="677756"/>
          </a:xfrm>
          <a:prstGeom prst="rect">
            <a:avLst/>
          </a:prstGeom>
          <a:noFill/>
          <a:ln>
            <a:noFill/>
          </a:ln>
        </p:spPr>
      </p:pic>
      <p:cxnSp>
        <p:nvCxnSpPr>
          <p:cNvPr id="2380" name="Google Shape;2380;p183"/>
          <p:cNvCxnSpPr/>
          <p:nvPr/>
        </p:nvCxnSpPr>
        <p:spPr>
          <a:xfrm>
            <a:off x="7904905" y="3015420"/>
            <a:ext cx="2457600" cy="0"/>
          </a:xfrm>
          <a:prstGeom prst="straightConnector1">
            <a:avLst/>
          </a:prstGeom>
          <a:noFill/>
          <a:ln w="19050" cap="flat" cmpd="sng">
            <a:solidFill>
              <a:schemeClr val="lt2"/>
            </a:solidFill>
            <a:prstDash val="solid"/>
            <a:miter lim="800000"/>
            <a:headEnd type="none" w="sm" len="sm"/>
            <a:tailEnd type="none" w="sm" len="sm"/>
          </a:ln>
        </p:spPr>
      </p:cxnSp>
      <p:sp>
        <p:nvSpPr>
          <p:cNvPr id="2381" name="Google Shape;2381;p183"/>
          <p:cNvSpPr/>
          <p:nvPr/>
        </p:nvSpPr>
        <p:spPr>
          <a:xfrm>
            <a:off x="12087224" y="0"/>
            <a:ext cx="1047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Roboto"/>
              <a:ea typeface="Roboto"/>
              <a:cs typeface="Roboto"/>
              <a:sym typeface="Roboto"/>
            </a:endParaRPr>
          </a:p>
        </p:txBody>
      </p:sp>
      <p:pic>
        <p:nvPicPr>
          <p:cNvPr id="2382" name="Google Shape;2382;p183"/>
          <p:cNvPicPr preferRelativeResize="0"/>
          <p:nvPr/>
        </p:nvPicPr>
        <p:blipFill rotWithShape="1">
          <a:blip r:embed="rId3">
            <a:alphaModFix/>
          </a:blip>
          <a:srcRect l="40977" r="8289"/>
          <a:stretch/>
        </p:blipFill>
        <p:spPr>
          <a:xfrm flipH="1">
            <a:off x="125" y="0"/>
            <a:ext cx="6180050" cy="6858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matchingName="Story Transition Slide 1">
  <p:cSld name="Value Proposition_1_1">
    <p:spTree>
      <p:nvGrpSpPr>
        <p:cNvPr id="1" name="Shape 2383"/>
        <p:cNvGrpSpPr/>
        <p:nvPr/>
      </p:nvGrpSpPr>
      <p:grpSpPr>
        <a:xfrm>
          <a:off x="0" y="0"/>
          <a:ext cx="0" cy="0"/>
          <a:chOff x="0" y="0"/>
          <a:chExt cx="0" cy="0"/>
        </a:xfrm>
      </p:grpSpPr>
      <p:sp>
        <p:nvSpPr>
          <p:cNvPr id="2384" name="Google Shape;2384;p184"/>
          <p:cNvSpPr txBox="1">
            <a:spLocks noGrp="1"/>
          </p:cNvSpPr>
          <p:nvPr>
            <p:ph type="title"/>
          </p:nvPr>
        </p:nvSpPr>
        <p:spPr>
          <a:xfrm>
            <a:off x="818375" y="2741400"/>
            <a:ext cx="3970200" cy="13752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2800"/>
              <a:buNone/>
              <a:defRPr sz="2800">
                <a:solidFill>
                  <a:schemeClr val="dk1"/>
                </a:solidFill>
              </a:defRPr>
            </a:lvl1pPr>
            <a:lvl2pPr lvl="1" rtl="0">
              <a:spcBef>
                <a:spcPts val="0"/>
              </a:spcBef>
              <a:spcAft>
                <a:spcPts val="0"/>
              </a:spcAft>
              <a:buSzPts val="2800"/>
              <a:buFont typeface="Mulish"/>
              <a:buNone/>
              <a:defRPr sz="2800">
                <a:latin typeface="Mulish"/>
                <a:ea typeface="Mulish"/>
                <a:cs typeface="Mulish"/>
                <a:sym typeface="Mulish"/>
              </a:defRPr>
            </a:lvl2pPr>
            <a:lvl3pPr lvl="2" rtl="0">
              <a:spcBef>
                <a:spcPts val="0"/>
              </a:spcBef>
              <a:spcAft>
                <a:spcPts val="0"/>
              </a:spcAft>
              <a:buSzPts val="2800"/>
              <a:buFont typeface="Mulish"/>
              <a:buNone/>
              <a:defRPr sz="2800">
                <a:latin typeface="Mulish"/>
                <a:ea typeface="Mulish"/>
                <a:cs typeface="Mulish"/>
                <a:sym typeface="Mulish"/>
              </a:defRPr>
            </a:lvl3pPr>
            <a:lvl4pPr lvl="3" rtl="0">
              <a:spcBef>
                <a:spcPts val="0"/>
              </a:spcBef>
              <a:spcAft>
                <a:spcPts val="0"/>
              </a:spcAft>
              <a:buSzPts val="2800"/>
              <a:buFont typeface="Mulish"/>
              <a:buNone/>
              <a:defRPr sz="2800">
                <a:latin typeface="Mulish"/>
                <a:ea typeface="Mulish"/>
                <a:cs typeface="Mulish"/>
                <a:sym typeface="Mulish"/>
              </a:defRPr>
            </a:lvl4pPr>
            <a:lvl5pPr lvl="4" rtl="0">
              <a:spcBef>
                <a:spcPts val="0"/>
              </a:spcBef>
              <a:spcAft>
                <a:spcPts val="0"/>
              </a:spcAft>
              <a:buSzPts val="2800"/>
              <a:buFont typeface="Mulish"/>
              <a:buNone/>
              <a:defRPr sz="2800">
                <a:latin typeface="Mulish"/>
                <a:ea typeface="Mulish"/>
                <a:cs typeface="Mulish"/>
                <a:sym typeface="Mulish"/>
              </a:defRPr>
            </a:lvl5pPr>
            <a:lvl6pPr lvl="5" rtl="0">
              <a:spcBef>
                <a:spcPts val="0"/>
              </a:spcBef>
              <a:spcAft>
                <a:spcPts val="0"/>
              </a:spcAft>
              <a:buSzPts val="2800"/>
              <a:buFont typeface="Mulish"/>
              <a:buNone/>
              <a:defRPr sz="2800">
                <a:latin typeface="Mulish"/>
                <a:ea typeface="Mulish"/>
                <a:cs typeface="Mulish"/>
                <a:sym typeface="Mulish"/>
              </a:defRPr>
            </a:lvl6pPr>
            <a:lvl7pPr lvl="6" rtl="0">
              <a:spcBef>
                <a:spcPts val="0"/>
              </a:spcBef>
              <a:spcAft>
                <a:spcPts val="0"/>
              </a:spcAft>
              <a:buSzPts val="2800"/>
              <a:buFont typeface="Mulish"/>
              <a:buNone/>
              <a:defRPr sz="2800">
                <a:latin typeface="Mulish"/>
                <a:ea typeface="Mulish"/>
                <a:cs typeface="Mulish"/>
                <a:sym typeface="Mulish"/>
              </a:defRPr>
            </a:lvl7pPr>
            <a:lvl8pPr lvl="7" rtl="0">
              <a:spcBef>
                <a:spcPts val="0"/>
              </a:spcBef>
              <a:spcAft>
                <a:spcPts val="0"/>
              </a:spcAft>
              <a:buSzPts val="2800"/>
              <a:buFont typeface="Mulish"/>
              <a:buNone/>
              <a:defRPr sz="2800">
                <a:latin typeface="Mulish"/>
                <a:ea typeface="Mulish"/>
                <a:cs typeface="Mulish"/>
                <a:sym typeface="Mulish"/>
              </a:defRPr>
            </a:lvl8pPr>
            <a:lvl9pPr lvl="8" rtl="0">
              <a:spcBef>
                <a:spcPts val="0"/>
              </a:spcBef>
              <a:spcAft>
                <a:spcPts val="0"/>
              </a:spcAft>
              <a:buSzPts val="2800"/>
              <a:buFont typeface="Mulish"/>
              <a:buNone/>
              <a:defRPr sz="2800">
                <a:latin typeface="Mulish"/>
                <a:ea typeface="Mulish"/>
                <a:cs typeface="Mulish"/>
                <a:sym typeface="Mulish"/>
              </a:defRPr>
            </a:lvl9pPr>
          </a:lstStyle>
          <a:p>
            <a:endParaRPr/>
          </a:p>
        </p:txBody>
      </p:sp>
      <p:sp>
        <p:nvSpPr>
          <p:cNvPr id="2385" name="Google Shape;2385;p184"/>
          <p:cNvSpPr/>
          <p:nvPr/>
        </p:nvSpPr>
        <p:spPr>
          <a:xfrm>
            <a:off x="0" y="0"/>
            <a:ext cx="4572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Page B2B 1">
  <p:cSld name="CUSTOM_2_1_3_1_2">
    <p:bg>
      <p:bgPr>
        <a:solidFill>
          <a:schemeClr val="lt1"/>
        </a:solidFill>
        <a:effectLst/>
      </p:bgPr>
    </p:bg>
    <p:spTree>
      <p:nvGrpSpPr>
        <p:cNvPr id="1" name="Shape 184"/>
        <p:cNvGrpSpPr/>
        <p:nvPr/>
      </p:nvGrpSpPr>
      <p:grpSpPr>
        <a:xfrm>
          <a:off x="0" y="0"/>
          <a:ext cx="0" cy="0"/>
          <a:chOff x="0" y="0"/>
          <a:chExt cx="0" cy="0"/>
        </a:xfrm>
      </p:grpSpPr>
      <p:sp>
        <p:nvSpPr>
          <p:cNvPr id="185" name="Google Shape;185;p20"/>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 name="Google Shape;186;p20"/>
          <p:cNvSpPr/>
          <p:nvPr/>
        </p:nvSpPr>
        <p:spPr>
          <a:xfrm rot="10800000">
            <a:off x="513800"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 name="Google Shape;187;p20"/>
          <p:cNvSpPr txBox="1">
            <a:spLocks noGrp="1"/>
          </p:cNvSpPr>
          <p:nvPr>
            <p:ph type="ctrTitle"/>
          </p:nvPr>
        </p:nvSpPr>
        <p:spPr>
          <a:xfrm>
            <a:off x="1219200" y="2056833"/>
            <a:ext cx="42672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accent6"/>
              </a:buClr>
              <a:buSzPts val="5900"/>
              <a:buNone/>
              <a:defRPr sz="5900">
                <a:solidFill>
                  <a:schemeClr val="accent6"/>
                </a:solidFill>
              </a:defRPr>
            </a:lvl2pPr>
            <a:lvl3pPr lvl="2" rtl="0">
              <a:lnSpc>
                <a:spcPct val="90000"/>
              </a:lnSpc>
              <a:spcBef>
                <a:spcPts val="0"/>
              </a:spcBef>
              <a:spcAft>
                <a:spcPts val="0"/>
              </a:spcAft>
              <a:buClr>
                <a:schemeClr val="accent6"/>
              </a:buClr>
              <a:buSzPts val="5900"/>
              <a:buNone/>
              <a:defRPr sz="5900">
                <a:solidFill>
                  <a:schemeClr val="accent6"/>
                </a:solidFill>
              </a:defRPr>
            </a:lvl3pPr>
            <a:lvl4pPr lvl="3" rtl="0">
              <a:lnSpc>
                <a:spcPct val="90000"/>
              </a:lnSpc>
              <a:spcBef>
                <a:spcPts val="0"/>
              </a:spcBef>
              <a:spcAft>
                <a:spcPts val="0"/>
              </a:spcAft>
              <a:buClr>
                <a:schemeClr val="accent6"/>
              </a:buClr>
              <a:buSzPts val="5900"/>
              <a:buNone/>
              <a:defRPr sz="5900">
                <a:solidFill>
                  <a:schemeClr val="accent6"/>
                </a:solidFill>
              </a:defRPr>
            </a:lvl4pPr>
            <a:lvl5pPr lvl="4" rtl="0">
              <a:lnSpc>
                <a:spcPct val="90000"/>
              </a:lnSpc>
              <a:spcBef>
                <a:spcPts val="0"/>
              </a:spcBef>
              <a:spcAft>
                <a:spcPts val="0"/>
              </a:spcAft>
              <a:buClr>
                <a:schemeClr val="accent6"/>
              </a:buClr>
              <a:buSzPts val="5900"/>
              <a:buNone/>
              <a:defRPr sz="5900">
                <a:solidFill>
                  <a:schemeClr val="accent6"/>
                </a:solidFill>
              </a:defRPr>
            </a:lvl5pPr>
            <a:lvl6pPr lvl="5" rtl="0">
              <a:lnSpc>
                <a:spcPct val="90000"/>
              </a:lnSpc>
              <a:spcBef>
                <a:spcPts val="0"/>
              </a:spcBef>
              <a:spcAft>
                <a:spcPts val="0"/>
              </a:spcAft>
              <a:buClr>
                <a:schemeClr val="accent6"/>
              </a:buClr>
              <a:buSzPts val="5900"/>
              <a:buNone/>
              <a:defRPr sz="5900">
                <a:solidFill>
                  <a:schemeClr val="accent6"/>
                </a:solidFill>
              </a:defRPr>
            </a:lvl6pPr>
            <a:lvl7pPr lvl="6" rtl="0">
              <a:lnSpc>
                <a:spcPct val="90000"/>
              </a:lnSpc>
              <a:spcBef>
                <a:spcPts val="0"/>
              </a:spcBef>
              <a:spcAft>
                <a:spcPts val="0"/>
              </a:spcAft>
              <a:buClr>
                <a:schemeClr val="accent6"/>
              </a:buClr>
              <a:buSzPts val="5900"/>
              <a:buNone/>
              <a:defRPr sz="5900">
                <a:solidFill>
                  <a:schemeClr val="accent6"/>
                </a:solidFill>
              </a:defRPr>
            </a:lvl7pPr>
            <a:lvl8pPr lvl="7" rtl="0">
              <a:lnSpc>
                <a:spcPct val="90000"/>
              </a:lnSpc>
              <a:spcBef>
                <a:spcPts val="0"/>
              </a:spcBef>
              <a:spcAft>
                <a:spcPts val="0"/>
              </a:spcAft>
              <a:buClr>
                <a:schemeClr val="accent6"/>
              </a:buClr>
              <a:buSzPts val="5900"/>
              <a:buNone/>
              <a:defRPr sz="5900">
                <a:solidFill>
                  <a:schemeClr val="accent6"/>
                </a:solidFill>
              </a:defRPr>
            </a:lvl8pPr>
            <a:lvl9pPr lvl="8" rtl="0">
              <a:lnSpc>
                <a:spcPct val="90000"/>
              </a:lnSpc>
              <a:spcBef>
                <a:spcPts val="0"/>
              </a:spcBef>
              <a:spcAft>
                <a:spcPts val="0"/>
              </a:spcAft>
              <a:buClr>
                <a:schemeClr val="accent6"/>
              </a:buClr>
              <a:buSzPts val="5900"/>
              <a:buNone/>
              <a:defRPr sz="5900">
                <a:solidFill>
                  <a:schemeClr val="accent6"/>
                </a:solidFill>
              </a:defRPr>
            </a:lvl9pPr>
          </a:lstStyle>
          <a:p>
            <a:endParaRPr/>
          </a:p>
        </p:txBody>
      </p:sp>
      <p:sp>
        <p:nvSpPr>
          <p:cNvPr id="188" name="Google Shape;188;p20"/>
          <p:cNvSpPr txBox="1">
            <a:spLocks noGrp="1"/>
          </p:cNvSpPr>
          <p:nvPr>
            <p:ph type="subTitle" idx="1"/>
          </p:nvPr>
        </p:nvSpPr>
        <p:spPr>
          <a:xfrm>
            <a:off x="1211300" y="3964433"/>
            <a:ext cx="36657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9" name="Google Shape;189;p20"/>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190" name="Google Shape;190;p20"/>
          <p:cNvGrpSpPr/>
          <p:nvPr/>
        </p:nvGrpSpPr>
        <p:grpSpPr>
          <a:xfrm>
            <a:off x="1211296" y="342443"/>
            <a:ext cx="2449918" cy="348461"/>
            <a:chOff x="237650" y="2349675"/>
            <a:chExt cx="7144700" cy="1015625"/>
          </a:xfrm>
        </p:grpSpPr>
        <p:sp>
          <p:nvSpPr>
            <p:cNvPr id="191" name="Google Shape;191;p20"/>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 name="Google Shape;192;p20"/>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 name="Google Shape;193;p20"/>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 name="Google Shape;194;p20"/>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 name="Google Shape;195;p20"/>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 name="Google Shape;196;p20"/>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 name="Google Shape;197;p20"/>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 name="Google Shape;198;p20"/>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 name="Google Shape;199;p20"/>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 name="Google Shape;200;p20"/>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1" name="Google Shape;201;p20"/>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202" name="Google Shape;202;p20"/>
          <p:cNvPicPr preferRelativeResize="0"/>
          <p:nvPr/>
        </p:nvPicPr>
        <p:blipFill rotWithShape="1">
          <a:blip r:embed="rId2">
            <a:alphaModFix/>
          </a:blip>
          <a:srcRect l="72572" t="8009" r="75094" b="24285"/>
          <a:stretch/>
        </p:blipFill>
        <p:spPr>
          <a:xfrm flipH="1">
            <a:off x="6398033" y="1458167"/>
            <a:ext cx="5811600" cy="5222400"/>
          </a:xfrm>
          <a:prstGeom prst="flowChartDelay">
            <a:avLst/>
          </a:prstGeom>
          <a:noFill/>
          <a:ln>
            <a:noFill/>
          </a:ln>
        </p:spPr>
      </p:pic>
      <p:pic>
        <p:nvPicPr>
          <p:cNvPr id="203" name="Google Shape;203;p20"/>
          <p:cNvPicPr preferRelativeResize="0"/>
          <p:nvPr/>
        </p:nvPicPr>
        <p:blipFill rotWithShape="1">
          <a:blip r:embed="rId3">
            <a:alphaModFix/>
          </a:blip>
          <a:srcRect l="21040" t="-1867" r="25959" b="26860"/>
          <a:stretch/>
        </p:blipFill>
        <p:spPr>
          <a:xfrm>
            <a:off x="5761233" y="476833"/>
            <a:ext cx="6765532" cy="6381167"/>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matchingName="Value Proposition">
  <p:cSld name="Value Proposition">
    <p:spTree>
      <p:nvGrpSpPr>
        <p:cNvPr id="1" name="Shape 238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Animating Title Bar">
  <p:cSld name="Animating Title Bar">
    <p:spTree>
      <p:nvGrpSpPr>
        <p:cNvPr id="1" name="Shape 238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matchingName="Appendix 1 2 1">
  <p:cSld name="Appendix_1_2_1">
    <p:spTree>
      <p:nvGrpSpPr>
        <p:cNvPr id="1" name="Shape 2388"/>
        <p:cNvGrpSpPr/>
        <p:nvPr/>
      </p:nvGrpSpPr>
      <p:grpSpPr>
        <a:xfrm>
          <a:off x="0" y="0"/>
          <a:ext cx="0" cy="0"/>
          <a:chOff x="0" y="0"/>
          <a:chExt cx="0" cy="0"/>
        </a:xfrm>
      </p:grpSpPr>
      <p:sp>
        <p:nvSpPr>
          <p:cNvPr id="2389" name="Google Shape;2389;p187"/>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2390" name="Google Shape;2390;p187"/>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cxnSp>
        <p:nvCxnSpPr>
          <p:cNvPr id="2391" name="Google Shape;2391;p187"/>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2392" name="Google Shape;2392;p187"/>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2393" name="Google Shape;2393;p187"/>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2394" name="Google Shape;2394;p187"/>
          <p:cNvPicPr preferRelativeResize="0"/>
          <p:nvPr/>
        </p:nvPicPr>
        <p:blipFill rotWithShape="1">
          <a:blip r:embed="rId2">
            <a:alphaModFix/>
          </a:blip>
          <a:srcRect l="29528" t="759" r="27149" b="34283"/>
          <a:stretch/>
        </p:blipFill>
        <p:spPr>
          <a:xfrm flipH="1">
            <a:off x="1538490" y="1024140"/>
            <a:ext cx="4809600" cy="48096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matchingName="Appendix 1">
  <p:cSld name="Appendix_1">
    <p:spTree>
      <p:nvGrpSpPr>
        <p:cNvPr id="1" name="Shape 2395"/>
        <p:cNvGrpSpPr/>
        <p:nvPr/>
      </p:nvGrpSpPr>
      <p:grpSpPr>
        <a:xfrm>
          <a:off x="0" y="0"/>
          <a:ext cx="0" cy="0"/>
          <a:chOff x="0" y="0"/>
          <a:chExt cx="0" cy="0"/>
        </a:xfrm>
      </p:grpSpPr>
      <p:sp>
        <p:nvSpPr>
          <p:cNvPr id="2396" name="Google Shape;2396;p188"/>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2397" name="Google Shape;2397;p188"/>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cxnSp>
        <p:nvCxnSpPr>
          <p:cNvPr id="2398" name="Google Shape;2398;p188"/>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2399" name="Google Shape;2399;p188"/>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2400" name="Google Shape;2400;p188"/>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2401" name="Google Shape;2401;p188"/>
          <p:cNvPicPr preferRelativeResize="0"/>
          <p:nvPr/>
        </p:nvPicPr>
        <p:blipFill rotWithShape="1">
          <a:blip r:embed="rId2">
            <a:alphaModFix/>
          </a:blip>
          <a:srcRect l="19463" t="7774" r="28590"/>
          <a:stretch/>
        </p:blipFill>
        <p:spPr>
          <a:xfrm>
            <a:off x="1538490" y="1024140"/>
            <a:ext cx="4809600" cy="48096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Appendix 1 1">
  <p:cSld name="Appendix_1_1">
    <p:spTree>
      <p:nvGrpSpPr>
        <p:cNvPr id="1" name="Shape 2402"/>
        <p:cNvGrpSpPr/>
        <p:nvPr/>
      </p:nvGrpSpPr>
      <p:grpSpPr>
        <a:xfrm>
          <a:off x="0" y="0"/>
          <a:ext cx="0" cy="0"/>
          <a:chOff x="0" y="0"/>
          <a:chExt cx="0" cy="0"/>
        </a:xfrm>
      </p:grpSpPr>
      <p:sp>
        <p:nvSpPr>
          <p:cNvPr id="2403" name="Google Shape;2403;p189"/>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2404" name="Google Shape;2404;p189"/>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cxnSp>
        <p:nvCxnSpPr>
          <p:cNvPr id="2405" name="Google Shape;2405;p189"/>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2406" name="Google Shape;2406;p189"/>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2407" name="Google Shape;2407;p189"/>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2408" name="Google Shape;2408;p189"/>
          <p:cNvPicPr preferRelativeResize="0"/>
          <p:nvPr/>
        </p:nvPicPr>
        <p:blipFill rotWithShape="1">
          <a:blip r:embed="rId2">
            <a:alphaModFix/>
          </a:blip>
          <a:srcRect l="33479" t="-756" r="1849" b="3800"/>
          <a:stretch/>
        </p:blipFill>
        <p:spPr>
          <a:xfrm flipH="1">
            <a:off x="1538490" y="1024140"/>
            <a:ext cx="4809600" cy="48096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matchingName="Appendix 1 3">
  <p:cSld name="Appendix_1_3">
    <p:spTree>
      <p:nvGrpSpPr>
        <p:cNvPr id="1" name="Shape 2409"/>
        <p:cNvGrpSpPr/>
        <p:nvPr/>
      </p:nvGrpSpPr>
      <p:grpSpPr>
        <a:xfrm>
          <a:off x="0" y="0"/>
          <a:ext cx="0" cy="0"/>
          <a:chOff x="0" y="0"/>
          <a:chExt cx="0" cy="0"/>
        </a:xfrm>
      </p:grpSpPr>
      <p:sp>
        <p:nvSpPr>
          <p:cNvPr id="2410" name="Google Shape;2410;p190"/>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2411" name="Google Shape;2411;p190"/>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cxnSp>
        <p:nvCxnSpPr>
          <p:cNvPr id="2412" name="Google Shape;2412;p190"/>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2413" name="Google Shape;2413;p190"/>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2414" name="Google Shape;2414;p190"/>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2415" name="Google Shape;2415;p190"/>
          <p:cNvPicPr preferRelativeResize="0"/>
          <p:nvPr/>
        </p:nvPicPr>
        <p:blipFill rotWithShape="1">
          <a:blip r:embed="rId2">
            <a:alphaModFix/>
          </a:blip>
          <a:srcRect l="10101" t="2376" r="31609" b="10233"/>
          <a:stretch/>
        </p:blipFill>
        <p:spPr>
          <a:xfrm flipH="1">
            <a:off x="1538490" y="1024140"/>
            <a:ext cx="4809600" cy="48096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1 line) &amp; Bullets 3">
  <p:cSld name="Title (1 line) &amp; Bullets 3">
    <p:spTree>
      <p:nvGrpSpPr>
        <p:cNvPr id="1" name="Shape 2416"/>
        <p:cNvGrpSpPr/>
        <p:nvPr/>
      </p:nvGrpSpPr>
      <p:grpSpPr>
        <a:xfrm>
          <a:off x="0" y="0"/>
          <a:ext cx="0" cy="0"/>
          <a:chOff x="0" y="0"/>
          <a:chExt cx="0" cy="0"/>
        </a:xfrm>
      </p:grpSpPr>
      <p:sp>
        <p:nvSpPr>
          <p:cNvPr id="2417" name="Google Shape;2417;p191"/>
          <p:cNvSpPr txBox="1">
            <a:spLocks noGrp="1"/>
          </p:cNvSpPr>
          <p:nvPr>
            <p:ph type="body" idx="1"/>
          </p:nvPr>
        </p:nvSpPr>
        <p:spPr>
          <a:xfrm>
            <a:off x="1036331" y="6335567"/>
            <a:ext cx="11175300" cy="532500"/>
          </a:xfrm>
          <a:prstGeom prst="rect">
            <a:avLst/>
          </a:prstGeom>
          <a:noFill/>
          <a:ln>
            <a:noFill/>
          </a:ln>
        </p:spPr>
        <p:txBody>
          <a:bodyPr spcFirstLastPara="1" wrap="square" lIns="121875" tIns="121875" rIns="121875" bIns="121875" anchor="b" anchorCtr="0">
            <a:noAutofit/>
          </a:bodyPr>
          <a:lstStyle>
            <a:lvl1pPr marL="457200" marR="0" lvl="0"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1pPr>
            <a:lvl2pPr marL="914400" marR="0" lvl="1"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2pPr>
            <a:lvl3pPr marL="1371600" marR="0" lvl="2"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3pPr>
            <a:lvl4pPr marL="1828800" marR="0" lvl="3"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4pPr>
            <a:lvl5pPr marL="2286000" marR="0" lvl="4"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5pPr>
            <a:lvl6pPr marL="2743200" marR="0" lvl="5"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6pPr>
            <a:lvl7pPr marL="3200400" marR="0" lvl="6"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7pPr>
            <a:lvl8pPr marL="3657600" marR="0" lvl="7"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8pPr>
            <a:lvl9pPr marL="4114800" marR="0" lvl="8"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9pPr>
          </a:lstStyle>
          <a:p>
            <a:endParaRPr/>
          </a:p>
        </p:txBody>
      </p:sp>
      <p:sp>
        <p:nvSpPr>
          <p:cNvPr id="2418" name="Google Shape;2418;p191"/>
          <p:cNvSpPr txBox="1">
            <a:spLocks noGrp="1"/>
          </p:cNvSpPr>
          <p:nvPr>
            <p:ph type="title"/>
          </p:nvPr>
        </p:nvSpPr>
        <p:spPr>
          <a:xfrm>
            <a:off x="451205" y="340100"/>
            <a:ext cx="11274900" cy="9552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None/>
              <a:defRPr i="0" u="none" strike="noStrike" cap="none">
                <a:solidFill>
                  <a:schemeClr val="dk1"/>
                </a:solidFill>
              </a:defRPr>
            </a:lvl1pPr>
            <a:lvl2pPr marR="0" lvl="1" algn="l" rtl="0">
              <a:lnSpc>
                <a:spcPct val="100000"/>
              </a:lnSpc>
              <a:spcBef>
                <a:spcPts val="0"/>
              </a:spcBef>
              <a:spcAft>
                <a:spcPts val="0"/>
              </a:spcAft>
              <a:buClr>
                <a:schemeClr val="dk1"/>
              </a:buClr>
              <a:buSzPts val="4300"/>
              <a:buNone/>
              <a:defRPr sz="4300" i="0" u="none" strike="noStrike" cap="none">
                <a:solidFill>
                  <a:schemeClr val="dk1"/>
                </a:solidFill>
              </a:defRPr>
            </a:lvl2pPr>
            <a:lvl3pPr marR="0" lvl="2" algn="l" rtl="0">
              <a:lnSpc>
                <a:spcPct val="100000"/>
              </a:lnSpc>
              <a:spcBef>
                <a:spcPts val="0"/>
              </a:spcBef>
              <a:spcAft>
                <a:spcPts val="0"/>
              </a:spcAft>
              <a:buClr>
                <a:schemeClr val="dk1"/>
              </a:buClr>
              <a:buSzPts val="4300"/>
              <a:buNone/>
              <a:defRPr sz="4300" i="0" u="none" strike="noStrike" cap="none">
                <a:solidFill>
                  <a:schemeClr val="dk1"/>
                </a:solidFill>
              </a:defRPr>
            </a:lvl3pPr>
            <a:lvl4pPr marR="0" lvl="3" algn="l" rtl="0">
              <a:lnSpc>
                <a:spcPct val="100000"/>
              </a:lnSpc>
              <a:spcBef>
                <a:spcPts val="0"/>
              </a:spcBef>
              <a:spcAft>
                <a:spcPts val="0"/>
              </a:spcAft>
              <a:buClr>
                <a:schemeClr val="dk1"/>
              </a:buClr>
              <a:buSzPts val="4300"/>
              <a:buNone/>
              <a:defRPr sz="4300" i="0" u="none" strike="noStrike" cap="none">
                <a:solidFill>
                  <a:schemeClr val="dk1"/>
                </a:solidFill>
              </a:defRPr>
            </a:lvl4pPr>
            <a:lvl5pPr marR="0" lvl="4" algn="l" rtl="0">
              <a:lnSpc>
                <a:spcPct val="100000"/>
              </a:lnSpc>
              <a:spcBef>
                <a:spcPts val="0"/>
              </a:spcBef>
              <a:spcAft>
                <a:spcPts val="0"/>
              </a:spcAft>
              <a:buClr>
                <a:schemeClr val="dk1"/>
              </a:buClr>
              <a:buSzPts val="4300"/>
              <a:buNone/>
              <a:defRPr sz="4300" i="0" u="none" strike="noStrike" cap="none">
                <a:solidFill>
                  <a:schemeClr val="dk1"/>
                </a:solidFill>
              </a:defRPr>
            </a:lvl5pPr>
            <a:lvl6pPr marR="0" lvl="5" algn="l" rtl="0">
              <a:lnSpc>
                <a:spcPct val="100000"/>
              </a:lnSpc>
              <a:spcBef>
                <a:spcPts val="0"/>
              </a:spcBef>
              <a:spcAft>
                <a:spcPts val="0"/>
              </a:spcAft>
              <a:buClr>
                <a:schemeClr val="dk1"/>
              </a:buClr>
              <a:buSzPts val="4300"/>
              <a:buNone/>
              <a:defRPr sz="4300" i="0" u="none" strike="noStrike" cap="none">
                <a:solidFill>
                  <a:schemeClr val="dk1"/>
                </a:solidFill>
              </a:defRPr>
            </a:lvl6pPr>
            <a:lvl7pPr marR="0" lvl="6" algn="l" rtl="0">
              <a:lnSpc>
                <a:spcPct val="100000"/>
              </a:lnSpc>
              <a:spcBef>
                <a:spcPts val="0"/>
              </a:spcBef>
              <a:spcAft>
                <a:spcPts val="0"/>
              </a:spcAft>
              <a:buClr>
                <a:schemeClr val="dk1"/>
              </a:buClr>
              <a:buSzPts val="4300"/>
              <a:buNone/>
              <a:defRPr sz="4300" i="0" u="none" strike="noStrike" cap="none">
                <a:solidFill>
                  <a:schemeClr val="dk1"/>
                </a:solidFill>
              </a:defRPr>
            </a:lvl7pPr>
            <a:lvl8pPr marR="0" lvl="7" algn="l" rtl="0">
              <a:lnSpc>
                <a:spcPct val="100000"/>
              </a:lnSpc>
              <a:spcBef>
                <a:spcPts val="0"/>
              </a:spcBef>
              <a:spcAft>
                <a:spcPts val="0"/>
              </a:spcAft>
              <a:buClr>
                <a:schemeClr val="dk1"/>
              </a:buClr>
              <a:buSzPts val="4300"/>
              <a:buNone/>
              <a:defRPr sz="4300" i="0" u="none" strike="noStrike" cap="none">
                <a:solidFill>
                  <a:schemeClr val="dk1"/>
                </a:solidFill>
              </a:defRPr>
            </a:lvl8pPr>
            <a:lvl9pPr marR="0" lvl="8" algn="l" rtl="0">
              <a:lnSpc>
                <a:spcPct val="100000"/>
              </a:lnSpc>
              <a:spcBef>
                <a:spcPts val="0"/>
              </a:spcBef>
              <a:spcAft>
                <a:spcPts val="0"/>
              </a:spcAft>
              <a:buClr>
                <a:schemeClr val="dk1"/>
              </a:buClr>
              <a:buSzPts val="4300"/>
              <a:buNone/>
              <a:defRPr sz="4300" i="0" u="none" strike="noStrike" cap="none">
                <a:solidFill>
                  <a:schemeClr val="dk1"/>
                </a:solidFill>
              </a:defRPr>
            </a:lvl9pPr>
          </a:lstStyle>
          <a:p>
            <a:endParaRPr/>
          </a:p>
        </p:txBody>
      </p:sp>
      <p:sp>
        <p:nvSpPr>
          <p:cNvPr id="2419" name="Google Shape;2419;p191"/>
          <p:cNvSpPr txBox="1">
            <a:spLocks noGrp="1"/>
          </p:cNvSpPr>
          <p:nvPr>
            <p:ph type="body" idx="2"/>
          </p:nvPr>
        </p:nvSpPr>
        <p:spPr>
          <a:xfrm>
            <a:off x="459644" y="1255470"/>
            <a:ext cx="10973100" cy="5257500"/>
          </a:xfrm>
          <a:prstGeom prst="rect">
            <a:avLst/>
          </a:prstGeom>
          <a:noFill/>
          <a:ln>
            <a:noFill/>
          </a:ln>
        </p:spPr>
        <p:txBody>
          <a:bodyPr spcFirstLastPara="1" wrap="square" lIns="121875" tIns="121875" rIns="121875" bIns="121875" anchor="t" anchorCtr="0">
            <a:noAutofit/>
          </a:bodyPr>
          <a:lstStyle>
            <a:lvl1pPr marL="457200" marR="0" lvl="0" indent="-361950" algn="l" rtl="0">
              <a:lnSpc>
                <a:spcPct val="115000"/>
              </a:lnSpc>
              <a:spcBef>
                <a:spcPts val="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1pPr>
            <a:lvl2pPr marL="914400" marR="0" lvl="1"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2pPr>
            <a:lvl3pPr marL="1371600" marR="0" lvl="2"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3pPr>
            <a:lvl4pPr marL="1828800" marR="0" lvl="3"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4pPr>
            <a:lvl5pPr marL="2286000" marR="0" lvl="4"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5pPr>
            <a:lvl6pPr marL="2743200" marR="0" lvl="5"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6pPr>
            <a:lvl7pPr marL="3200400" marR="0" lvl="6"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7pPr>
            <a:lvl8pPr marL="3657600" marR="0" lvl="7"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8pPr>
            <a:lvl9pPr marL="4114800" marR="0" lvl="8" indent="-361950" algn="l" rtl="0">
              <a:lnSpc>
                <a:spcPct val="115000"/>
              </a:lnSpc>
              <a:spcBef>
                <a:spcPts val="1100"/>
              </a:spcBef>
              <a:spcAft>
                <a:spcPts val="1100"/>
              </a:spcAft>
              <a:buClr>
                <a:srgbClr val="000000"/>
              </a:buClr>
              <a:buSzPts val="2100"/>
              <a:buFont typeface="Roboto"/>
              <a:buChar char="■"/>
              <a:defRPr sz="2100" b="0" i="0" u="none" strike="noStrike" cap="none">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2C Eyebrow, Title, Subtitle, Content on White 1">
  <p:cSld name="B2C Eyebrow, Title, Subtitle, Content on White">
    <p:bg>
      <p:bgPr>
        <a:solidFill>
          <a:schemeClr val="lt1"/>
        </a:solidFill>
        <a:effectLst/>
      </p:bgPr>
    </p:bg>
    <p:spTree>
      <p:nvGrpSpPr>
        <p:cNvPr id="1" name="Shape 2420"/>
        <p:cNvGrpSpPr/>
        <p:nvPr/>
      </p:nvGrpSpPr>
      <p:grpSpPr>
        <a:xfrm>
          <a:off x="0" y="0"/>
          <a:ext cx="0" cy="0"/>
          <a:chOff x="0" y="0"/>
          <a:chExt cx="0" cy="0"/>
        </a:xfrm>
      </p:grpSpPr>
      <p:sp>
        <p:nvSpPr>
          <p:cNvPr id="2421" name="Google Shape;2421;p192"/>
          <p:cNvSpPr txBox="1">
            <a:spLocks noGrp="1"/>
          </p:cNvSpPr>
          <p:nvPr>
            <p:ph type="sldNum" idx="12"/>
          </p:nvPr>
        </p:nvSpPr>
        <p:spPr>
          <a:xfrm>
            <a:off x="11044810" y="6091622"/>
            <a:ext cx="731700" cy="524700"/>
          </a:xfrm>
          <a:prstGeom prst="rect">
            <a:avLst/>
          </a:prstGeom>
          <a:noFill/>
          <a:ln>
            <a:noFill/>
          </a:ln>
        </p:spPr>
        <p:txBody>
          <a:bodyPr spcFirstLastPara="1" wrap="square" lIns="0" tIns="0" rIns="0" bIns="0" anchor="b" anchorCtr="0">
            <a:normAutofit/>
          </a:bodyPr>
          <a:lstStyle>
            <a:lvl1pPr marL="0" marR="0" lvl="0"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1pPr>
            <a:lvl2pPr marL="0" marR="0" lvl="1"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2pPr>
            <a:lvl3pPr marL="0" marR="0" lvl="2"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3pPr>
            <a:lvl4pPr marL="0" marR="0" lvl="3"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4pPr>
            <a:lvl5pPr marL="0" marR="0" lvl="4"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5pPr>
            <a:lvl6pPr marL="0" marR="0" lvl="5"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6pPr>
            <a:lvl7pPr marL="0" marR="0" lvl="6"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7pPr>
            <a:lvl8pPr marL="0" marR="0" lvl="7"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8pPr>
            <a:lvl9pPr marL="0" marR="0" lvl="8"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2422" name="Google Shape;2422;p192"/>
          <p:cNvSpPr txBox="1">
            <a:spLocks noGrp="1"/>
          </p:cNvSpPr>
          <p:nvPr>
            <p:ph type="title"/>
          </p:nvPr>
        </p:nvSpPr>
        <p:spPr>
          <a:xfrm>
            <a:off x="415600" y="1226067"/>
            <a:ext cx="11360700" cy="3939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423" name="Google Shape;2423;p192"/>
          <p:cNvSpPr txBox="1">
            <a:spLocks noGrp="1"/>
          </p:cNvSpPr>
          <p:nvPr>
            <p:ph type="body" idx="1"/>
          </p:nvPr>
        </p:nvSpPr>
        <p:spPr>
          <a:xfrm>
            <a:off x="415600" y="1834900"/>
            <a:ext cx="11360700" cy="41331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0"/>
              </a:spcBef>
              <a:spcAft>
                <a:spcPts val="0"/>
              </a:spcAft>
              <a:buSzPts val="1600"/>
              <a:buChar char="•"/>
              <a:defRPr sz="1600"/>
            </a:lvl1pPr>
            <a:lvl2pPr marL="914400" lvl="1" indent="-323850" algn="l" rtl="0">
              <a:lnSpc>
                <a:spcPct val="115000"/>
              </a:lnSpc>
              <a:spcBef>
                <a:spcPts val="1300"/>
              </a:spcBef>
              <a:spcAft>
                <a:spcPts val="0"/>
              </a:spcAft>
              <a:buSzPts val="1500"/>
              <a:buChar char="○"/>
              <a:defRPr sz="1500"/>
            </a:lvl2pPr>
            <a:lvl3pPr marL="1371600" lvl="2" indent="-311150" algn="l" rtl="0">
              <a:lnSpc>
                <a:spcPct val="115000"/>
              </a:lnSpc>
              <a:spcBef>
                <a:spcPts val="1300"/>
              </a:spcBef>
              <a:spcAft>
                <a:spcPts val="0"/>
              </a:spcAft>
              <a:buSzPts val="1300"/>
              <a:buChar char="•"/>
              <a:defRPr sz="1300"/>
            </a:lvl3pPr>
            <a:lvl4pPr marL="1828800" lvl="3" indent="-304800" algn="l" rtl="0">
              <a:lnSpc>
                <a:spcPct val="115000"/>
              </a:lnSpc>
              <a:spcBef>
                <a:spcPts val="1300"/>
              </a:spcBef>
              <a:spcAft>
                <a:spcPts val="0"/>
              </a:spcAft>
              <a:buSzPts val="1200"/>
              <a:buChar char="◦"/>
              <a:defRPr sz="1200"/>
            </a:lvl4pPr>
            <a:lvl5pPr marL="2286000" lvl="4" indent="-298450" algn="l" rtl="0">
              <a:lnSpc>
                <a:spcPct val="115000"/>
              </a:lnSpc>
              <a:spcBef>
                <a:spcPts val="1300"/>
              </a:spcBef>
              <a:spcAft>
                <a:spcPts val="0"/>
              </a:spcAft>
              <a:buSzPts val="1100"/>
              <a:buChar char="•"/>
              <a:defRPr/>
            </a:lvl5pPr>
            <a:lvl6pPr marL="2743200" lvl="5" indent="-298450" algn="l" rtl="0">
              <a:lnSpc>
                <a:spcPct val="115000"/>
              </a:lnSpc>
              <a:spcBef>
                <a:spcPts val="1300"/>
              </a:spcBef>
              <a:spcAft>
                <a:spcPts val="0"/>
              </a:spcAft>
              <a:buSzPts val="1100"/>
              <a:buChar char="◦"/>
              <a:defRPr/>
            </a:lvl6pPr>
            <a:lvl7pPr marL="3200400" lvl="6" indent="-298450" algn="l" rtl="0">
              <a:lnSpc>
                <a:spcPct val="115000"/>
              </a:lnSpc>
              <a:spcBef>
                <a:spcPts val="1300"/>
              </a:spcBef>
              <a:spcAft>
                <a:spcPts val="0"/>
              </a:spcAft>
              <a:buSzPts val="1100"/>
              <a:buChar char="•"/>
              <a:defRPr/>
            </a:lvl7pPr>
            <a:lvl8pPr marL="3657600" lvl="7" indent="-298450" algn="l" rtl="0">
              <a:lnSpc>
                <a:spcPct val="115000"/>
              </a:lnSpc>
              <a:spcBef>
                <a:spcPts val="1300"/>
              </a:spcBef>
              <a:spcAft>
                <a:spcPts val="0"/>
              </a:spcAft>
              <a:buSzPts val="1100"/>
              <a:buChar char="○"/>
              <a:defRPr/>
            </a:lvl8pPr>
            <a:lvl9pPr marL="4114800" lvl="8" indent="-298450" algn="l" rtl="0">
              <a:lnSpc>
                <a:spcPct val="115000"/>
              </a:lnSpc>
              <a:spcBef>
                <a:spcPts val="1300"/>
              </a:spcBef>
              <a:spcAft>
                <a:spcPts val="1300"/>
              </a:spcAft>
              <a:buSzPts val="1100"/>
              <a:buChar char="•"/>
              <a:defRPr/>
            </a:lvl9pPr>
          </a:lstStyle>
          <a:p>
            <a:endParaRPr/>
          </a:p>
        </p:txBody>
      </p:sp>
      <p:sp>
        <p:nvSpPr>
          <p:cNvPr id="2424" name="Google Shape;2424;p192"/>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25" name="Google Shape;2425;p192"/>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26" name="Google Shape;2426;p192"/>
          <p:cNvSpPr txBox="1">
            <a:spLocks noGrp="1"/>
          </p:cNvSpPr>
          <p:nvPr>
            <p:ph type="title" idx="2"/>
          </p:nvPr>
        </p:nvSpPr>
        <p:spPr>
          <a:xfrm>
            <a:off x="415600" y="398067"/>
            <a:ext cx="10124100" cy="524700"/>
          </a:xfrm>
          <a:prstGeom prst="rect">
            <a:avLst/>
          </a:prstGeom>
          <a:noFill/>
          <a:ln>
            <a:noFill/>
          </a:ln>
        </p:spPr>
        <p:txBody>
          <a:bodyPr spcFirstLastPara="1" wrap="square" lIns="0" tIns="0" rIns="0" bIns="0" anchor="b" anchorCtr="0">
            <a:normAutofit/>
          </a:bodyPr>
          <a:lstStyle>
            <a:lvl1pPr lvl="0" algn="l" rtl="0">
              <a:lnSpc>
                <a:spcPct val="90000"/>
              </a:lnSpc>
              <a:spcBef>
                <a:spcPts val="0"/>
              </a:spcBef>
              <a:spcAft>
                <a:spcPts val="0"/>
              </a:spcAft>
              <a:buClr>
                <a:schemeClr val="lt2"/>
              </a:buClr>
              <a:buSzPts val="2900"/>
              <a:buNone/>
              <a:defRPr sz="2900" b="1">
                <a:solidFill>
                  <a:schemeClr val="lt2"/>
                </a:solidFill>
              </a:defRPr>
            </a:lvl1pPr>
            <a:lvl2pPr lvl="1" algn="l" rtl="0">
              <a:lnSpc>
                <a:spcPct val="90000"/>
              </a:lnSpc>
              <a:spcBef>
                <a:spcPts val="0"/>
              </a:spcBef>
              <a:spcAft>
                <a:spcPts val="0"/>
              </a:spcAft>
              <a:buClr>
                <a:schemeClr val="lt2"/>
              </a:buClr>
              <a:buSzPts val="2900"/>
              <a:buNone/>
              <a:defRPr sz="2900" b="1">
                <a:solidFill>
                  <a:schemeClr val="lt2"/>
                </a:solidFill>
              </a:defRPr>
            </a:lvl2pPr>
            <a:lvl3pPr lvl="2" algn="l" rtl="0">
              <a:lnSpc>
                <a:spcPct val="90000"/>
              </a:lnSpc>
              <a:spcBef>
                <a:spcPts val="0"/>
              </a:spcBef>
              <a:spcAft>
                <a:spcPts val="0"/>
              </a:spcAft>
              <a:buClr>
                <a:schemeClr val="lt2"/>
              </a:buClr>
              <a:buSzPts val="2900"/>
              <a:buNone/>
              <a:defRPr sz="2900" b="1">
                <a:solidFill>
                  <a:schemeClr val="lt2"/>
                </a:solidFill>
              </a:defRPr>
            </a:lvl3pPr>
            <a:lvl4pPr lvl="3" algn="l" rtl="0">
              <a:lnSpc>
                <a:spcPct val="90000"/>
              </a:lnSpc>
              <a:spcBef>
                <a:spcPts val="0"/>
              </a:spcBef>
              <a:spcAft>
                <a:spcPts val="0"/>
              </a:spcAft>
              <a:buClr>
                <a:schemeClr val="lt2"/>
              </a:buClr>
              <a:buSzPts val="2900"/>
              <a:buNone/>
              <a:defRPr sz="2900" b="1">
                <a:solidFill>
                  <a:schemeClr val="lt2"/>
                </a:solidFill>
              </a:defRPr>
            </a:lvl4pPr>
            <a:lvl5pPr lvl="4" algn="l" rtl="0">
              <a:lnSpc>
                <a:spcPct val="90000"/>
              </a:lnSpc>
              <a:spcBef>
                <a:spcPts val="0"/>
              </a:spcBef>
              <a:spcAft>
                <a:spcPts val="0"/>
              </a:spcAft>
              <a:buClr>
                <a:schemeClr val="lt2"/>
              </a:buClr>
              <a:buSzPts val="2900"/>
              <a:buNone/>
              <a:defRPr sz="2900" b="1">
                <a:solidFill>
                  <a:schemeClr val="lt2"/>
                </a:solidFill>
              </a:defRPr>
            </a:lvl5pPr>
            <a:lvl6pPr lvl="5" algn="l" rtl="0">
              <a:lnSpc>
                <a:spcPct val="90000"/>
              </a:lnSpc>
              <a:spcBef>
                <a:spcPts val="0"/>
              </a:spcBef>
              <a:spcAft>
                <a:spcPts val="0"/>
              </a:spcAft>
              <a:buClr>
                <a:schemeClr val="lt2"/>
              </a:buClr>
              <a:buSzPts val="2900"/>
              <a:buNone/>
              <a:defRPr sz="2900" b="1">
                <a:solidFill>
                  <a:schemeClr val="lt2"/>
                </a:solidFill>
              </a:defRPr>
            </a:lvl6pPr>
            <a:lvl7pPr lvl="6" algn="l" rtl="0">
              <a:lnSpc>
                <a:spcPct val="90000"/>
              </a:lnSpc>
              <a:spcBef>
                <a:spcPts val="0"/>
              </a:spcBef>
              <a:spcAft>
                <a:spcPts val="0"/>
              </a:spcAft>
              <a:buClr>
                <a:schemeClr val="lt2"/>
              </a:buClr>
              <a:buSzPts val="2900"/>
              <a:buNone/>
              <a:defRPr sz="2900" b="1">
                <a:solidFill>
                  <a:schemeClr val="lt2"/>
                </a:solidFill>
              </a:defRPr>
            </a:lvl7pPr>
            <a:lvl8pPr lvl="7" algn="l" rtl="0">
              <a:lnSpc>
                <a:spcPct val="90000"/>
              </a:lnSpc>
              <a:spcBef>
                <a:spcPts val="0"/>
              </a:spcBef>
              <a:spcAft>
                <a:spcPts val="0"/>
              </a:spcAft>
              <a:buClr>
                <a:schemeClr val="lt2"/>
              </a:buClr>
              <a:buSzPts val="2900"/>
              <a:buNone/>
              <a:defRPr sz="2900" b="1">
                <a:solidFill>
                  <a:schemeClr val="lt2"/>
                </a:solidFill>
              </a:defRPr>
            </a:lvl8pPr>
            <a:lvl9pPr lvl="8" algn="l"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427" name="Google Shape;2427;p192"/>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28"/>
        <p:cNvGrpSpPr/>
        <p:nvPr/>
      </p:nvGrpSpPr>
      <p:grpSpPr>
        <a:xfrm>
          <a:off x="0" y="0"/>
          <a:ext cx="0" cy="0"/>
          <a:chOff x="0" y="0"/>
          <a:chExt cx="0" cy="0"/>
        </a:xfrm>
      </p:grpSpPr>
      <p:sp>
        <p:nvSpPr>
          <p:cNvPr id="2429" name="Google Shape;2429;p19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2"/>
                </a:solidFill>
                <a:latin typeface="Lato"/>
                <a:ea typeface="Lato"/>
                <a:cs typeface="Lato"/>
                <a:sym typeface="Lato"/>
              </a:defRPr>
            </a:lvl1pPr>
            <a:lvl2pPr lvl="1" algn="r" rtl="0">
              <a:buNone/>
              <a:defRPr sz="1100">
                <a:solidFill>
                  <a:schemeClr val="dk2"/>
                </a:solidFill>
                <a:latin typeface="Lato"/>
                <a:ea typeface="Lato"/>
                <a:cs typeface="Lato"/>
                <a:sym typeface="Lato"/>
              </a:defRPr>
            </a:lvl2pPr>
            <a:lvl3pPr lvl="2" algn="r" rtl="0">
              <a:buNone/>
              <a:defRPr sz="1100">
                <a:solidFill>
                  <a:schemeClr val="dk2"/>
                </a:solidFill>
                <a:latin typeface="Lato"/>
                <a:ea typeface="Lato"/>
                <a:cs typeface="Lato"/>
                <a:sym typeface="Lato"/>
              </a:defRPr>
            </a:lvl3pPr>
            <a:lvl4pPr lvl="3" algn="r" rtl="0">
              <a:buNone/>
              <a:defRPr sz="1100">
                <a:solidFill>
                  <a:schemeClr val="dk2"/>
                </a:solidFill>
                <a:latin typeface="Lato"/>
                <a:ea typeface="Lato"/>
                <a:cs typeface="Lato"/>
                <a:sym typeface="Lato"/>
              </a:defRPr>
            </a:lvl4pPr>
            <a:lvl5pPr lvl="4" algn="r" rtl="0">
              <a:buNone/>
              <a:defRPr sz="1100">
                <a:solidFill>
                  <a:schemeClr val="dk2"/>
                </a:solidFill>
                <a:latin typeface="Lato"/>
                <a:ea typeface="Lato"/>
                <a:cs typeface="Lato"/>
                <a:sym typeface="Lato"/>
              </a:defRPr>
            </a:lvl5pPr>
            <a:lvl6pPr lvl="5" algn="r" rtl="0">
              <a:buNone/>
              <a:defRPr sz="1100">
                <a:solidFill>
                  <a:schemeClr val="dk2"/>
                </a:solidFill>
                <a:latin typeface="Lato"/>
                <a:ea typeface="Lato"/>
                <a:cs typeface="Lato"/>
                <a:sym typeface="Lato"/>
              </a:defRPr>
            </a:lvl6pPr>
            <a:lvl7pPr lvl="6" algn="r" rtl="0">
              <a:buNone/>
              <a:defRPr sz="1100">
                <a:solidFill>
                  <a:schemeClr val="dk2"/>
                </a:solidFill>
                <a:latin typeface="Lato"/>
                <a:ea typeface="Lato"/>
                <a:cs typeface="Lato"/>
                <a:sym typeface="Lato"/>
              </a:defRPr>
            </a:lvl7pPr>
            <a:lvl8pPr lvl="7" algn="r" rtl="0">
              <a:buNone/>
              <a:defRPr sz="1100">
                <a:solidFill>
                  <a:schemeClr val="dk2"/>
                </a:solidFill>
                <a:latin typeface="Lato"/>
                <a:ea typeface="Lato"/>
                <a:cs typeface="Lato"/>
                <a:sym typeface="Lato"/>
              </a:defRPr>
            </a:lvl8pPr>
            <a:lvl9pPr lvl="8" algn="r" rtl="0">
              <a:buNone/>
              <a:defRPr sz="11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with 1 line">
  <p:cSld name="CUSTOM_3_1">
    <p:spTree>
      <p:nvGrpSpPr>
        <p:cNvPr id="1" name="Shape 2430"/>
        <p:cNvGrpSpPr/>
        <p:nvPr/>
      </p:nvGrpSpPr>
      <p:grpSpPr>
        <a:xfrm>
          <a:off x="0" y="0"/>
          <a:ext cx="0" cy="0"/>
          <a:chOff x="0" y="0"/>
          <a:chExt cx="0" cy="0"/>
        </a:xfrm>
      </p:grpSpPr>
      <p:sp>
        <p:nvSpPr>
          <p:cNvPr id="2431" name="Google Shape;2431;p194"/>
          <p:cNvSpPr txBox="1">
            <a:spLocks noGrp="1"/>
          </p:cNvSpPr>
          <p:nvPr>
            <p:ph type="body" idx="1"/>
          </p:nvPr>
        </p:nvSpPr>
        <p:spPr>
          <a:xfrm>
            <a:off x="995577" y="6339840"/>
            <a:ext cx="11175300" cy="532500"/>
          </a:xfrm>
          <a:prstGeom prst="rect">
            <a:avLst/>
          </a:prstGeom>
        </p:spPr>
        <p:txBody>
          <a:bodyPr spcFirstLastPara="1" wrap="square" lIns="0" tIns="0" rIns="0" bIns="0" anchor="b" anchorCtr="0">
            <a:normAutofit/>
          </a:bodyPr>
          <a:lstStyle>
            <a:lvl1pPr marL="457200" lvl="0" indent="-273050" algn="r" rtl="0">
              <a:spcBef>
                <a:spcPts val="0"/>
              </a:spcBef>
              <a:spcAft>
                <a:spcPts val="0"/>
              </a:spcAft>
              <a:buClr>
                <a:srgbClr val="B7B7B7"/>
              </a:buClr>
              <a:buSzPts val="700"/>
              <a:buChar char="•"/>
              <a:defRPr sz="700">
                <a:solidFill>
                  <a:srgbClr val="B7B7B7"/>
                </a:solidFill>
              </a:defRPr>
            </a:lvl1pPr>
            <a:lvl2pPr marL="914400" lvl="1" indent="-273050" algn="r" rtl="0">
              <a:spcBef>
                <a:spcPts val="1300"/>
              </a:spcBef>
              <a:spcAft>
                <a:spcPts val="0"/>
              </a:spcAft>
              <a:buClr>
                <a:srgbClr val="B7B7B7"/>
              </a:buClr>
              <a:buSzPts val="700"/>
              <a:buChar char="○"/>
              <a:defRPr sz="700">
                <a:solidFill>
                  <a:srgbClr val="B7B7B7"/>
                </a:solidFill>
              </a:defRPr>
            </a:lvl2pPr>
            <a:lvl3pPr marL="1371600" lvl="2" indent="-273050" algn="r" rtl="0">
              <a:spcBef>
                <a:spcPts val="1300"/>
              </a:spcBef>
              <a:spcAft>
                <a:spcPts val="0"/>
              </a:spcAft>
              <a:buClr>
                <a:srgbClr val="B7B7B7"/>
              </a:buClr>
              <a:buSzPts val="700"/>
              <a:buChar char="•"/>
              <a:defRPr sz="700">
                <a:solidFill>
                  <a:srgbClr val="B7B7B7"/>
                </a:solidFill>
              </a:defRPr>
            </a:lvl3pPr>
            <a:lvl4pPr marL="1828800" lvl="3" indent="-273050" algn="r" rtl="0">
              <a:spcBef>
                <a:spcPts val="1300"/>
              </a:spcBef>
              <a:spcAft>
                <a:spcPts val="0"/>
              </a:spcAft>
              <a:buClr>
                <a:srgbClr val="B7B7B7"/>
              </a:buClr>
              <a:buSzPts val="700"/>
              <a:buChar char="◦"/>
              <a:defRPr sz="700">
                <a:solidFill>
                  <a:srgbClr val="B7B7B7"/>
                </a:solidFill>
              </a:defRPr>
            </a:lvl4pPr>
            <a:lvl5pPr marL="2286000" lvl="4" indent="-273050" algn="r" rtl="0">
              <a:spcBef>
                <a:spcPts val="1300"/>
              </a:spcBef>
              <a:spcAft>
                <a:spcPts val="0"/>
              </a:spcAft>
              <a:buClr>
                <a:srgbClr val="B7B7B7"/>
              </a:buClr>
              <a:buSzPts val="700"/>
              <a:buChar char="•"/>
              <a:defRPr sz="700">
                <a:solidFill>
                  <a:srgbClr val="B7B7B7"/>
                </a:solidFill>
              </a:defRPr>
            </a:lvl5pPr>
            <a:lvl6pPr marL="2743200" lvl="5" indent="-273050" algn="r" rtl="0">
              <a:spcBef>
                <a:spcPts val="1300"/>
              </a:spcBef>
              <a:spcAft>
                <a:spcPts val="0"/>
              </a:spcAft>
              <a:buClr>
                <a:srgbClr val="B7B7B7"/>
              </a:buClr>
              <a:buSzPts val="700"/>
              <a:buChar char="◦"/>
              <a:defRPr sz="700">
                <a:solidFill>
                  <a:srgbClr val="B7B7B7"/>
                </a:solidFill>
              </a:defRPr>
            </a:lvl6pPr>
            <a:lvl7pPr marL="3200400" lvl="6" indent="-273050" algn="r" rtl="0">
              <a:spcBef>
                <a:spcPts val="1300"/>
              </a:spcBef>
              <a:spcAft>
                <a:spcPts val="0"/>
              </a:spcAft>
              <a:buClr>
                <a:srgbClr val="B7B7B7"/>
              </a:buClr>
              <a:buSzPts val="700"/>
              <a:buChar char="•"/>
              <a:defRPr sz="700">
                <a:solidFill>
                  <a:srgbClr val="B7B7B7"/>
                </a:solidFill>
              </a:defRPr>
            </a:lvl7pPr>
            <a:lvl8pPr marL="3657600" lvl="7" indent="-273050" algn="r" rtl="0">
              <a:spcBef>
                <a:spcPts val="1300"/>
              </a:spcBef>
              <a:spcAft>
                <a:spcPts val="0"/>
              </a:spcAft>
              <a:buClr>
                <a:srgbClr val="B7B7B7"/>
              </a:buClr>
              <a:buSzPts val="700"/>
              <a:buChar char="○"/>
              <a:defRPr sz="700">
                <a:solidFill>
                  <a:srgbClr val="B7B7B7"/>
                </a:solidFill>
              </a:defRPr>
            </a:lvl8pPr>
            <a:lvl9pPr marL="4114800" lvl="8" indent="-273050" algn="r" rtl="0">
              <a:spcBef>
                <a:spcPts val="1300"/>
              </a:spcBef>
              <a:spcAft>
                <a:spcPts val="1300"/>
              </a:spcAft>
              <a:buClr>
                <a:srgbClr val="B7B7B7"/>
              </a:buClr>
              <a:buSzPts val="700"/>
              <a:buChar char="•"/>
              <a:defRPr sz="700">
                <a:solidFill>
                  <a:srgbClr val="B7B7B7"/>
                </a:solidFill>
              </a:defRPr>
            </a:lvl9pPr>
          </a:lstStyle>
          <a:p>
            <a:endParaRPr/>
          </a:p>
        </p:txBody>
      </p:sp>
      <p:sp>
        <p:nvSpPr>
          <p:cNvPr id="2432" name="Google Shape;2432;p194"/>
          <p:cNvSpPr txBox="1">
            <a:spLocks noGrp="1"/>
          </p:cNvSpPr>
          <p:nvPr>
            <p:ph type="title"/>
          </p:nvPr>
        </p:nvSpPr>
        <p:spPr>
          <a:xfrm>
            <a:off x="451200" y="340100"/>
            <a:ext cx="11274900" cy="955200"/>
          </a:xfrm>
          <a:prstGeom prst="rect">
            <a:avLst/>
          </a:prstGeom>
          <a:noFill/>
          <a:ln>
            <a:noFill/>
          </a:ln>
        </p:spPr>
        <p:txBody>
          <a:bodyPr spcFirstLastPara="1" wrap="square" lIns="0" tIns="0" rIns="0" bIns="0" anchor="t" anchorCtr="0">
            <a:normAutofit/>
          </a:bodyPr>
          <a:lstStyle>
            <a:lvl1pPr marL="0" marR="0" lvl="0" indent="0" algn="l" rtl="0">
              <a:lnSpc>
                <a:spcPct val="100000"/>
              </a:lnSpc>
              <a:spcBef>
                <a:spcPts val="0"/>
              </a:spcBef>
              <a:spcAft>
                <a:spcPts val="0"/>
              </a:spcAft>
              <a:buClr>
                <a:schemeClr val="dk1"/>
              </a:buClr>
              <a:buSzPts val="4000"/>
              <a:buNone/>
              <a:defRPr sz="4000" i="0" u="none" strike="noStrike" cap="none">
                <a:solidFill>
                  <a:schemeClr val="dk1"/>
                </a:solidFill>
              </a:defRPr>
            </a:lvl1pPr>
            <a:lvl2pPr marL="0" marR="0" lvl="1" indent="0" algn="l" rtl="0">
              <a:lnSpc>
                <a:spcPct val="100000"/>
              </a:lnSpc>
              <a:spcBef>
                <a:spcPts val="0"/>
              </a:spcBef>
              <a:spcAft>
                <a:spcPts val="0"/>
              </a:spcAft>
              <a:buClr>
                <a:schemeClr val="dk1"/>
              </a:buClr>
              <a:buSzPts val="4300"/>
              <a:buNone/>
              <a:defRPr sz="4300" i="0" u="none" strike="noStrike" cap="none">
                <a:solidFill>
                  <a:schemeClr val="dk1"/>
                </a:solidFill>
              </a:defRPr>
            </a:lvl2pPr>
            <a:lvl3pPr marL="0" marR="0" lvl="2" indent="0" algn="l" rtl="0">
              <a:lnSpc>
                <a:spcPct val="100000"/>
              </a:lnSpc>
              <a:spcBef>
                <a:spcPts val="0"/>
              </a:spcBef>
              <a:spcAft>
                <a:spcPts val="0"/>
              </a:spcAft>
              <a:buClr>
                <a:schemeClr val="dk1"/>
              </a:buClr>
              <a:buSzPts val="4300"/>
              <a:buNone/>
              <a:defRPr sz="4300" i="0" u="none" strike="noStrike" cap="none">
                <a:solidFill>
                  <a:schemeClr val="dk1"/>
                </a:solidFill>
              </a:defRPr>
            </a:lvl3pPr>
            <a:lvl4pPr marL="0" marR="0" lvl="3" indent="0" algn="l" rtl="0">
              <a:lnSpc>
                <a:spcPct val="100000"/>
              </a:lnSpc>
              <a:spcBef>
                <a:spcPts val="0"/>
              </a:spcBef>
              <a:spcAft>
                <a:spcPts val="0"/>
              </a:spcAft>
              <a:buClr>
                <a:schemeClr val="dk1"/>
              </a:buClr>
              <a:buSzPts val="4300"/>
              <a:buNone/>
              <a:defRPr sz="4300" i="0" u="none" strike="noStrike" cap="none">
                <a:solidFill>
                  <a:schemeClr val="dk1"/>
                </a:solidFill>
              </a:defRPr>
            </a:lvl4pPr>
            <a:lvl5pPr marL="0" marR="0" lvl="4" indent="0" algn="l" rtl="0">
              <a:lnSpc>
                <a:spcPct val="100000"/>
              </a:lnSpc>
              <a:spcBef>
                <a:spcPts val="0"/>
              </a:spcBef>
              <a:spcAft>
                <a:spcPts val="0"/>
              </a:spcAft>
              <a:buClr>
                <a:schemeClr val="dk1"/>
              </a:buClr>
              <a:buSzPts val="4300"/>
              <a:buNone/>
              <a:defRPr sz="4300" i="0" u="none" strike="noStrike" cap="none">
                <a:solidFill>
                  <a:schemeClr val="dk1"/>
                </a:solidFill>
              </a:defRPr>
            </a:lvl5pPr>
            <a:lvl6pPr marL="0" marR="0" lvl="5" indent="0" algn="l" rtl="0">
              <a:lnSpc>
                <a:spcPct val="100000"/>
              </a:lnSpc>
              <a:spcBef>
                <a:spcPts val="0"/>
              </a:spcBef>
              <a:spcAft>
                <a:spcPts val="0"/>
              </a:spcAft>
              <a:buClr>
                <a:schemeClr val="dk1"/>
              </a:buClr>
              <a:buSzPts val="4300"/>
              <a:buNone/>
              <a:defRPr sz="4300" i="0" u="none" strike="noStrike" cap="none">
                <a:solidFill>
                  <a:schemeClr val="dk1"/>
                </a:solidFill>
              </a:defRPr>
            </a:lvl6pPr>
            <a:lvl7pPr marL="0" marR="0" lvl="6" indent="0" algn="l" rtl="0">
              <a:lnSpc>
                <a:spcPct val="100000"/>
              </a:lnSpc>
              <a:spcBef>
                <a:spcPts val="0"/>
              </a:spcBef>
              <a:spcAft>
                <a:spcPts val="0"/>
              </a:spcAft>
              <a:buClr>
                <a:schemeClr val="dk1"/>
              </a:buClr>
              <a:buSzPts val="4300"/>
              <a:buNone/>
              <a:defRPr sz="4300" i="0" u="none" strike="noStrike" cap="none">
                <a:solidFill>
                  <a:schemeClr val="dk1"/>
                </a:solidFill>
              </a:defRPr>
            </a:lvl7pPr>
            <a:lvl8pPr marL="0" marR="0" lvl="7" indent="0" algn="l" rtl="0">
              <a:lnSpc>
                <a:spcPct val="100000"/>
              </a:lnSpc>
              <a:spcBef>
                <a:spcPts val="0"/>
              </a:spcBef>
              <a:spcAft>
                <a:spcPts val="0"/>
              </a:spcAft>
              <a:buClr>
                <a:schemeClr val="dk1"/>
              </a:buClr>
              <a:buSzPts val="4300"/>
              <a:buNone/>
              <a:defRPr sz="4300" i="0" u="none" strike="noStrike" cap="none">
                <a:solidFill>
                  <a:schemeClr val="dk1"/>
                </a:solidFill>
              </a:defRPr>
            </a:lvl8pPr>
            <a:lvl9pPr marL="0" marR="0" lvl="8" indent="0" algn="l" rtl="0">
              <a:lnSpc>
                <a:spcPct val="100000"/>
              </a:lnSpc>
              <a:spcBef>
                <a:spcPts val="0"/>
              </a:spcBef>
              <a:spcAft>
                <a:spcPts val="0"/>
              </a:spcAft>
              <a:buClr>
                <a:schemeClr val="dk1"/>
              </a:buClr>
              <a:buSzPts val="4300"/>
              <a:buNone/>
              <a:defRPr sz="4300" i="0" u="none" strike="noStrike" cap="none">
                <a:solidFill>
                  <a:schemeClr val="dk1"/>
                </a:solidFill>
              </a:defRPr>
            </a:lvl9pPr>
          </a:lstStyle>
          <a:p>
            <a:endParaRPr/>
          </a:p>
        </p:txBody>
      </p:sp>
      <p:sp>
        <p:nvSpPr>
          <p:cNvPr id="2433" name="Google Shape;2433;p194"/>
          <p:cNvSpPr txBox="1">
            <a:spLocks noGrp="1"/>
          </p:cNvSpPr>
          <p:nvPr>
            <p:ph type="body" idx="2"/>
          </p:nvPr>
        </p:nvSpPr>
        <p:spPr>
          <a:xfrm>
            <a:off x="459633" y="1255467"/>
            <a:ext cx="10972800" cy="4992900"/>
          </a:xfrm>
          <a:prstGeom prst="rect">
            <a:avLst/>
          </a:prstGeom>
          <a:noFill/>
          <a:ln>
            <a:noFill/>
          </a:ln>
        </p:spPr>
        <p:txBody>
          <a:bodyPr spcFirstLastPara="1" wrap="square" lIns="0" tIns="0" rIns="0" bIns="0" anchor="t" anchorCtr="0">
            <a:normAutofit/>
          </a:bodyPr>
          <a:lstStyle>
            <a:lvl1pPr marL="457200" marR="0" lvl="0" indent="-361950" algn="l" rtl="0">
              <a:lnSpc>
                <a:spcPct val="115000"/>
              </a:lnSpc>
              <a:spcBef>
                <a:spcPts val="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1pPr>
            <a:lvl2pPr marL="914400" marR="0" lvl="1"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2pPr>
            <a:lvl3pPr marL="1371600" marR="0" lvl="2"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3pPr>
            <a:lvl4pPr marL="1828800" marR="0" lvl="3"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4pPr>
            <a:lvl5pPr marL="2286000" marR="0" lvl="4"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5pPr>
            <a:lvl6pPr marL="2743200" marR="0" lvl="5"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6pPr>
            <a:lvl7pPr marL="3200400" marR="0" lvl="6"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7pPr>
            <a:lvl8pPr marL="3657600" marR="0" lvl="7"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8pPr>
            <a:lvl9pPr marL="4114800" marR="0" lvl="8" indent="-361950" algn="l" rtl="0">
              <a:lnSpc>
                <a:spcPct val="115000"/>
              </a:lnSpc>
              <a:spcBef>
                <a:spcPts val="1100"/>
              </a:spcBef>
              <a:spcAft>
                <a:spcPts val="1100"/>
              </a:spcAft>
              <a:buClr>
                <a:srgbClr val="000000"/>
              </a:buClr>
              <a:buSzPts val="2100"/>
              <a:buFont typeface="Roboto"/>
              <a:buChar char="■"/>
              <a:defRPr sz="2100" i="0" u="none" strike="noStrike" cap="none">
                <a:solidFill>
                  <a:srgbClr val="000000"/>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915">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Page B2C 3">
  <p:cSld name="CUSTOM_2_1_3_1_1">
    <p:bg>
      <p:bgPr>
        <a:solidFill>
          <a:schemeClr val="lt2"/>
        </a:solidFill>
        <a:effectLst/>
      </p:bgPr>
    </p:bg>
    <p:spTree>
      <p:nvGrpSpPr>
        <p:cNvPr id="1" name="Shape 204"/>
        <p:cNvGrpSpPr/>
        <p:nvPr/>
      </p:nvGrpSpPr>
      <p:grpSpPr>
        <a:xfrm>
          <a:off x="0" y="0"/>
          <a:ext cx="0" cy="0"/>
          <a:chOff x="0" y="0"/>
          <a:chExt cx="0" cy="0"/>
        </a:xfrm>
      </p:grpSpPr>
      <p:sp>
        <p:nvSpPr>
          <p:cNvPr id="205" name="Google Shape;205;p21"/>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6" name="Google Shape;206;p21"/>
          <p:cNvSpPr txBox="1">
            <a:spLocks noGrp="1"/>
          </p:cNvSpPr>
          <p:nvPr>
            <p:ph type="ctrTitle"/>
          </p:nvPr>
        </p:nvSpPr>
        <p:spPr>
          <a:xfrm>
            <a:off x="747180" y="2056833"/>
            <a:ext cx="36624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dk1"/>
              </a:buClr>
              <a:buSzPts val="5900"/>
              <a:buNone/>
              <a:defRPr sz="5900">
                <a:solidFill>
                  <a:schemeClr val="dk1"/>
                </a:solidFill>
              </a:defRPr>
            </a:lvl2pPr>
            <a:lvl3pPr lvl="2" rtl="0">
              <a:lnSpc>
                <a:spcPct val="90000"/>
              </a:lnSpc>
              <a:spcBef>
                <a:spcPts val="0"/>
              </a:spcBef>
              <a:spcAft>
                <a:spcPts val="0"/>
              </a:spcAft>
              <a:buClr>
                <a:schemeClr val="dk1"/>
              </a:buClr>
              <a:buSzPts val="5900"/>
              <a:buNone/>
              <a:defRPr sz="5900">
                <a:solidFill>
                  <a:schemeClr val="dk1"/>
                </a:solidFill>
              </a:defRPr>
            </a:lvl3pPr>
            <a:lvl4pPr lvl="3" rtl="0">
              <a:lnSpc>
                <a:spcPct val="90000"/>
              </a:lnSpc>
              <a:spcBef>
                <a:spcPts val="0"/>
              </a:spcBef>
              <a:spcAft>
                <a:spcPts val="0"/>
              </a:spcAft>
              <a:buClr>
                <a:schemeClr val="dk1"/>
              </a:buClr>
              <a:buSzPts val="5900"/>
              <a:buNone/>
              <a:defRPr sz="5900">
                <a:solidFill>
                  <a:schemeClr val="dk1"/>
                </a:solidFill>
              </a:defRPr>
            </a:lvl4pPr>
            <a:lvl5pPr lvl="4" rtl="0">
              <a:lnSpc>
                <a:spcPct val="90000"/>
              </a:lnSpc>
              <a:spcBef>
                <a:spcPts val="0"/>
              </a:spcBef>
              <a:spcAft>
                <a:spcPts val="0"/>
              </a:spcAft>
              <a:buClr>
                <a:schemeClr val="dk1"/>
              </a:buClr>
              <a:buSzPts val="5900"/>
              <a:buNone/>
              <a:defRPr sz="5900">
                <a:solidFill>
                  <a:schemeClr val="dk1"/>
                </a:solidFill>
              </a:defRPr>
            </a:lvl5pPr>
            <a:lvl6pPr lvl="5" rtl="0">
              <a:lnSpc>
                <a:spcPct val="90000"/>
              </a:lnSpc>
              <a:spcBef>
                <a:spcPts val="0"/>
              </a:spcBef>
              <a:spcAft>
                <a:spcPts val="0"/>
              </a:spcAft>
              <a:buClr>
                <a:schemeClr val="dk1"/>
              </a:buClr>
              <a:buSzPts val="5900"/>
              <a:buNone/>
              <a:defRPr sz="5900">
                <a:solidFill>
                  <a:schemeClr val="dk1"/>
                </a:solidFill>
              </a:defRPr>
            </a:lvl6pPr>
            <a:lvl7pPr lvl="6" rtl="0">
              <a:lnSpc>
                <a:spcPct val="90000"/>
              </a:lnSpc>
              <a:spcBef>
                <a:spcPts val="0"/>
              </a:spcBef>
              <a:spcAft>
                <a:spcPts val="0"/>
              </a:spcAft>
              <a:buClr>
                <a:schemeClr val="dk1"/>
              </a:buClr>
              <a:buSzPts val="5900"/>
              <a:buNone/>
              <a:defRPr sz="5900">
                <a:solidFill>
                  <a:schemeClr val="dk1"/>
                </a:solidFill>
              </a:defRPr>
            </a:lvl7pPr>
            <a:lvl8pPr lvl="7" rtl="0">
              <a:lnSpc>
                <a:spcPct val="90000"/>
              </a:lnSpc>
              <a:spcBef>
                <a:spcPts val="0"/>
              </a:spcBef>
              <a:spcAft>
                <a:spcPts val="0"/>
              </a:spcAft>
              <a:buClr>
                <a:schemeClr val="dk1"/>
              </a:buClr>
              <a:buSzPts val="5900"/>
              <a:buNone/>
              <a:defRPr sz="5900">
                <a:solidFill>
                  <a:schemeClr val="dk1"/>
                </a:solidFill>
              </a:defRPr>
            </a:lvl8pPr>
            <a:lvl9pPr lvl="8" rtl="0">
              <a:lnSpc>
                <a:spcPct val="90000"/>
              </a:lnSpc>
              <a:spcBef>
                <a:spcPts val="0"/>
              </a:spcBef>
              <a:spcAft>
                <a:spcPts val="0"/>
              </a:spcAft>
              <a:buClr>
                <a:schemeClr val="dk1"/>
              </a:buClr>
              <a:buSzPts val="5900"/>
              <a:buNone/>
              <a:defRPr sz="5900">
                <a:solidFill>
                  <a:schemeClr val="dk1"/>
                </a:solidFill>
              </a:defRPr>
            </a:lvl9pPr>
          </a:lstStyle>
          <a:p>
            <a:endParaRPr/>
          </a:p>
        </p:txBody>
      </p:sp>
      <p:sp>
        <p:nvSpPr>
          <p:cNvPr id="207" name="Google Shape;207;p21"/>
          <p:cNvSpPr txBox="1">
            <a:spLocks noGrp="1"/>
          </p:cNvSpPr>
          <p:nvPr>
            <p:ph type="subTitle" idx="1"/>
          </p:nvPr>
        </p:nvSpPr>
        <p:spPr>
          <a:xfrm>
            <a:off x="740400" y="3964433"/>
            <a:ext cx="31461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08" name="Google Shape;208;p21"/>
          <p:cNvSpPr/>
          <p:nvPr/>
        </p:nvSpPr>
        <p:spPr>
          <a:xfrm rot="-5400000">
            <a:off x="5086850" y="-303450"/>
            <a:ext cx="6895200" cy="7464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 name="Google Shape;209;p21"/>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210" name="Google Shape;210;p21"/>
          <p:cNvGrpSpPr/>
          <p:nvPr/>
        </p:nvGrpSpPr>
        <p:grpSpPr>
          <a:xfrm>
            <a:off x="1211296" y="342443"/>
            <a:ext cx="2449918" cy="348461"/>
            <a:chOff x="237650" y="2349675"/>
            <a:chExt cx="7144700" cy="1015625"/>
          </a:xfrm>
        </p:grpSpPr>
        <p:sp>
          <p:nvSpPr>
            <p:cNvPr id="211" name="Google Shape;211;p21"/>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2" name="Google Shape;212;p21"/>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3" name="Google Shape;213;p21"/>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 name="Google Shape;214;p21"/>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 name="Google Shape;215;p21"/>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 name="Google Shape;216;p21"/>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 name="Google Shape;217;p21"/>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 name="Google Shape;218;p21"/>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 name="Google Shape;219;p21"/>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 name="Google Shape;220;p21"/>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 name="Google Shape;221;p21"/>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22" name="Google Shape;222;p21"/>
          <p:cNvGrpSpPr/>
          <p:nvPr/>
        </p:nvGrpSpPr>
        <p:grpSpPr>
          <a:xfrm>
            <a:off x="747189" y="690659"/>
            <a:ext cx="3663088" cy="520813"/>
            <a:chOff x="237650" y="2349675"/>
            <a:chExt cx="7144700" cy="1015625"/>
          </a:xfrm>
        </p:grpSpPr>
        <p:sp>
          <p:nvSpPr>
            <p:cNvPr id="223" name="Google Shape;223;p21"/>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 name="Google Shape;224;p21"/>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 name="Google Shape;225;p21"/>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 name="Google Shape;226;p21"/>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 name="Google Shape;227;p21"/>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 name="Google Shape;228;p21"/>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 name="Google Shape;229;p21"/>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0" name="Google Shape;230;p21"/>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 name="Google Shape;231;p21"/>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2" name="Google Shape;232;p21"/>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 name="Google Shape;233;p21"/>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234" name="Google Shape;234;p21"/>
          <p:cNvPicPr preferRelativeResize="0"/>
          <p:nvPr/>
        </p:nvPicPr>
        <p:blipFill rotWithShape="1">
          <a:blip r:embed="rId2">
            <a:alphaModFix/>
          </a:blip>
          <a:srcRect b="1097"/>
          <a:stretch/>
        </p:blipFill>
        <p:spPr>
          <a:xfrm>
            <a:off x="8956000" y="404035"/>
            <a:ext cx="2626402" cy="5287936"/>
          </a:xfrm>
          <a:prstGeom prst="rect">
            <a:avLst/>
          </a:prstGeom>
          <a:noFill/>
          <a:ln>
            <a:noFill/>
          </a:ln>
          <a:effectLst>
            <a:reflection stA="15000" endPos="16000" fadeDir="5400012" sy="-100000" algn="bl" rotWithShape="0"/>
          </a:effectLst>
        </p:spPr>
      </p:pic>
      <p:pic>
        <p:nvPicPr>
          <p:cNvPr id="235" name="Google Shape;235;p21"/>
          <p:cNvPicPr preferRelativeResize="0"/>
          <p:nvPr/>
        </p:nvPicPr>
        <p:blipFill rotWithShape="1">
          <a:blip r:embed="rId3">
            <a:alphaModFix/>
          </a:blip>
          <a:srcRect b="4725"/>
          <a:stretch/>
        </p:blipFill>
        <p:spPr>
          <a:xfrm>
            <a:off x="6384567" y="2185894"/>
            <a:ext cx="3080469" cy="4162089"/>
          </a:xfrm>
          <a:prstGeom prst="rect">
            <a:avLst/>
          </a:prstGeom>
          <a:noFill/>
          <a:ln>
            <a:noFill/>
          </a:ln>
          <a:effectLst>
            <a:reflection stA="27000" endPos="16000" fadeDir="5400012" sy="-100000" algn="bl" rotWithShape="0"/>
          </a:effectLst>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B2B Section title and description_third_red">
  <p:cSld name="SECTION_TITLE_AND_DESCRIPTION_1_1_1">
    <p:bg>
      <p:bgPr>
        <a:solidFill>
          <a:schemeClr val="dk1"/>
        </a:solidFill>
        <a:effectLst/>
      </p:bgPr>
    </p:bg>
    <p:spTree>
      <p:nvGrpSpPr>
        <p:cNvPr id="1" name="Shape 2434"/>
        <p:cNvGrpSpPr/>
        <p:nvPr/>
      </p:nvGrpSpPr>
      <p:grpSpPr>
        <a:xfrm>
          <a:off x="0" y="0"/>
          <a:ext cx="0" cy="0"/>
          <a:chOff x="0" y="0"/>
          <a:chExt cx="0" cy="0"/>
        </a:xfrm>
      </p:grpSpPr>
      <p:sp>
        <p:nvSpPr>
          <p:cNvPr id="2435" name="Google Shape;2435;p195"/>
          <p:cNvSpPr/>
          <p:nvPr/>
        </p:nvSpPr>
        <p:spPr>
          <a:xfrm flipH="1">
            <a:off x="72" y="0"/>
            <a:ext cx="121896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36" name="Google Shape;2436;p195"/>
          <p:cNvSpPr/>
          <p:nvPr/>
        </p:nvSpPr>
        <p:spPr>
          <a:xfrm flipH="1">
            <a:off x="1059" y="0"/>
            <a:ext cx="48759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2437" name="Google Shape;2437;p195"/>
          <p:cNvSpPr/>
          <p:nvPr/>
        </p:nvSpPr>
        <p:spPr>
          <a:xfrm>
            <a:off x="4876800" y="225"/>
            <a:ext cx="73152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38" name="Google Shape;2438;p195"/>
          <p:cNvSpPr txBox="1">
            <a:spLocks noGrp="1"/>
          </p:cNvSpPr>
          <p:nvPr>
            <p:ph type="title"/>
          </p:nvPr>
        </p:nvSpPr>
        <p:spPr>
          <a:xfrm>
            <a:off x="576075" y="1855200"/>
            <a:ext cx="4124700" cy="23856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2"/>
              </a:buClr>
              <a:buSzPts val="4500"/>
              <a:buNone/>
              <a:defRPr sz="4500">
                <a:solidFill>
                  <a:schemeClr val="lt2"/>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2439" name="Google Shape;2439;p195"/>
          <p:cNvSpPr txBox="1">
            <a:spLocks noGrp="1"/>
          </p:cNvSpPr>
          <p:nvPr>
            <p:ph type="subTitle" idx="1"/>
          </p:nvPr>
        </p:nvSpPr>
        <p:spPr>
          <a:xfrm>
            <a:off x="576072" y="4546600"/>
            <a:ext cx="4522800" cy="15168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3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sp>
        <p:nvSpPr>
          <p:cNvPr id="2440" name="Google Shape;2440;p195"/>
          <p:cNvSpPr txBox="1">
            <a:spLocks noGrp="1"/>
          </p:cNvSpPr>
          <p:nvPr>
            <p:ph type="body" idx="2"/>
          </p:nvPr>
        </p:nvSpPr>
        <p:spPr>
          <a:xfrm>
            <a:off x="5143500" y="496675"/>
            <a:ext cx="6558300" cy="5594700"/>
          </a:xfrm>
          <a:prstGeom prst="rect">
            <a:avLst/>
          </a:prstGeom>
        </p:spPr>
        <p:txBody>
          <a:bodyPr spcFirstLastPara="1" wrap="square" lIns="0" tIns="0" rIns="0" bIns="0" anchor="ctr"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441" name="Google Shape;2441;p19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442" name="Google Shape;2442;p195"/>
          <p:cNvSpPr/>
          <p:nvPr/>
        </p:nvSpPr>
        <p:spPr>
          <a:xfrm>
            <a:off x="576072" y="965115"/>
            <a:ext cx="629955" cy="524923"/>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2B Section title and description_third_red_Bricks">
  <p:cSld name="SECTION_TITLE_AND_DESCRIPTION_1_1_1_1">
    <p:bg>
      <p:bgPr>
        <a:solidFill>
          <a:schemeClr val="dk1"/>
        </a:solidFill>
        <a:effectLst/>
      </p:bgPr>
    </p:bg>
    <p:spTree>
      <p:nvGrpSpPr>
        <p:cNvPr id="1" name="Shape 2443"/>
        <p:cNvGrpSpPr/>
        <p:nvPr/>
      </p:nvGrpSpPr>
      <p:grpSpPr>
        <a:xfrm>
          <a:off x="0" y="0"/>
          <a:ext cx="0" cy="0"/>
          <a:chOff x="0" y="0"/>
          <a:chExt cx="0" cy="0"/>
        </a:xfrm>
      </p:grpSpPr>
      <p:sp>
        <p:nvSpPr>
          <p:cNvPr id="2444" name="Google Shape;2444;p196"/>
          <p:cNvSpPr/>
          <p:nvPr/>
        </p:nvSpPr>
        <p:spPr>
          <a:xfrm>
            <a:off x="4876800" y="225"/>
            <a:ext cx="73152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5" name="Google Shape;2445;p196"/>
          <p:cNvSpPr txBox="1"/>
          <p:nvPr/>
        </p:nvSpPr>
        <p:spPr>
          <a:xfrm>
            <a:off x="4918541" y="3939221"/>
            <a:ext cx="29319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46" name="Google Shape;2446;p196"/>
          <p:cNvSpPr txBox="1"/>
          <p:nvPr/>
        </p:nvSpPr>
        <p:spPr>
          <a:xfrm>
            <a:off x="6601073" y="1195970"/>
            <a:ext cx="29319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47" name="Google Shape;2447;p196"/>
          <p:cNvSpPr txBox="1"/>
          <p:nvPr/>
        </p:nvSpPr>
        <p:spPr>
          <a:xfrm>
            <a:off x="4918541" y="3390608"/>
            <a:ext cx="16224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48" name="Google Shape;2448;p196"/>
          <p:cNvSpPr txBox="1"/>
          <p:nvPr/>
        </p:nvSpPr>
        <p:spPr>
          <a:xfrm>
            <a:off x="6601073" y="3390395"/>
            <a:ext cx="29319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49" name="Google Shape;2449;p196"/>
          <p:cNvSpPr txBox="1"/>
          <p:nvPr/>
        </p:nvSpPr>
        <p:spPr>
          <a:xfrm>
            <a:off x="4918541" y="2841994"/>
            <a:ext cx="29319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50" name="Google Shape;2450;p196"/>
          <p:cNvSpPr txBox="1"/>
          <p:nvPr/>
        </p:nvSpPr>
        <p:spPr>
          <a:xfrm>
            <a:off x="7910566" y="2841788"/>
            <a:ext cx="16224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51" name="Google Shape;2451;p196"/>
          <p:cNvSpPr txBox="1"/>
          <p:nvPr/>
        </p:nvSpPr>
        <p:spPr>
          <a:xfrm>
            <a:off x="4918541" y="1744768"/>
            <a:ext cx="2931900" cy="492600"/>
          </a:xfrm>
          <a:prstGeom prst="rect">
            <a:avLst/>
          </a:prstGeom>
          <a:solidFill>
            <a:schemeClr val="lt2"/>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52" name="Google Shape;2452;p196"/>
          <p:cNvSpPr txBox="1"/>
          <p:nvPr/>
        </p:nvSpPr>
        <p:spPr>
          <a:xfrm>
            <a:off x="6601073" y="2293182"/>
            <a:ext cx="29319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53" name="Google Shape;2453;p196"/>
          <p:cNvSpPr txBox="1"/>
          <p:nvPr/>
        </p:nvSpPr>
        <p:spPr>
          <a:xfrm>
            <a:off x="7910566" y="1744576"/>
            <a:ext cx="16224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54" name="Google Shape;2454;p196"/>
          <p:cNvSpPr txBox="1"/>
          <p:nvPr/>
        </p:nvSpPr>
        <p:spPr>
          <a:xfrm>
            <a:off x="4918541" y="2293381"/>
            <a:ext cx="16224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55" name="Google Shape;2455;p196"/>
          <p:cNvSpPr txBox="1"/>
          <p:nvPr/>
        </p:nvSpPr>
        <p:spPr>
          <a:xfrm>
            <a:off x="7910566" y="3939001"/>
            <a:ext cx="16224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56" name="Google Shape;2456;p196"/>
          <p:cNvSpPr txBox="1"/>
          <p:nvPr/>
        </p:nvSpPr>
        <p:spPr>
          <a:xfrm>
            <a:off x="4918541" y="1196155"/>
            <a:ext cx="16176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57" name="Google Shape;2457;p196"/>
          <p:cNvSpPr txBox="1"/>
          <p:nvPr/>
        </p:nvSpPr>
        <p:spPr>
          <a:xfrm>
            <a:off x="4918541" y="4487834"/>
            <a:ext cx="1622400" cy="538800"/>
          </a:xfrm>
          <a:prstGeom prst="rect">
            <a:avLst/>
          </a:prstGeom>
          <a:solidFill>
            <a:schemeClr val="lt2"/>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58" name="Google Shape;2458;p196"/>
          <p:cNvSpPr txBox="1"/>
          <p:nvPr/>
        </p:nvSpPr>
        <p:spPr>
          <a:xfrm>
            <a:off x="6601073" y="4487607"/>
            <a:ext cx="29319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59" name="Google Shape;2459;p196"/>
          <p:cNvSpPr txBox="1"/>
          <p:nvPr/>
        </p:nvSpPr>
        <p:spPr>
          <a:xfrm>
            <a:off x="7910566" y="5085592"/>
            <a:ext cx="16224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60" name="Google Shape;2460;p196"/>
          <p:cNvSpPr txBox="1"/>
          <p:nvPr/>
        </p:nvSpPr>
        <p:spPr>
          <a:xfrm>
            <a:off x="4918541" y="5085826"/>
            <a:ext cx="29319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61" name="Google Shape;2461;p196"/>
          <p:cNvSpPr txBox="1"/>
          <p:nvPr/>
        </p:nvSpPr>
        <p:spPr>
          <a:xfrm>
            <a:off x="4918554" y="171"/>
            <a:ext cx="16224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62" name="Google Shape;2462;p196"/>
          <p:cNvSpPr txBox="1"/>
          <p:nvPr/>
        </p:nvSpPr>
        <p:spPr>
          <a:xfrm>
            <a:off x="6601084" y="0"/>
            <a:ext cx="29319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63" name="Google Shape;2463;p196"/>
          <p:cNvSpPr txBox="1"/>
          <p:nvPr/>
        </p:nvSpPr>
        <p:spPr>
          <a:xfrm>
            <a:off x="7910566" y="597985"/>
            <a:ext cx="16224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64" name="Google Shape;2464;p196"/>
          <p:cNvSpPr txBox="1"/>
          <p:nvPr/>
        </p:nvSpPr>
        <p:spPr>
          <a:xfrm>
            <a:off x="4918541" y="598163"/>
            <a:ext cx="29319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65" name="Google Shape;2465;p196"/>
          <p:cNvSpPr txBox="1"/>
          <p:nvPr/>
        </p:nvSpPr>
        <p:spPr>
          <a:xfrm>
            <a:off x="4918541" y="5683818"/>
            <a:ext cx="16224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66" name="Google Shape;2466;p196"/>
          <p:cNvSpPr txBox="1"/>
          <p:nvPr/>
        </p:nvSpPr>
        <p:spPr>
          <a:xfrm>
            <a:off x="6601073" y="5683577"/>
            <a:ext cx="29319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67" name="Google Shape;2467;p196"/>
          <p:cNvSpPr txBox="1"/>
          <p:nvPr/>
        </p:nvSpPr>
        <p:spPr>
          <a:xfrm>
            <a:off x="7910566" y="6281819"/>
            <a:ext cx="16224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68" name="Google Shape;2468;p196"/>
          <p:cNvSpPr txBox="1"/>
          <p:nvPr/>
        </p:nvSpPr>
        <p:spPr>
          <a:xfrm>
            <a:off x="4918541" y="6282054"/>
            <a:ext cx="29319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69" name="Google Shape;2469;p196"/>
          <p:cNvSpPr txBox="1"/>
          <p:nvPr/>
        </p:nvSpPr>
        <p:spPr>
          <a:xfrm>
            <a:off x="9559449" y="3939225"/>
            <a:ext cx="27102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70" name="Google Shape;2470;p196"/>
          <p:cNvSpPr txBox="1"/>
          <p:nvPr/>
        </p:nvSpPr>
        <p:spPr>
          <a:xfrm>
            <a:off x="11241974" y="1195975"/>
            <a:ext cx="10278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71" name="Google Shape;2471;p196"/>
          <p:cNvSpPr txBox="1"/>
          <p:nvPr/>
        </p:nvSpPr>
        <p:spPr>
          <a:xfrm>
            <a:off x="9559442" y="3390608"/>
            <a:ext cx="16224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72" name="Google Shape;2472;p196"/>
          <p:cNvSpPr txBox="1"/>
          <p:nvPr/>
        </p:nvSpPr>
        <p:spPr>
          <a:xfrm>
            <a:off x="11241974" y="3390400"/>
            <a:ext cx="10278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73" name="Google Shape;2473;p196"/>
          <p:cNvSpPr txBox="1"/>
          <p:nvPr/>
        </p:nvSpPr>
        <p:spPr>
          <a:xfrm>
            <a:off x="9559449" y="2842000"/>
            <a:ext cx="2710200" cy="492600"/>
          </a:xfrm>
          <a:prstGeom prst="rect">
            <a:avLst/>
          </a:prstGeom>
          <a:solidFill>
            <a:schemeClr val="lt2"/>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74" name="Google Shape;2474;p196"/>
          <p:cNvSpPr txBox="1"/>
          <p:nvPr/>
        </p:nvSpPr>
        <p:spPr>
          <a:xfrm>
            <a:off x="9559449" y="1744775"/>
            <a:ext cx="27102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75" name="Google Shape;2475;p196"/>
          <p:cNvSpPr txBox="1"/>
          <p:nvPr/>
        </p:nvSpPr>
        <p:spPr>
          <a:xfrm>
            <a:off x="11241974" y="2293175"/>
            <a:ext cx="10278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76" name="Google Shape;2476;p196"/>
          <p:cNvSpPr txBox="1"/>
          <p:nvPr/>
        </p:nvSpPr>
        <p:spPr>
          <a:xfrm>
            <a:off x="9559442" y="2293381"/>
            <a:ext cx="16224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77" name="Google Shape;2477;p196"/>
          <p:cNvSpPr txBox="1"/>
          <p:nvPr/>
        </p:nvSpPr>
        <p:spPr>
          <a:xfrm>
            <a:off x="9559442" y="1196155"/>
            <a:ext cx="1617600" cy="4926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000" b="1">
              <a:solidFill>
                <a:schemeClr val="dk2"/>
              </a:solidFill>
              <a:latin typeface="Lato"/>
              <a:ea typeface="Lato"/>
              <a:cs typeface="Lato"/>
              <a:sym typeface="Lato"/>
            </a:endParaRPr>
          </a:p>
        </p:txBody>
      </p:sp>
      <p:sp>
        <p:nvSpPr>
          <p:cNvPr id="2478" name="Google Shape;2478;p196"/>
          <p:cNvSpPr txBox="1"/>
          <p:nvPr/>
        </p:nvSpPr>
        <p:spPr>
          <a:xfrm>
            <a:off x="9559442" y="4487834"/>
            <a:ext cx="16224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79" name="Google Shape;2479;p196"/>
          <p:cNvSpPr txBox="1"/>
          <p:nvPr/>
        </p:nvSpPr>
        <p:spPr>
          <a:xfrm>
            <a:off x="11241974" y="4487600"/>
            <a:ext cx="10722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80" name="Google Shape;2480;p196"/>
          <p:cNvSpPr txBox="1"/>
          <p:nvPr/>
        </p:nvSpPr>
        <p:spPr>
          <a:xfrm>
            <a:off x="9559449" y="5085825"/>
            <a:ext cx="27102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81" name="Google Shape;2481;p196"/>
          <p:cNvSpPr txBox="1"/>
          <p:nvPr/>
        </p:nvSpPr>
        <p:spPr>
          <a:xfrm>
            <a:off x="9559455" y="171"/>
            <a:ext cx="1622400" cy="538800"/>
          </a:xfrm>
          <a:prstGeom prst="rect">
            <a:avLst/>
          </a:prstGeom>
          <a:solidFill>
            <a:schemeClr val="lt2"/>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82" name="Google Shape;2482;p196"/>
          <p:cNvSpPr txBox="1"/>
          <p:nvPr/>
        </p:nvSpPr>
        <p:spPr>
          <a:xfrm>
            <a:off x="11241982" y="0"/>
            <a:ext cx="10278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83" name="Google Shape;2483;p196"/>
          <p:cNvSpPr txBox="1"/>
          <p:nvPr/>
        </p:nvSpPr>
        <p:spPr>
          <a:xfrm>
            <a:off x="9559449" y="598175"/>
            <a:ext cx="27102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84" name="Google Shape;2484;p196"/>
          <p:cNvSpPr txBox="1"/>
          <p:nvPr/>
        </p:nvSpPr>
        <p:spPr>
          <a:xfrm>
            <a:off x="9559442" y="5683818"/>
            <a:ext cx="16224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85" name="Google Shape;2485;p196"/>
          <p:cNvSpPr txBox="1"/>
          <p:nvPr/>
        </p:nvSpPr>
        <p:spPr>
          <a:xfrm>
            <a:off x="11241974" y="5683575"/>
            <a:ext cx="1072200" cy="538800"/>
          </a:xfrm>
          <a:prstGeom prst="rect">
            <a:avLst/>
          </a:prstGeom>
          <a:solidFill>
            <a:srgbClr val="F5F5F0">
              <a:alpha val="50000"/>
            </a:srgbClr>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86" name="Google Shape;2486;p196"/>
          <p:cNvSpPr txBox="1"/>
          <p:nvPr/>
        </p:nvSpPr>
        <p:spPr>
          <a:xfrm>
            <a:off x="9559450" y="6282050"/>
            <a:ext cx="2754600" cy="538800"/>
          </a:xfrm>
          <a:prstGeom prst="rect">
            <a:avLst/>
          </a:prstGeom>
          <a:solidFill>
            <a:schemeClr val="lt2"/>
          </a:solid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endParaRPr sz="2300" b="1">
              <a:solidFill>
                <a:schemeClr val="dk2"/>
              </a:solidFill>
              <a:latin typeface="Lato"/>
              <a:ea typeface="Lato"/>
              <a:cs typeface="Lato"/>
              <a:sym typeface="Lato"/>
            </a:endParaRPr>
          </a:p>
        </p:txBody>
      </p:sp>
      <p:sp>
        <p:nvSpPr>
          <p:cNvPr id="2487" name="Google Shape;2487;p196"/>
          <p:cNvSpPr/>
          <p:nvPr/>
        </p:nvSpPr>
        <p:spPr>
          <a:xfrm flipH="1">
            <a:off x="1059" y="0"/>
            <a:ext cx="48759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2488" name="Google Shape;2488;p196"/>
          <p:cNvSpPr txBox="1">
            <a:spLocks noGrp="1"/>
          </p:cNvSpPr>
          <p:nvPr>
            <p:ph type="title"/>
          </p:nvPr>
        </p:nvSpPr>
        <p:spPr>
          <a:xfrm>
            <a:off x="576075" y="225"/>
            <a:ext cx="4124700" cy="6858000"/>
          </a:xfrm>
          <a:prstGeom prst="rect">
            <a:avLst/>
          </a:prstGeom>
        </p:spPr>
        <p:txBody>
          <a:bodyPr spcFirstLastPara="1" wrap="square" lIns="0" tIns="0" rIns="0" bIns="0" anchor="ctr" anchorCtr="0">
            <a:noAutofit/>
          </a:bodyPr>
          <a:lstStyle>
            <a:lvl1pPr lvl="0" rtl="0">
              <a:lnSpc>
                <a:spcPct val="90000"/>
              </a:lnSpc>
              <a:spcBef>
                <a:spcPts val="0"/>
              </a:spcBef>
              <a:spcAft>
                <a:spcPts val="0"/>
              </a:spcAft>
              <a:buClr>
                <a:schemeClr val="lt2"/>
              </a:buClr>
              <a:buSzPts val="3600"/>
              <a:buFont typeface="Lato"/>
              <a:buNone/>
              <a:defRPr sz="3600">
                <a:solidFill>
                  <a:schemeClr val="lt2"/>
                </a:solidFill>
                <a:latin typeface="Lato"/>
                <a:ea typeface="Lato"/>
                <a:cs typeface="Lato"/>
                <a:sym typeface="Lato"/>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2489" name="Google Shape;2489;p19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490" name="Google Shape;2490;p196"/>
          <p:cNvSpPr/>
          <p:nvPr/>
        </p:nvSpPr>
        <p:spPr>
          <a:xfrm>
            <a:off x="576072" y="965115"/>
            <a:ext cx="629955" cy="524923"/>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1" name="Google Shape;2491;p196"/>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B2B Section title and description_third_red_No bricks">
  <p:cSld name="SECTION_TITLE_AND_DESCRIPTION_1_1_1_1_1">
    <p:bg>
      <p:bgPr>
        <a:solidFill>
          <a:schemeClr val="dk1"/>
        </a:solidFill>
        <a:effectLst/>
      </p:bgPr>
    </p:bg>
    <p:spTree>
      <p:nvGrpSpPr>
        <p:cNvPr id="1" name="Shape 2492"/>
        <p:cNvGrpSpPr/>
        <p:nvPr/>
      </p:nvGrpSpPr>
      <p:grpSpPr>
        <a:xfrm>
          <a:off x="0" y="0"/>
          <a:ext cx="0" cy="0"/>
          <a:chOff x="0" y="0"/>
          <a:chExt cx="0" cy="0"/>
        </a:xfrm>
      </p:grpSpPr>
      <p:sp>
        <p:nvSpPr>
          <p:cNvPr id="2493" name="Google Shape;2493;p197"/>
          <p:cNvSpPr/>
          <p:nvPr/>
        </p:nvSpPr>
        <p:spPr>
          <a:xfrm>
            <a:off x="4876800" y="225"/>
            <a:ext cx="73152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4" name="Google Shape;2494;p197"/>
          <p:cNvSpPr/>
          <p:nvPr/>
        </p:nvSpPr>
        <p:spPr>
          <a:xfrm flipH="1">
            <a:off x="1059" y="0"/>
            <a:ext cx="48759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2495" name="Google Shape;2495;p197"/>
          <p:cNvSpPr txBox="1">
            <a:spLocks noGrp="1"/>
          </p:cNvSpPr>
          <p:nvPr>
            <p:ph type="title"/>
          </p:nvPr>
        </p:nvSpPr>
        <p:spPr>
          <a:xfrm>
            <a:off x="576075" y="225"/>
            <a:ext cx="4124700" cy="6858000"/>
          </a:xfrm>
          <a:prstGeom prst="rect">
            <a:avLst/>
          </a:prstGeom>
        </p:spPr>
        <p:txBody>
          <a:bodyPr spcFirstLastPara="1" wrap="square" lIns="0" tIns="0" rIns="0" bIns="0" anchor="ctr" anchorCtr="0">
            <a:noAutofit/>
          </a:bodyPr>
          <a:lstStyle>
            <a:lvl1pPr lvl="0" rtl="0">
              <a:lnSpc>
                <a:spcPct val="90000"/>
              </a:lnSpc>
              <a:spcBef>
                <a:spcPts val="0"/>
              </a:spcBef>
              <a:spcAft>
                <a:spcPts val="0"/>
              </a:spcAft>
              <a:buClr>
                <a:schemeClr val="lt2"/>
              </a:buClr>
              <a:buSzPts val="3600"/>
              <a:buFont typeface="Lato"/>
              <a:buNone/>
              <a:defRPr sz="3600">
                <a:solidFill>
                  <a:schemeClr val="lt2"/>
                </a:solidFill>
                <a:latin typeface="Lato"/>
                <a:ea typeface="Lato"/>
                <a:cs typeface="Lato"/>
                <a:sym typeface="Lato"/>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2496" name="Google Shape;2496;p19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497" name="Google Shape;2497;p197"/>
          <p:cNvSpPr/>
          <p:nvPr/>
        </p:nvSpPr>
        <p:spPr>
          <a:xfrm>
            <a:off x="576072" y="965115"/>
            <a:ext cx="629955" cy="524923"/>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8" name="Google Shape;2498;p197"/>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2B Section title and description_third">
  <p:cSld name="SECTION_TITLE_AND_DESCRIPTION_1_1_2">
    <p:bg>
      <p:bgPr>
        <a:solidFill>
          <a:schemeClr val="dk1"/>
        </a:solidFill>
        <a:effectLst/>
      </p:bgPr>
    </p:bg>
    <p:spTree>
      <p:nvGrpSpPr>
        <p:cNvPr id="1" name="Shape 2499"/>
        <p:cNvGrpSpPr/>
        <p:nvPr/>
      </p:nvGrpSpPr>
      <p:grpSpPr>
        <a:xfrm>
          <a:off x="0" y="0"/>
          <a:ext cx="0" cy="0"/>
          <a:chOff x="0" y="0"/>
          <a:chExt cx="0" cy="0"/>
        </a:xfrm>
      </p:grpSpPr>
      <p:sp>
        <p:nvSpPr>
          <p:cNvPr id="2500" name="Google Shape;2500;p198"/>
          <p:cNvSpPr/>
          <p:nvPr/>
        </p:nvSpPr>
        <p:spPr>
          <a:xfrm flipH="1">
            <a:off x="72" y="0"/>
            <a:ext cx="121896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1" name="Google Shape;2501;p198"/>
          <p:cNvSpPr/>
          <p:nvPr/>
        </p:nvSpPr>
        <p:spPr>
          <a:xfrm>
            <a:off x="4876800" y="225"/>
            <a:ext cx="73152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2" name="Google Shape;2502;p198"/>
          <p:cNvSpPr txBox="1">
            <a:spLocks noGrp="1"/>
          </p:cNvSpPr>
          <p:nvPr>
            <p:ph type="title"/>
          </p:nvPr>
        </p:nvSpPr>
        <p:spPr>
          <a:xfrm>
            <a:off x="457203" y="1855200"/>
            <a:ext cx="4124700" cy="23856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2"/>
              </a:buClr>
              <a:buSzPts val="4500"/>
              <a:buNone/>
              <a:defRPr sz="4500">
                <a:solidFill>
                  <a:schemeClr val="dk2"/>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2503" name="Google Shape;2503;p198"/>
          <p:cNvSpPr txBox="1">
            <a:spLocks noGrp="1"/>
          </p:cNvSpPr>
          <p:nvPr>
            <p:ph type="subTitle" idx="1"/>
          </p:nvPr>
        </p:nvSpPr>
        <p:spPr>
          <a:xfrm>
            <a:off x="457200" y="4546600"/>
            <a:ext cx="4522800" cy="15168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3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sp>
        <p:nvSpPr>
          <p:cNvPr id="2504" name="Google Shape;2504;p198"/>
          <p:cNvSpPr txBox="1">
            <a:spLocks noGrp="1"/>
          </p:cNvSpPr>
          <p:nvPr>
            <p:ph type="body" idx="2"/>
          </p:nvPr>
        </p:nvSpPr>
        <p:spPr>
          <a:xfrm>
            <a:off x="5143500" y="496675"/>
            <a:ext cx="6558300" cy="5594700"/>
          </a:xfrm>
          <a:prstGeom prst="rect">
            <a:avLst/>
          </a:prstGeom>
        </p:spPr>
        <p:txBody>
          <a:bodyPr spcFirstLastPara="1" wrap="square" lIns="0" tIns="0" rIns="0" bIns="0" anchor="ctr"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505" name="Google Shape;2505;p198"/>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2506" name="Google Shape;2506;p198"/>
          <p:cNvGrpSpPr/>
          <p:nvPr/>
        </p:nvGrpSpPr>
        <p:grpSpPr>
          <a:xfrm>
            <a:off x="415585" y="6427302"/>
            <a:ext cx="1329629" cy="189008"/>
            <a:chOff x="237650" y="2349675"/>
            <a:chExt cx="7144700" cy="1015625"/>
          </a:xfrm>
        </p:grpSpPr>
        <p:sp>
          <p:nvSpPr>
            <p:cNvPr id="2507" name="Google Shape;2507;p198"/>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508" name="Google Shape;2508;p198"/>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509" name="Google Shape;2509;p198"/>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510" name="Google Shape;2510;p198"/>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511" name="Google Shape;2511;p198"/>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512" name="Google Shape;2512;p198"/>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513" name="Google Shape;2513;p198"/>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514" name="Google Shape;2514;p198"/>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515" name="Google Shape;2515;p198"/>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516" name="Google Shape;2516;p198"/>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517" name="Google Shape;2517;p198"/>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B2C Eyebrow, Title, Subtitle, Content, 3/4 tint">
  <p:cSld name="TITLE_AND_BODY_1_1_2_1_1">
    <p:bg>
      <p:bgPr>
        <a:solidFill>
          <a:schemeClr val="lt1"/>
        </a:solidFill>
        <a:effectLst/>
      </p:bgPr>
    </p:bg>
    <p:spTree>
      <p:nvGrpSpPr>
        <p:cNvPr id="1" name="Shape 2518"/>
        <p:cNvGrpSpPr/>
        <p:nvPr/>
      </p:nvGrpSpPr>
      <p:grpSpPr>
        <a:xfrm>
          <a:off x="0" y="0"/>
          <a:ext cx="0" cy="0"/>
          <a:chOff x="0" y="0"/>
          <a:chExt cx="0" cy="0"/>
        </a:xfrm>
      </p:grpSpPr>
      <p:sp>
        <p:nvSpPr>
          <p:cNvPr id="2519" name="Google Shape;2519;p199"/>
          <p:cNvSpPr/>
          <p:nvPr/>
        </p:nvSpPr>
        <p:spPr>
          <a:xfrm>
            <a:off x="8534410" y="0"/>
            <a:ext cx="36576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20" name="Google Shape;2520;p199"/>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521" name="Google Shape;2521;p199"/>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2522" name="Google Shape;2522;p199"/>
          <p:cNvSpPr txBox="1">
            <a:spLocks noGrp="1"/>
          </p:cNvSpPr>
          <p:nvPr>
            <p:ph type="body" idx="1"/>
          </p:nvPr>
        </p:nvSpPr>
        <p:spPr>
          <a:xfrm>
            <a:off x="415600" y="1834900"/>
            <a:ext cx="11360700" cy="41331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2523" name="Google Shape;2523;p199"/>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4" name="Google Shape;2524;p199"/>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5" name="Google Shape;2525;p199"/>
          <p:cNvSpPr txBox="1">
            <a:spLocks noGrp="1"/>
          </p:cNvSpPr>
          <p:nvPr>
            <p:ph type="title" idx="2"/>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2526" name="Google Shape;2526;p199"/>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and three subjetcs 1 1">
  <p:cSld name="TITLE_AND_TWO_COLUMNS_1_2_2_1_1_1_1_1">
    <p:bg>
      <p:bgPr>
        <a:solidFill>
          <a:schemeClr val="lt1"/>
        </a:solidFill>
        <a:effectLst/>
      </p:bgPr>
    </p:bg>
    <p:spTree>
      <p:nvGrpSpPr>
        <p:cNvPr id="1" name="Shape 2527"/>
        <p:cNvGrpSpPr/>
        <p:nvPr/>
      </p:nvGrpSpPr>
      <p:grpSpPr>
        <a:xfrm>
          <a:off x="0" y="0"/>
          <a:ext cx="0" cy="0"/>
          <a:chOff x="0" y="0"/>
          <a:chExt cx="0" cy="0"/>
        </a:xfrm>
      </p:grpSpPr>
      <p:sp>
        <p:nvSpPr>
          <p:cNvPr id="2528" name="Google Shape;2528;p200"/>
          <p:cNvSpPr>
            <a:spLocks noGrp="1"/>
          </p:cNvSpPr>
          <p:nvPr>
            <p:ph type="pic" idx="2"/>
          </p:nvPr>
        </p:nvSpPr>
        <p:spPr>
          <a:xfrm>
            <a:off x="3620834" y="1631665"/>
            <a:ext cx="1737900" cy="1737900"/>
          </a:xfrm>
          <a:prstGeom prst="ellipse">
            <a:avLst/>
          </a:prstGeom>
          <a:noFill/>
          <a:ln>
            <a:noFill/>
          </a:ln>
        </p:spPr>
      </p:sp>
      <p:grpSp>
        <p:nvGrpSpPr>
          <p:cNvPr id="2529" name="Google Shape;2529;p200"/>
          <p:cNvGrpSpPr/>
          <p:nvPr/>
        </p:nvGrpSpPr>
        <p:grpSpPr>
          <a:xfrm>
            <a:off x="3342502" y="1600411"/>
            <a:ext cx="354000" cy="477000"/>
            <a:chOff x="3342502" y="1631665"/>
            <a:chExt cx="354000" cy="477000"/>
          </a:xfrm>
        </p:grpSpPr>
        <p:sp>
          <p:nvSpPr>
            <p:cNvPr id="2530" name="Google Shape;2530;p200"/>
            <p:cNvSpPr/>
            <p:nvPr/>
          </p:nvSpPr>
          <p:spPr>
            <a:xfrm>
              <a:off x="3342502" y="1698327"/>
              <a:ext cx="354000" cy="3540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2531" name="Google Shape;2531;p200"/>
            <p:cNvSpPr txBox="1"/>
            <p:nvPr/>
          </p:nvSpPr>
          <p:spPr>
            <a:xfrm>
              <a:off x="3342502" y="1631665"/>
              <a:ext cx="3540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500">
                  <a:solidFill>
                    <a:schemeClr val="lt1"/>
                  </a:solidFill>
                  <a:latin typeface="Lato Black"/>
                  <a:ea typeface="Lato Black"/>
                  <a:cs typeface="Lato Black"/>
                  <a:sym typeface="Lato Black"/>
                </a:rPr>
                <a:t>2</a:t>
              </a:r>
              <a:endParaRPr sz="1500">
                <a:solidFill>
                  <a:schemeClr val="lt1"/>
                </a:solidFill>
                <a:latin typeface="Lato Black"/>
                <a:ea typeface="Lato Black"/>
                <a:cs typeface="Lato Black"/>
                <a:sym typeface="Lato Black"/>
              </a:endParaRPr>
            </a:p>
          </p:txBody>
        </p:sp>
      </p:grpSp>
      <p:sp>
        <p:nvSpPr>
          <p:cNvPr id="2532" name="Google Shape;2532;p200"/>
          <p:cNvSpPr>
            <a:spLocks noGrp="1"/>
          </p:cNvSpPr>
          <p:nvPr>
            <p:ph type="pic" idx="3"/>
          </p:nvPr>
        </p:nvSpPr>
        <p:spPr>
          <a:xfrm>
            <a:off x="6633330" y="1644479"/>
            <a:ext cx="1737900" cy="1737900"/>
          </a:xfrm>
          <a:prstGeom prst="ellipse">
            <a:avLst/>
          </a:prstGeom>
          <a:noFill/>
          <a:ln>
            <a:noFill/>
          </a:ln>
        </p:spPr>
      </p:sp>
      <p:sp>
        <p:nvSpPr>
          <p:cNvPr id="2533" name="Google Shape;2533;p200"/>
          <p:cNvSpPr>
            <a:spLocks noGrp="1"/>
          </p:cNvSpPr>
          <p:nvPr>
            <p:ph type="pic" idx="4"/>
          </p:nvPr>
        </p:nvSpPr>
        <p:spPr>
          <a:xfrm>
            <a:off x="716457" y="1644479"/>
            <a:ext cx="1737900" cy="1737900"/>
          </a:xfrm>
          <a:prstGeom prst="ellipse">
            <a:avLst/>
          </a:prstGeom>
          <a:noFill/>
          <a:ln>
            <a:noFill/>
          </a:ln>
        </p:spPr>
      </p:sp>
      <p:sp>
        <p:nvSpPr>
          <p:cNvPr id="2534" name="Google Shape;2534;p200"/>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2535" name="Google Shape;2535;p200"/>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6" name="Google Shape;2536;p200"/>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7" name="Google Shape;2537;p200"/>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grpSp>
        <p:nvGrpSpPr>
          <p:cNvPr id="2538" name="Google Shape;2538;p200"/>
          <p:cNvGrpSpPr/>
          <p:nvPr/>
        </p:nvGrpSpPr>
        <p:grpSpPr>
          <a:xfrm>
            <a:off x="454747" y="1600411"/>
            <a:ext cx="353927" cy="477017"/>
            <a:chOff x="3821275" y="-1247450"/>
            <a:chExt cx="290700" cy="391800"/>
          </a:xfrm>
        </p:grpSpPr>
        <p:sp>
          <p:nvSpPr>
            <p:cNvPr id="2539" name="Google Shape;2539;p200"/>
            <p:cNvSpPr/>
            <p:nvPr/>
          </p:nvSpPr>
          <p:spPr>
            <a:xfrm>
              <a:off x="3821275" y="-1192699"/>
              <a:ext cx="290700" cy="2907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500" b="1">
                <a:solidFill>
                  <a:schemeClr val="lt1"/>
                </a:solidFill>
                <a:latin typeface="Lato"/>
                <a:ea typeface="Lato"/>
                <a:cs typeface="Lato"/>
                <a:sym typeface="Lato"/>
              </a:endParaRPr>
            </a:p>
          </p:txBody>
        </p:sp>
        <p:sp>
          <p:nvSpPr>
            <p:cNvPr id="2540" name="Google Shape;2540;p200"/>
            <p:cNvSpPr txBox="1"/>
            <p:nvPr/>
          </p:nvSpPr>
          <p:spPr>
            <a:xfrm>
              <a:off x="3821275" y="-1247450"/>
              <a:ext cx="290700" cy="391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500">
                  <a:solidFill>
                    <a:schemeClr val="lt1"/>
                  </a:solidFill>
                  <a:latin typeface="Lato Black"/>
                  <a:ea typeface="Lato Black"/>
                  <a:cs typeface="Lato Black"/>
                  <a:sym typeface="Lato Black"/>
                </a:rPr>
                <a:t>1</a:t>
              </a:r>
              <a:endParaRPr sz="1500">
                <a:solidFill>
                  <a:schemeClr val="lt1"/>
                </a:solidFill>
                <a:latin typeface="Lato Black"/>
                <a:ea typeface="Lato Black"/>
                <a:cs typeface="Lato Black"/>
                <a:sym typeface="Lato Black"/>
              </a:endParaRPr>
            </a:p>
          </p:txBody>
        </p:sp>
      </p:grpSp>
      <p:grpSp>
        <p:nvGrpSpPr>
          <p:cNvPr id="2541" name="Google Shape;2541;p200"/>
          <p:cNvGrpSpPr/>
          <p:nvPr/>
        </p:nvGrpSpPr>
        <p:grpSpPr>
          <a:xfrm>
            <a:off x="6359929" y="1600411"/>
            <a:ext cx="354000" cy="477000"/>
            <a:chOff x="6359929" y="1631665"/>
            <a:chExt cx="354000" cy="477000"/>
          </a:xfrm>
        </p:grpSpPr>
        <p:sp>
          <p:nvSpPr>
            <p:cNvPr id="2542" name="Google Shape;2542;p200"/>
            <p:cNvSpPr/>
            <p:nvPr/>
          </p:nvSpPr>
          <p:spPr>
            <a:xfrm>
              <a:off x="6359929" y="1698327"/>
              <a:ext cx="354000" cy="354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2543" name="Google Shape;2543;p200"/>
            <p:cNvSpPr txBox="1"/>
            <p:nvPr/>
          </p:nvSpPr>
          <p:spPr>
            <a:xfrm>
              <a:off x="6359929" y="1631665"/>
              <a:ext cx="3540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500">
                  <a:solidFill>
                    <a:schemeClr val="lt1"/>
                  </a:solidFill>
                  <a:latin typeface="Lato Black"/>
                  <a:ea typeface="Lato Black"/>
                  <a:cs typeface="Lato Black"/>
                  <a:sym typeface="Lato Black"/>
                </a:rPr>
                <a:t>3</a:t>
              </a:r>
              <a:endParaRPr sz="1500">
                <a:solidFill>
                  <a:schemeClr val="lt1"/>
                </a:solidFill>
                <a:latin typeface="Lato Black"/>
                <a:ea typeface="Lato Black"/>
                <a:cs typeface="Lato Black"/>
                <a:sym typeface="Lato Black"/>
              </a:endParaRPr>
            </a:p>
          </p:txBody>
        </p:sp>
      </p:grpSp>
      <p:cxnSp>
        <p:nvCxnSpPr>
          <p:cNvPr id="2544" name="Google Shape;2544;p200"/>
          <p:cNvCxnSpPr/>
          <p:nvPr/>
        </p:nvCxnSpPr>
        <p:spPr>
          <a:xfrm>
            <a:off x="2917550" y="1364400"/>
            <a:ext cx="0" cy="4983600"/>
          </a:xfrm>
          <a:prstGeom prst="straightConnector1">
            <a:avLst/>
          </a:prstGeom>
          <a:noFill/>
          <a:ln w="19050" cap="flat" cmpd="sng">
            <a:solidFill>
              <a:srgbClr val="EFEFEF"/>
            </a:solidFill>
            <a:prstDash val="solid"/>
            <a:round/>
            <a:headEnd type="none" w="med" len="med"/>
            <a:tailEnd type="none" w="med" len="med"/>
          </a:ln>
        </p:spPr>
      </p:cxnSp>
      <p:sp>
        <p:nvSpPr>
          <p:cNvPr id="2545" name="Google Shape;2545;p200"/>
          <p:cNvSpPr txBox="1">
            <a:spLocks noGrp="1"/>
          </p:cNvSpPr>
          <p:nvPr>
            <p:ph type="subTitle" idx="1"/>
          </p:nvPr>
        </p:nvSpPr>
        <p:spPr>
          <a:xfrm>
            <a:off x="711525" y="3862533"/>
            <a:ext cx="17379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1"/>
              </a:buClr>
              <a:buSzPts val="1600"/>
              <a:buNone/>
              <a:defRPr sz="1600" b="1">
                <a:solidFill>
                  <a:schemeClr val="accent1"/>
                </a:solidFill>
              </a:defRPr>
            </a:lvl1pPr>
            <a:lvl2pPr lvl="1" algn="ctr" rtl="0">
              <a:lnSpc>
                <a:spcPct val="100000"/>
              </a:lnSpc>
              <a:spcBef>
                <a:spcPts val="1300"/>
              </a:spcBef>
              <a:spcAft>
                <a:spcPts val="0"/>
              </a:spcAft>
              <a:buClr>
                <a:schemeClr val="accent1"/>
              </a:buClr>
              <a:buSzPts val="1600"/>
              <a:buNone/>
              <a:defRPr sz="1600" b="1">
                <a:solidFill>
                  <a:schemeClr val="accent1"/>
                </a:solidFill>
              </a:defRPr>
            </a:lvl2pPr>
            <a:lvl3pPr lvl="2" algn="ctr" rtl="0">
              <a:lnSpc>
                <a:spcPct val="100000"/>
              </a:lnSpc>
              <a:spcBef>
                <a:spcPts val="1300"/>
              </a:spcBef>
              <a:spcAft>
                <a:spcPts val="0"/>
              </a:spcAft>
              <a:buClr>
                <a:schemeClr val="accent1"/>
              </a:buClr>
              <a:buSzPts val="1600"/>
              <a:buNone/>
              <a:defRPr sz="1600" b="1">
                <a:solidFill>
                  <a:schemeClr val="accent1"/>
                </a:solidFill>
              </a:defRPr>
            </a:lvl3pPr>
            <a:lvl4pPr lvl="3" algn="ctr" rtl="0">
              <a:lnSpc>
                <a:spcPct val="100000"/>
              </a:lnSpc>
              <a:spcBef>
                <a:spcPts val="1300"/>
              </a:spcBef>
              <a:spcAft>
                <a:spcPts val="0"/>
              </a:spcAft>
              <a:buClr>
                <a:schemeClr val="accent1"/>
              </a:buClr>
              <a:buSzPts val="1600"/>
              <a:buNone/>
              <a:defRPr sz="1600" b="1">
                <a:solidFill>
                  <a:schemeClr val="accent1"/>
                </a:solidFill>
              </a:defRPr>
            </a:lvl4pPr>
            <a:lvl5pPr lvl="4" algn="ctr" rtl="0">
              <a:lnSpc>
                <a:spcPct val="100000"/>
              </a:lnSpc>
              <a:spcBef>
                <a:spcPts val="1300"/>
              </a:spcBef>
              <a:spcAft>
                <a:spcPts val="0"/>
              </a:spcAft>
              <a:buClr>
                <a:schemeClr val="accent1"/>
              </a:buClr>
              <a:buSzPts val="1600"/>
              <a:buNone/>
              <a:defRPr sz="1600" b="1">
                <a:solidFill>
                  <a:schemeClr val="accent1"/>
                </a:solidFill>
              </a:defRPr>
            </a:lvl5pPr>
            <a:lvl6pPr lvl="5" algn="ctr" rtl="0">
              <a:lnSpc>
                <a:spcPct val="100000"/>
              </a:lnSpc>
              <a:spcBef>
                <a:spcPts val="1300"/>
              </a:spcBef>
              <a:spcAft>
                <a:spcPts val="0"/>
              </a:spcAft>
              <a:buClr>
                <a:schemeClr val="accent1"/>
              </a:buClr>
              <a:buSzPts val="1600"/>
              <a:buNone/>
              <a:defRPr sz="1600" b="1">
                <a:solidFill>
                  <a:schemeClr val="accent1"/>
                </a:solidFill>
              </a:defRPr>
            </a:lvl6pPr>
            <a:lvl7pPr lvl="6" algn="ctr" rtl="0">
              <a:lnSpc>
                <a:spcPct val="100000"/>
              </a:lnSpc>
              <a:spcBef>
                <a:spcPts val="1300"/>
              </a:spcBef>
              <a:spcAft>
                <a:spcPts val="0"/>
              </a:spcAft>
              <a:buClr>
                <a:schemeClr val="accent1"/>
              </a:buClr>
              <a:buSzPts val="1600"/>
              <a:buNone/>
              <a:defRPr sz="1600" b="1">
                <a:solidFill>
                  <a:schemeClr val="accent1"/>
                </a:solidFill>
              </a:defRPr>
            </a:lvl7pPr>
            <a:lvl8pPr lvl="7" algn="ctr" rtl="0">
              <a:lnSpc>
                <a:spcPct val="100000"/>
              </a:lnSpc>
              <a:spcBef>
                <a:spcPts val="1300"/>
              </a:spcBef>
              <a:spcAft>
                <a:spcPts val="0"/>
              </a:spcAft>
              <a:buClr>
                <a:schemeClr val="accent1"/>
              </a:buClr>
              <a:buSzPts val="1600"/>
              <a:buNone/>
              <a:defRPr sz="1600" b="1">
                <a:solidFill>
                  <a:schemeClr val="accent1"/>
                </a:solidFill>
              </a:defRPr>
            </a:lvl8pPr>
            <a:lvl9pPr lvl="8" algn="ctr" rtl="0">
              <a:lnSpc>
                <a:spcPct val="100000"/>
              </a:lnSpc>
              <a:spcBef>
                <a:spcPts val="1300"/>
              </a:spcBef>
              <a:spcAft>
                <a:spcPts val="1300"/>
              </a:spcAft>
              <a:buClr>
                <a:schemeClr val="accent1"/>
              </a:buClr>
              <a:buSzPts val="1600"/>
              <a:buNone/>
              <a:defRPr sz="1600" b="1">
                <a:solidFill>
                  <a:schemeClr val="accent1"/>
                </a:solidFill>
              </a:defRPr>
            </a:lvl9pPr>
          </a:lstStyle>
          <a:p>
            <a:endParaRPr/>
          </a:p>
        </p:txBody>
      </p:sp>
      <p:sp>
        <p:nvSpPr>
          <p:cNvPr id="2546" name="Google Shape;2546;p200"/>
          <p:cNvSpPr txBox="1">
            <a:spLocks noGrp="1"/>
          </p:cNvSpPr>
          <p:nvPr>
            <p:ph type="subTitle" idx="5"/>
          </p:nvPr>
        </p:nvSpPr>
        <p:spPr>
          <a:xfrm>
            <a:off x="426010" y="4436823"/>
            <a:ext cx="23547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500"/>
              <a:buNone/>
              <a:defRPr sz="1500"/>
            </a:lvl1pPr>
            <a:lvl2pPr lvl="1" algn="ctr" rtl="0">
              <a:lnSpc>
                <a:spcPct val="100000"/>
              </a:lnSpc>
              <a:spcBef>
                <a:spcPts val="1300"/>
              </a:spcBef>
              <a:spcAft>
                <a:spcPts val="0"/>
              </a:spcAft>
              <a:buSzPts val="1600"/>
              <a:buNone/>
              <a:defRPr sz="1600"/>
            </a:lvl2pPr>
            <a:lvl3pPr lvl="2" algn="ctr" rtl="0">
              <a:lnSpc>
                <a:spcPct val="100000"/>
              </a:lnSpc>
              <a:spcBef>
                <a:spcPts val="1300"/>
              </a:spcBef>
              <a:spcAft>
                <a:spcPts val="0"/>
              </a:spcAft>
              <a:buSzPts val="1600"/>
              <a:buNone/>
              <a:defRPr sz="1600"/>
            </a:lvl3pPr>
            <a:lvl4pPr lvl="3" algn="ctr" rtl="0">
              <a:lnSpc>
                <a:spcPct val="100000"/>
              </a:lnSpc>
              <a:spcBef>
                <a:spcPts val="1300"/>
              </a:spcBef>
              <a:spcAft>
                <a:spcPts val="0"/>
              </a:spcAft>
              <a:buSzPts val="1600"/>
              <a:buNone/>
              <a:defRPr sz="1600"/>
            </a:lvl4pPr>
            <a:lvl5pPr lvl="4" algn="ctr" rtl="0">
              <a:lnSpc>
                <a:spcPct val="100000"/>
              </a:lnSpc>
              <a:spcBef>
                <a:spcPts val="1300"/>
              </a:spcBef>
              <a:spcAft>
                <a:spcPts val="0"/>
              </a:spcAft>
              <a:buSzPts val="1600"/>
              <a:buNone/>
              <a:defRPr sz="1600"/>
            </a:lvl5pPr>
            <a:lvl6pPr lvl="5" algn="ctr" rtl="0">
              <a:lnSpc>
                <a:spcPct val="100000"/>
              </a:lnSpc>
              <a:spcBef>
                <a:spcPts val="1300"/>
              </a:spcBef>
              <a:spcAft>
                <a:spcPts val="0"/>
              </a:spcAft>
              <a:buSzPts val="1600"/>
              <a:buNone/>
              <a:defRPr sz="1600"/>
            </a:lvl6pPr>
            <a:lvl7pPr lvl="6" algn="ctr" rtl="0">
              <a:lnSpc>
                <a:spcPct val="100000"/>
              </a:lnSpc>
              <a:spcBef>
                <a:spcPts val="1300"/>
              </a:spcBef>
              <a:spcAft>
                <a:spcPts val="0"/>
              </a:spcAft>
              <a:buSzPts val="1600"/>
              <a:buNone/>
              <a:defRPr sz="1600"/>
            </a:lvl7pPr>
            <a:lvl8pPr lvl="7" algn="ctr" rtl="0">
              <a:lnSpc>
                <a:spcPct val="100000"/>
              </a:lnSpc>
              <a:spcBef>
                <a:spcPts val="1300"/>
              </a:spcBef>
              <a:spcAft>
                <a:spcPts val="0"/>
              </a:spcAft>
              <a:buSzPts val="1600"/>
              <a:buNone/>
              <a:defRPr sz="1600"/>
            </a:lvl8pPr>
            <a:lvl9pPr lvl="8" algn="ctr" rtl="0">
              <a:lnSpc>
                <a:spcPct val="100000"/>
              </a:lnSpc>
              <a:spcBef>
                <a:spcPts val="1300"/>
              </a:spcBef>
              <a:spcAft>
                <a:spcPts val="1300"/>
              </a:spcAft>
              <a:buSzPts val="1600"/>
              <a:buNone/>
              <a:defRPr sz="1600"/>
            </a:lvl9pPr>
          </a:lstStyle>
          <a:p>
            <a:endParaRPr/>
          </a:p>
        </p:txBody>
      </p:sp>
      <p:sp>
        <p:nvSpPr>
          <p:cNvPr id="2547" name="Google Shape;2547;p200"/>
          <p:cNvSpPr txBox="1">
            <a:spLocks noGrp="1"/>
          </p:cNvSpPr>
          <p:nvPr>
            <p:ph type="subTitle" idx="6"/>
          </p:nvPr>
        </p:nvSpPr>
        <p:spPr>
          <a:xfrm>
            <a:off x="3615903" y="3849718"/>
            <a:ext cx="17379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2"/>
              </a:buClr>
              <a:buSzPts val="1600"/>
              <a:buNone/>
              <a:defRPr sz="1600" b="1">
                <a:solidFill>
                  <a:schemeClr val="accent2"/>
                </a:solidFill>
              </a:defRPr>
            </a:lvl1pPr>
            <a:lvl2pPr lvl="1" algn="ctr" rtl="0">
              <a:lnSpc>
                <a:spcPct val="100000"/>
              </a:lnSpc>
              <a:spcBef>
                <a:spcPts val="1300"/>
              </a:spcBef>
              <a:spcAft>
                <a:spcPts val="0"/>
              </a:spcAft>
              <a:buClr>
                <a:schemeClr val="accent1"/>
              </a:buClr>
              <a:buSzPts val="1600"/>
              <a:buNone/>
              <a:defRPr sz="1600" b="1">
                <a:solidFill>
                  <a:schemeClr val="accent1"/>
                </a:solidFill>
              </a:defRPr>
            </a:lvl2pPr>
            <a:lvl3pPr lvl="2" algn="ctr" rtl="0">
              <a:lnSpc>
                <a:spcPct val="100000"/>
              </a:lnSpc>
              <a:spcBef>
                <a:spcPts val="1300"/>
              </a:spcBef>
              <a:spcAft>
                <a:spcPts val="0"/>
              </a:spcAft>
              <a:buClr>
                <a:schemeClr val="accent1"/>
              </a:buClr>
              <a:buSzPts val="1600"/>
              <a:buNone/>
              <a:defRPr sz="1600" b="1">
                <a:solidFill>
                  <a:schemeClr val="accent1"/>
                </a:solidFill>
              </a:defRPr>
            </a:lvl3pPr>
            <a:lvl4pPr lvl="3" algn="ctr" rtl="0">
              <a:lnSpc>
                <a:spcPct val="100000"/>
              </a:lnSpc>
              <a:spcBef>
                <a:spcPts val="1300"/>
              </a:spcBef>
              <a:spcAft>
                <a:spcPts val="0"/>
              </a:spcAft>
              <a:buClr>
                <a:schemeClr val="accent1"/>
              </a:buClr>
              <a:buSzPts val="1600"/>
              <a:buNone/>
              <a:defRPr sz="1600" b="1">
                <a:solidFill>
                  <a:schemeClr val="accent1"/>
                </a:solidFill>
              </a:defRPr>
            </a:lvl4pPr>
            <a:lvl5pPr lvl="4" algn="ctr" rtl="0">
              <a:lnSpc>
                <a:spcPct val="100000"/>
              </a:lnSpc>
              <a:spcBef>
                <a:spcPts val="1300"/>
              </a:spcBef>
              <a:spcAft>
                <a:spcPts val="0"/>
              </a:spcAft>
              <a:buClr>
                <a:schemeClr val="accent1"/>
              </a:buClr>
              <a:buSzPts val="1600"/>
              <a:buNone/>
              <a:defRPr sz="1600" b="1">
                <a:solidFill>
                  <a:schemeClr val="accent1"/>
                </a:solidFill>
              </a:defRPr>
            </a:lvl5pPr>
            <a:lvl6pPr lvl="5" algn="ctr" rtl="0">
              <a:lnSpc>
                <a:spcPct val="100000"/>
              </a:lnSpc>
              <a:spcBef>
                <a:spcPts val="1300"/>
              </a:spcBef>
              <a:spcAft>
                <a:spcPts val="0"/>
              </a:spcAft>
              <a:buClr>
                <a:schemeClr val="accent1"/>
              </a:buClr>
              <a:buSzPts val="1600"/>
              <a:buNone/>
              <a:defRPr sz="1600" b="1">
                <a:solidFill>
                  <a:schemeClr val="accent1"/>
                </a:solidFill>
              </a:defRPr>
            </a:lvl6pPr>
            <a:lvl7pPr lvl="6" algn="ctr" rtl="0">
              <a:lnSpc>
                <a:spcPct val="100000"/>
              </a:lnSpc>
              <a:spcBef>
                <a:spcPts val="1300"/>
              </a:spcBef>
              <a:spcAft>
                <a:spcPts val="0"/>
              </a:spcAft>
              <a:buClr>
                <a:schemeClr val="accent1"/>
              </a:buClr>
              <a:buSzPts val="1600"/>
              <a:buNone/>
              <a:defRPr sz="1600" b="1">
                <a:solidFill>
                  <a:schemeClr val="accent1"/>
                </a:solidFill>
              </a:defRPr>
            </a:lvl7pPr>
            <a:lvl8pPr lvl="7" algn="ctr" rtl="0">
              <a:lnSpc>
                <a:spcPct val="100000"/>
              </a:lnSpc>
              <a:spcBef>
                <a:spcPts val="1300"/>
              </a:spcBef>
              <a:spcAft>
                <a:spcPts val="0"/>
              </a:spcAft>
              <a:buClr>
                <a:schemeClr val="accent1"/>
              </a:buClr>
              <a:buSzPts val="1600"/>
              <a:buNone/>
              <a:defRPr sz="1600" b="1">
                <a:solidFill>
                  <a:schemeClr val="accent1"/>
                </a:solidFill>
              </a:defRPr>
            </a:lvl8pPr>
            <a:lvl9pPr lvl="8" algn="ctr" rtl="0">
              <a:lnSpc>
                <a:spcPct val="100000"/>
              </a:lnSpc>
              <a:spcBef>
                <a:spcPts val="1300"/>
              </a:spcBef>
              <a:spcAft>
                <a:spcPts val="1300"/>
              </a:spcAft>
              <a:buClr>
                <a:schemeClr val="accent1"/>
              </a:buClr>
              <a:buSzPts val="1600"/>
              <a:buNone/>
              <a:defRPr sz="1600" b="1">
                <a:solidFill>
                  <a:schemeClr val="accent1"/>
                </a:solidFill>
              </a:defRPr>
            </a:lvl9pPr>
          </a:lstStyle>
          <a:p>
            <a:endParaRPr/>
          </a:p>
        </p:txBody>
      </p:sp>
      <p:sp>
        <p:nvSpPr>
          <p:cNvPr id="2548" name="Google Shape;2548;p200"/>
          <p:cNvSpPr txBox="1">
            <a:spLocks noGrp="1"/>
          </p:cNvSpPr>
          <p:nvPr>
            <p:ph type="subTitle" idx="7"/>
          </p:nvPr>
        </p:nvSpPr>
        <p:spPr>
          <a:xfrm>
            <a:off x="3330387" y="4424008"/>
            <a:ext cx="23547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500"/>
              <a:buNone/>
              <a:defRPr sz="1500"/>
            </a:lvl1pPr>
            <a:lvl2pPr lvl="1" algn="ctr" rtl="0">
              <a:lnSpc>
                <a:spcPct val="100000"/>
              </a:lnSpc>
              <a:spcBef>
                <a:spcPts val="1300"/>
              </a:spcBef>
              <a:spcAft>
                <a:spcPts val="0"/>
              </a:spcAft>
              <a:buSzPts val="1600"/>
              <a:buNone/>
              <a:defRPr sz="1600"/>
            </a:lvl2pPr>
            <a:lvl3pPr lvl="2" algn="ctr" rtl="0">
              <a:lnSpc>
                <a:spcPct val="100000"/>
              </a:lnSpc>
              <a:spcBef>
                <a:spcPts val="1300"/>
              </a:spcBef>
              <a:spcAft>
                <a:spcPts val="0"/>
              </a:spcAft>
              <a:buSzPts val="1600"/>
              <a:buNone/>
              <a:defRPr sz="1600"/>
            </a:lvl3pPr>
            <a:lvl4pPr lvl="3" algn="ctr" rtl="0">
              <a:lnSpc>
                <a:spcPct val="100000"/>
              </a:lnSpc>
              <a:spcBef>
                <a:spcPts val="1300"/>
              </a:spcBef>
              <a:spcAft>
                <a:spcPts val="0"/>
              </a:spcAft>
              <a:buSzPts val="1600"/>
              <a:buNone/>
              <a:defRPr sz="1600"/>
            </a:lvl4pPr>
            <a:lvl5pPr lvl="4" algn="ctr" rtl="0">
              <a:lnSpc>
                <a:spcPct val="100000"/>
              </a:lnSpc>
              <a:spcBef>
                <a:spcPts val="1300"/>
              </a:spcBef>
              <a:spcAft>
                <a:spcPts val="0"/>
              </a:spcAft>
              <a:buSzPts val="1600"/>
              <a:buNone/>
              <a:defRPr sz="1600"/>
            </a:lvl5pPr>
            <a:lvl6pPr lvl="5" algn="ctr" rtl="0">
              <a:lnSpc>
                <a:spcPct val="100000"/>
              </a:lnSpc>
              <a:spcBef>
                <a:spcPts val="1300"/>
              </a:spcBef>
              <a:spcAft>
                <a:spcPts val="0"/>
              </a:spcAft>
              <a:buSzPts val="1600"/>
              <a:buNone/>
              <a:defRPr sz="1600"/>
            </a:lvl6pPr>
            <a:lvl7pPr lvl="6" algn="ctr" rtl="0">
              <a:lnSpc>
                <a:spcPct val="100000"/>
              </a:lnSpc>
              <a:spcBef>
                <a:spcPts val="1300"/>
              </a:spcBef>
              <a:spcAft>
                <a:spcPts val="0"/>
              </a:spcAft>
              <a:buSzPts val="1600"/>
              <a:buNone/>
              <a:defRPr sz="1600"/>
            </a:lvl7pPr>
            <a:lvl8pPr lvl="7" algn="ctr" rtl="0">
              <a:lnSpc>
                <a:spcPct val="100000"/>
              </a:lnSpc>
              <a:spcBef>
                <a:spcPts val="1300"/>
              </a:spcBef>
              <a:spcAft>
                <a:spcPts val="0"/>
              </a:spcAft>
              <a:buSzPts val="1600"/>
              <a:buNone/>
              <a:defRPr sz="1600"/>
            </a:lvl8pPr>
            <a:lvl9pPr lvl="8" algn="ctr" rtl="0">
              <a:lnSpc>
                <a:spcPct val="100000"/>
              </a:lnSpc>
              <a:spcBef>
                <a:spcPts val="1300"/>
              </a:spcBef>
              <a:spcAft>
                <a:spcPts val="1300"/>
              </a:spcAft>
              <a:buSzPts val="1600"/>
              <a:buNone/>
              <a:defRPr sz="1600"/>
            </a:lvl9pPr>
          </a:lstStyle>
          <a:p>
            <a:endParaRPr/>
          </a:p>
        </p:txBody>
      </p:sp>
      <p:sp>
        <p:nvSpPr>
          <p:cNvPr id="2549" name="Google Shape;2549;p200"/>
          <p:cNvSpPr txBox="1">
            <a:spLocks noGrp="1"/>
          </p:cNvSpPr>
          <p:nvPr>
            <p:ph type="subTitle" idx="8"/>
          </p:nvPr>
        </p:nvSpPr>
        <p:spPr>
          <a:xfrm>
            <a:off x="6633330" y="3859459"/>
            <a:ext cx="17379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dk1"/>
              </a:buClr>
              <a:buSzPts val="1600"/>
              <a:buNone/>
              <a:defRPr sz="1600" b="1">
                <a:solidFill>
                  <a:schemeClr val="dk1"/>
                </a:solidFill>
              </a:defRPr>
            </a:lvl1pPr>
            <a:lvl2pPr lvl="1" algn="ctr" rtl="0">
              <a:lnSpc>
                <a:spcPct val="100000"/>
              </a:lnSpc>
              <a:spcBef>
                <a:spcPts val="1300"/>
              </a:spcBef>
              <a:spcAft>
                <a:spcPts val="0"/>
              </a:spcAft>
              <a:buClr>
                <a:schemeClr val="accent1"/>
              </a:buClr>
              <a:buSzPts val="1600"/>
              <a:buNone/>
              <a:defRPr sz="1600" b="1">
                <a:solidFill>
                  <a:schemeClr val="accent1"/>
                </a:solidFill>
              </a:defRPr>
            </a:lvl2pPr>
            <a:lvl3pPr lvl="2" algn="ctr" rtl="0">
              <a:lnSpc>
                <a:spcPct val="100000"/>
              </a:lnSpc>
              <a:spcBef>
                <a:spcPts val="1300"/>
              </a:spcBef>
              <a:spcAft>
                <a:spcPts val="0"/>
              </a:spcAft>
              <a:buClr>
                <a:schemeClr val="accent1"/>
              </a:buClr>
              <a:buSzPts val="1600"/>
              <a:buNone/>
              <a:defRPr sz="1600" b="1">
                <a:solidFill>
                  <a:schemeClr val="accent1"/>
                </a:solidFill>
              </a:defRPr>
            </a:lvl3pPr>
            <a:lvl4pPr lvl="3" algn="ctr" rtl="0">
              <a:lnSpc>
                <a:spcPct val="100000"/>
              </a:lnSpc>
              <a:spcBef>
                <a:spcPts val="1300"/>
              </a:spcBef>
              <a:spcAft>
                <a:spcPts val="0"/>
              </a:spcAft>
              <a:buClr>
                <a:schemeClr val="accent1"/>
              </a:buClr>
              <a:buSzPts val="1600"/>
              <a:buNone/>
              <a:defRPr sz="1600" b="1">
                <a:solidFill>
                  <a:schemeClr val="accent1"/>
                </a:solidFill>
              </a:defRPr>
            </a:lvl4pPr>
            <a:lvl5pPr lvl="4" algn="ctr" rtl="0">
              <a:lnSpc>
                <a:spcPct val="100000"/>
              </a:lnSpc>
              <a:spcBef>
                <a:spcPts val="1300"/>
              </a:spcBef>
              <a:spcAft>
                <a:spcPts val="0"/>
              </a:spcAft>
              <a:buClr>
                <a:schemeClr val="accent1"/>
              </a:buClr>
              <a:buSzPts val="1600"/>
              <a:buNone/>
              <a:defRPr sz="1600" b="1">
                <a:solidFill>
                  <a:schemeClr val="accent1"/>
                </a:solidFill>
              </a:defRPr>
            </a:lvl5pPr>
            <a:lvl6pPr lvl="5" algn="ctr" rtl="0">
              <a:lnSpc>
                <a:spcPct val="100000"/>
              </a:lnSpc>
              <a:spcBef>
                <a:spcPts val="1300"/>
              </a:spcBef>
              <a:spcAft>
                <a:spcPts val="0"/>
              </a:spcAft>
              <a:buClr>
                <a:schemeClr val="accent1"/>
              </a:buClr>
              <a:buSzPts val="1600"/>
              <a:buNone/>
              <a:defRPr sz="1600" b="1">
                <a:solidFill>
                  <a:schemeClr val="accent1"/>
                </a:solidFill>
              </a:defRPr>
            </a:lvl6pPr>
            <a:lvl7pPr lvl="6" algn="ctr" rtl="0">
              <a:lnSpc>
                <a:spcPct val="100000"/>
              </a:lnSpc>
              <a:spcBef>
                <a:spcPts val="1300"/>
              </a:spcBef>
              <a:spcAft>
                <a:spcPts val="0"/>
              </a:spcAft>
              <a:buClr>
                <a:schemeClr val="accent1"/>
              </a:buClr>
              <a:buSzPts val="1600"/>
              <a:buNone/>
              <a:defRPr sz="1600" b="1">
                <a:solidFill>
                  <a:schemeClr val="accent1"/>
                </a:solidFill>
              </a:defRPr>
            </a:lvl7pPr>
            <a:lvl8pPr lvl="7" algn="ctr" rtl="0">
              <a:lnSpc>
                <a:spcPct val="100000"/>
              </a:lnSpc>
              <a:spcBef>
                <a:spcPts val="1300"/>
              </a:spcBef>
              <a:spcAft>
                <a:spcPts val="0"/>
              </a:spcAft>
              <a:buClr>
                <a:schemeClr val="accent1"/>
              </a:buClr>
              <a:buSzPts val="1600"/>
              <a:buNone/>
              <a:defRPr sz="1600" b="1">
                <a:solidFill>
                  <a:schemeClr val="accent1"/>
                </a:solidFill>
              </a:defRPr>
            </a:lvl8pPr>
            <a:lvl9pPr lvl="8" algn="ctr" rtl="0">
              <a:lnSpc>
                <a:spcPct val="100000"/>
              </a:lnSpc>
              <a:spcBef>
                <a:spcPts val="1300"/>
              </a:spcBef>
              <a:spcAft>
                <a:spcPts val="1300"/>
              </a:spcAft>
              <a:buClr>
                <a:schemeClr val="accent1"/>
              </a:buClr>
              <a:buSzPts val="1600"/>
              <a:buNone/>
              <a:defRPr sz="1600" b="1">
                <a:solidFill>
                  <a:schemeClr val="accent1"/>
                </a:solidFill>
              </a:defRPr>
            </a:lvl9pPr>
          </a:lstStyle>
          <a:p>
            <a:endParaRPr/>
          </a:p>
        </p:txBody>
      </p:sp>
      <p:sp>
        <p:nvSpPr>
          <p:cNvPr id="2550" name="Google Shape;2550;p200"/>
          <p:cNvSpPr txBox="1">
            <a:spLocks noGrp="1"/>
          </p:cNvSpPr>
          <p:nvPr>
            <p:ph type="subTitle" idx="9"/>
          </p:nvPr>
        </p:nvSpPr>
        <p:spPr>
          <a:xfrm>
            <a:off x="6347814" y="4433749"/>
            <a:ext cx="23547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500"/>
              <a:buNone/>
              <a:defRPr sz="1500"/>
            </a:lvl1pPr>
            <a:lvl2pPr lvl="1" algn="ctr" rtl="0">
              <a:lnSpc>
                <a:spcPct val="100000"/>
              </a:lnSpc>
              <a:spcBef>
                <a:spcPts val="1300"/>
              </a:spcBef>
              <a:spcAft>
                <a:spcPts val="0"/>
              </a:spcAft>
              <a:buSzPts val="1600"/>
              <a:buNone/>
              <a:defRPr sz="1600"/>
            </a:lvl2pPr>
            <a:lvl3pPr lvl="2" algn="ctr" rtl="0">
              <a:lnSpc>
                <a:spcPct val="100000"/>
              </a:lnSpc>
              <a:spcBef>
                <a:spcPts val="1300"/>
              </a:spcBef>
              <a:spcAft>
                <a:spcPts val="0"/>
              </a:spcAft>
              <a:buSzPts val="1600"/>
              <a:buNone/>
              <a:defRPr sz="1600"/>
            </a:lvl3pPr>
            <a:lvl4pPr lvl="3" algn="ctr" rtl="0">
              <a:lnSpc>
                <a:spcPct val="100000"/>
              </a:lnSpc>
              <a:spcBef>
                <a:spcPts val="1300"/>
              </a:spcBef>
              <a:spcAft>
                <a:spcPts val="0"/>
              </a:spcAft>
              <a:buSzPts val="1600"/>
              <a:buNone/>
              <a:defRPr sz="1600"/>
            </a:lvl4pPr>
            <a:lvl5pPr lvl="4" algn="ctr" rtl="0">
              <a:lnSpc>
                <a:spcPct val="100000"/>
              </a:lnSpc>
              <a:spcBef>
                <a:spcPts val="1300"/>
              </a:spcBef>
              <a:spcAft>
                <a:spcPts val="0"/>
              </a:spcAft>
              <a:buSzPts val="1600"/>
              <a:buNone/>
              <a:defRPr sz="1600"/>
            </a:lvl5pPr>
            <a:lvl6pPr lvl="5" algn="ctr" rtl="0">
              <a:lnSpc>
                <a:spcPct val="100000"/>
              </a:lnSpc>
              <a:spcBef>
                <a:spcPts val="1300"/>
              </a:spcBef>
              <a:spcAft>
                <a:spcPts val="0"/>
              </a:spcAft>
              <a:buSzPts val="1600"/>
              <a:buNone/>
              <a:defRPr sz="1600"/>
            </a:lvl6pPr>
            <a:lvl7pPr lvl="6" algn="ctr" rtl="0">
              <a:lnSpc>
                <a:spcPct val="100000"/>
              </a:lnSpc>
              <a:spcBef>
                <a:spcPts val="1300"/>
              </a:spcBef>
              <a:spcAft>
                <a:spcPts val="0"/>
              </a:spcAft>
              <a:buSzPts val="1600"/>
              <a:buNone/>
              <a:defRPr sz="1600"/>
            </a:lvl7pPr>
            <a:lvl8pPr lvl="7" algn="ctr" rtl="0">
              <a:lnSpc>
                <a:spcPct val="100000"/>
              </a:lnSpc>
              <a:spcBef>
                <a:spcPts val="1300"/>
              </a:spcBef>
              <a:spcAft>
                <a:spcPts val="0"/>
              </a:spcAft>
              <a:buSzPts val="1600"/>
              <a:buNone/>
              <a:defRPr sz="1600"/>
            </a:lvl8pPr>
            <a:lvl9pPr lvl="8" algn="ctr" rtl="0">
              <a:lnSpc>
                <a:spcPct val="100000"/>
              </a:lnSpc>
              <a:spcBef>
                <a:spcPts val="1300"/>
              </a:spcBef>
              <a:spcAft>
                <a:spcPts val="1300"/>
              </a:spcAft>
              <a:buSzPts val="1600"/>
              <a:buNone/>
              <a:defRPr sz="1600"/>
            </a:lvl9pPr>
          </a:lstStyle>
          <a:p>
            <a:endParaRPr/>
          </a:p>
        </p:txBody>
      </p:sp>
      <p:cxnSp>
        <p:nvCxnSpPr>
          <p:cNvPr id="2551" name="Google Shape;2551;p200"/>
          <p:cNvCxnSpPr/>
          <p:nvPr/>
        </p:nvCxnSpPr>
        <p:spPr>
          <a:xfrm>
            <a:off x="5981025" y="1466456"/>
            <a:ext cx="0" cy="4983600"/>
          </a:xfrm>
          <a:prstGeom prst="straightConnector1">
            <a:avLst/>
          </a:prstGeom>
          <a:noFill/>
          <a:ln w="19050" cap="flat" cmpd="sng">
            <a:solidFill>
              <a:srgbClr val="EFEFEF"/>
            </a:solidFill>
            <a:prstDash val="solid"/>
            <a:round/>
            <a:headEnd type="none" w="med" len="med"/>
            <a:tailEnd type="none" w="med" len="med"/>
          </a:ln>
        </p:spPr>
      </p:cxnSp>
      <p:sp>
        <p:nvSpPr>
          <p:cNvPr id="2552" name="Google Shape;2552;p200"/>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3" name="Google Shape;2553;p200"/>
          <p:cNvSpPr>
            <a:spLocks noGrp="1"/>
          </p:cNvSpPr>
          <p:nvPr>
            <p:ph type="pic" idx="13"/>
          </p:nvPr>
        </p:nvSpPr>
        <p:spPr>
          <a:xfrm>
            <a:off x="9696811" y="1644502"/>
            <a:ext cx="1737900" cy="1737900"/>
          </a:xfrm>
          <a:prstGeom prst="ellipse">
            <a:avLst/>
          </a:prstGeom>
          <a:noFill/>
          <a:ln>
            <a:noFill/>
          </a:ln>
        </p:spPr>
      </p:sp>
      <p:grpSp>
        <p:nvGrpSpPr>
          <p:cNvPr id="2554" name="Google Shape;2554;p200"/>
          <p:cNvGrpSpPr/>
          <p:nvPr/>
        </p:nvGrpSpPr>
        <p:grpSpPr>
          <a:xfrm>
            <a:off x="9423410" y="1600411"/>
            <a:ext cx="354000" cy="477000"/>
            <a:chOff x="9423410" y="1631688"/>
            <a:chExt cx="354000" cy="477000"/>
          </a:xfrm>
        </p:grpSpPr>
        <p:sp>
          <p:nvSpPr>
            <p:cNvPr id="2555" name="Google Shape;2555;p200"/>
            <p:cNvSpPr/>
            <p:nvPr/>
          </p:nvSpPr>
          <p:spPr>
            <a:xfrm>
              <a:off x="9423410" y="1698350"/>
              <a:ext cx="354000" cy="3540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2556" name="Google Shape;2556;p200"/>
            <p:cNvSpPr txBox="1"/>
            <p:nvPr/>
          </p:nvSpPr>
          <p:spPr>
            <a:xfrm>
              <a:off x="9423410" y="1631688"/>
              <a:ext cx="354000" cy="4770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500">
                  <a:solidFill>
                    <a:schemeClr val="lt1"/>
                  </a:solidFill>
                  <a:latin typeface="Lato Black"/>
                  <a:ea typeface="Lato Black"/>
                  <a:cs typeface="Lato Black"/>
                  <a:sym typeface="Lato Black"/>
                </a:rPr>
                <a:t>4</a:t>
              </a:r>
              <a:endParaRPr sz="1500">
                <a:solidFill>
                  <a:schemeClr val="lt1"/>
                </a:solidFill>
                <a:latin typeface="Lato Black"/>
                <a:ea typeface="Lato Black"/>
                <a:cs typeface="Lato Black"/>
                <a:sym typeface="Lato Black"/>
              </a:endParaRPr>
            </a:p>
          </p:txBody>
        </p:sp>
      </p:grpSp>
      <p:sp>
        <p:nvSpPr>
          <p:cNvPr id="2557" name="Google Shape;2557;p200"/>
          <p:cNvSpPr txBox="1">
            <a:spLocks noGrp="1"/>
          </p:cNvSpPr>
          <p:nvPr>
            <p:ph type="subTitle" idx="14"/>
          </p:nvPr>
        </p:nvSpPr>
        <p:spPr>
          <a:xfrm>
            <a:off x="9696811" y="3859482"/>
            <a:ext cx="17379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3"/>
              </a:buClr>
              <a:buSzPts val="1600"/>
              <a:buNone/>
              <a:defRPr sz="1600" b="1">
                <a:solidFill>
                  <a:schemeClr val="accent3"/>
                </a:solidFill>
              </a:defRPr>
            </a:lvl1pPr>
            <a:lvl2pPr lvl="1" algn="ctr" rtl="0">
              <a:lnSpc>
                <a:spcPct val="100000"/>
              </a:lnSpc>
              <a:spcBef>
                <a:spcPts val="1300"/>
              </a:spcBef>
              <a:spcAft>
                <a:spcPts val="0"/>
              </a:spcAft>
              <a:buClr>
                <a:schemeClr val="accent1"/>
              </a:buClr>
              <a:buSzPts val="1600"/>
              <a:buNone/>
              <a:defRPr sz="1600" b="1">
                <a:solidFill>
                  <a:schemeClr val="accent1"/>
                </a:solidFill>
              </a:defRPr>
            </a:lvl2pPr>
            <a:lvl3pPr lvl="2" algn="ctr" rtl="0">
              <a:lnSpc>
                <a:spcPct val="100000"/>
              </a:lnSpc>
              <a:spcBef>
                <a:spcPts val="1300"/>
              </a:spcBef>
              <a:spcAft>
                <a:spcPts val="0"/>
              </a:spcAft>
              <a:buClr>
                <a:schemeClr val="accent1"/>
              </a:buClr>
              <a:buSzPts val="1600"/>
              <a:buNone/>
              <a:defRPr sz="1600" b="1">
                <a:solidFill>
                  <a:schemeClr val="accent1"/>
                </a:solidFill>
              </a:defRPr>
            </a:lvl3pPr>
            <a:lvl4pPr lvl="3" algn="ctr" rtl="0">
              <a:lnSpc>
                <a:spcPct val="100000"/>
              </a:lnSpc>
              <a:spcBef>
                <a:spcPts val="1300"/>
              </a:spcBef>
              <a:spcAft>
                <a:spcPts val="0"/>
              </a:spcAft>
              <a:buClr>
                <a:schemeClr val="accent1"/>
              </a:buClr>
              <a:buSzPts val="1600"/>
              <a:buNone/>
              <a:defRPr sz="1600" b="1">
                <a:solidFill>
                  <a:schemeClr val="accent1"/>
                </a:solidFill>
              </a:defRPr>
            </a:lvl4pPr>
            <a:lvl5pPr lvl="4" algn="ctr" rtl="0">
              <a:lnSpc>
                <a:spcPct val="100000"/>
              </a:lnSpc>
              <a:spcBef>
                <a:spcPts val="1300"/>
              </a:spcBef>
              <a:spcAft>
                <a:spcPts val="0"/>
              </a:spcAft>
              <a:buClr>
                <a:schemeClr val="accent1"/>
              </a:buClr>
              <a:buSzPts val="1600"/>
              <a:buNone/>
              <a:defRPr sz="1600" b="1">
                <a:solidFill>
                  <a:schemeClr val="accent1"/>
                </a:solidFill>
              </a:defRPr>
            </a:lvl5pPr>
            <a:lvl6pPr lvl="5" algn="ctr" rtl="0">
              <a:lnSpc>
                <a:spcPct val="100000"/>
              </a:lnSpc>
              <a:spcBef>
                <a:spcPts val="1300"/>
              </a:spcBef>
              <a:spcAft>
                <a:spcPts val="0"/>
              </a:spcAft>
              <a:buClr>
                <a:schemeClr val="accent1"/>
              </a:buClr>
              <a:buSzPts val="1600"/>
              <a:buNone/>
              <a:defRPr sz="1600" b="1">
                <a:solidFill>
                  <a:schemeClr val="accent1"/>
                </a:solidFill>
              </a:defRPr>
            </a:lvl6pPr>
            <a:lvl7pPr lvl="6" algn="ctr" rtl="0">
              <a:lnSpc>
                <a:spcPct val="100000"/>
              </a:lnSpc>
              <a:spcBef>
                <a:spcPts val="1300"/>
              </a:spcBef>
              <a:spcAft>
                <a:spcPts val="0"/>
              </a:spcAft>
              <a:buClr>
                <a:schemeClr val="accent1"/>
              </a:buClr>
              <a:buSzPts val="1600"/>
              <a:buNone/>
              <a:defRPr sz="1600" b="1">
                <a:solidFill>
                  <a:schemeClr val="accent1"/>
                </a:solidFill>
              </a:defRPr>
            </a:lvl7pPr>
            <a:lvl8pPr lvl="7" algn="ctr" rtl="0">
              <a:lnSpc>
                <a:spcPct val="100000"/>
              </a:lnSpc>
              <a:spcBef>
                <a:spcPts val="1300"/>
              </a:spcBef>
              <a:spcAft>
                <a:spcPts val="0"/>
              </a:spcAft>
              <a:buClr>
                <a:schemeClr val="accent1"/>
              </a:buClr>
              <a:buSzPts val="1600"/>
              <a:buNone/>
              <a:defRPr sz="1600" b="1">
                <a:solidFill>
                  <a:schemeClr val="accent1"/>
                </a:solidFill>
              </a:defRPr>
            </a:lvl8pPr>
            <a:lvl9pPr lvl="8" algn="ctr" rtl="0">
              <a:lnSpc>
                <a:spcPct val="100000"/>
              </a:lnSpc>
              <a:spcBef>
                <a:spcPts val="1300"/>
              </a:spcBef>
              <a:spcAft>
                <a:spcPts val="1300"/>
              </a:spcAft>
              <a:buClr>
                <a:schemeClr val="accent1"/>
              </a:buClr>
              <a:buSzPts val="1600"/>
              <a:buNone/>
              <a:defRPr sz="1600" b="1">
                <a:solidFill>
                  <a:schemeClr val="accent1"/>
                </a:solidFill>
              </a:defRPr>
            </a:lvl9pPr>
          </a:lstStyle>
          <a:p>
            <a:endParaRPr/>
          </a:p>
        </p:txBody>
      </p:sp>
      <p:sp>
        <p:nvSpPr>
          <p:cNvPr id="2558" name="Google Shape;2558;p200"/>
          <p:cNvSpPr txBox="1">
            <a:spLocks noGrp="1"/>
          </p:cNvSpPr>
          <p:nvPr>
            <p:ph type="subTitle" idx="15"/>
          </p:nvPr>
        </p:nvSpPr>
        <p:spPr>
          <a:xfrm>
            <a:off x="9411295" y="4433772"/>
            <a:ext cx="2354700" cy="595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500"/>
              <a:buNone/>
              <a:defRPr sz="1500"/>
            </a:lvl1pPr>
            <a:lvl2pPr lvl="1" algn="ctr" rtl="0">
              <a:lnSpc>
                <a:spcPct val="100000"/>
              </a:lnSpc>
              <a:spcBef>
                <a:spcPts val="1300"/>
              </a:spcBef>
              <a:spcAft>
                <a:spcPts val="0"/>
              </a:spcAft>
              <a:buSzPts val="1600"/>
              <a:buNone/>
              <a:defRPr sz="1600"/>
            </a:lvl2pPr>
            <a:lvl3pPr lvl="2" algn="ctr" rtl="0">
              <a:lnSpc>
                <a:spcPct val="100000"/>
              </a:lnSpc>
              <a:spcBef>
                <a:spcPts val="1300"/>
              </a:spcBef>
              <a:spcAft>
                <a:spcPts val="0"/>
              </a:spcAft>
              <a:buSzPts val="1600"/>
              <a:buNone/>
              <a:defRPr sz="1600"/>
            </a:lvl3pPr>
            <a:lvl4pPr lvl="3" algn="ctr" rtl="0">
              <a:lnSpc>
                <a:spcPct val="100000"/>
              </a:lnSpc>
              <a:spcBef>
                <a:spcPts val="1300"/>
              </a:spcBef>
              <a:spcAft>
                <a:spcPts val="0"/>
              </a:spcAft>
              <a:buSzPts val="1600"/>
              <a:buNone/>
              <a:defRPr sz="1600"/>
            </a:lvl4pPr>
            <a:lvl5pPr lvl="4" algn="ctr" rtl="0">
              <a:lnSpc>
                <a:spcPct val="100000"/>
              </a:lnSpc>
              <a:spcBef>
                <a:spcPts val="1300"/>
              </a:spcBef>
              <a:spcAft>
                <a:spcPts val="0"/>
              </a:spcAft>
              <a:buSzPts val="1600"/>
              <a:buNone/>
              <a:defRPr sz="1600"/>
            </a:lvl5pPr>
            <a:lvl6pPr lvl="5" algn="ctr" rtl="0">
              <a:lnSpc>
                <a:spcPct val="100000"/>
              </a:lnSpc>
              <a:spcBef>
                <a:spcPts val="1300"/>
              </a:spcBef>
              <a:spcAft>
                <a:spcPts val="0"/>
              </a:spcAft>
              <a:buSzPts val="1600"/>
              <a:buNone/>
              <a:defRPr sz="1600"/>
            </a:lvl6pPr>
            <a:lvl7pPr lvl="6" algn="ctr" rtl="0">
              <a:lnSpc>
                <a:spcPct val="100000"/>
              </a:lnSpc>
              <a:spcBef>
                <a:spcPts val="1300"/>
              </a:spcBef>
              <a:spcAft>
                <a:spcPts val="0"/>
              </a:spcAft>
              <a:buSzPts val="1600"/>
              <a:buNone/>
              <a:defRPr sz="1600"/>
            </a:lvl7pPr>
            <a:lvl8pPr lvl="7" algn="ctr" rtl="0">
              <a:lnSpc>
                <a:spcPct val="100000"/>
              </a:lnSpc>
              <a:spcBef>
                <a:spcPts val="1300"/>
              </a:spcBef>
              <a:spcAft>
                <a:spcPts val="0"/>
              </a:spcAft>
              <a:buSzPts val="1600"/>
              <a:buNone/>
              <a:defRPr sz="1600"/>
            </a:lvl8pPr>
            <a:lvl9pPr lvl="8" algn="ctr" rtl="0">
              <a:lnSpc>
                <a:spcPct val="100000"/>
              </a:lnSpc>
              <a:spcBef>
                <a:spcPts val="1300"/>
              </a:spcBef>
              <a:spcAft>
                <a:spcPts val="1300"/>
              </a:spcAft>
              <a:buSzPts val="1600"/>
              <a:buNone/>
              <a:defRPr sz="1600"/>
            </a:lvl9pPr>
          </a:lstStyle>
          <a:p>
            <a:endParaRPr/>
          </a:p>
        </p:txBody>
      </p:sp>
      <p:cxnSp>
        <p:nvCxnSpPr>
          <p:cNvPr id="2559" name="Google Shape;2559;p200"/>
          <p:cNvCxnSpPr/>
          <p:nvPr/>
        </p:nvCxnSpPr>
        <p:spPr>
          <a:xfrm>
            <a:off x="9044500" y="1466485"/>
            <a:ext cx="0" cy="4983600"/>
          </a:xfrm>
          <a:prstGeom prst="straightConnector1">
            <a:avLst/>
          </a:prstGeom>
          <a:noFill/>
          <a:ln w="19050" cap="flat" cmpd="sng">
            <a:solidFill>
              <a:srgbClr val="EFEFEF"/>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nimating Title Bar">
  <p:cSld name="Animating Title Bar">
    <p:spTree>
      <p:nvGrpSpPr>
        <p:cNvPr id="1" name="Shape 2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Page B2B 2">
  <p:cSld name="CUSTOM_2_1_3_1_1_1">
    <p:bg>
      <p:bgPr>
        <a:solidFill>
          <a:schemeClr val="lt1"/>
        </a:solidFill>
        <a:effectLst/>
      </p:bgPr>
    </p:bg>
    <p:spTree>
      <p:nvGrpSpPr>
        <p:cNvPr id="1" name="Shape 236"/>
        <p:cNvGrpSpPr/>
        <p:nvPr/>
      </p:nvGrpSpPr>
      <p:grpSpPr>
        <a:xfrm>
          <a:off x="0" y="0"/>
          <a:ext cx="0" cy="0"/>
          <a:chOff x="0" y="0"/>
          <a:chExt cx="0" cy="0"/>
        </a:xfrm>
      </p:grpSpPr>
      <p:sp>
        <p:nvSpPr>
          <p:cNvPr id="237" name="Google Shape;237;p22"/>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8" name="Google Shape;238;p22"/>
          <p:cNvSpPr/>
          <p:nvPr/>
        </p:nvSpPr>
        <p:spPr>
          <a:xfrm rot="10800000">
            <a:off x="513800"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 name="Google Shape;239;p22"/>
          <p:cNvSpPr txBox="1">
            <a:spLocks noGrp="1"/>
          </p:cNvSpPr>
          <p:nvPr>
            <p:ph type="ctrTitle"/>
          </p:nvPr>
        </p:nvSpPr>
        <p:spPr>
          <a:xfrm>
            <a:off x="1219200" y="2056833"/>
            <a:ext cx="42672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dk2"/>
              </a:buClr>
              <a:buSzPts val="5900"/>
              <a:buNone/>
              <a:defRPr sz="5900">
                <a:solidFill>
                  <a:schemeClr val="dk2"/>
                </a:solidFill>
              </a:defRPr>
            </a:lvl2pPr>
            <a:lvl3pPr lvl="2" rtl="0">
              <a:lnSpc>
                <a:spcPct val="90000"/>
              </a:lnSpc>
              <a:spcBef>
                <a:spcPts val="0"/>
              </a:spcBef>
              <a:spcAft>
                <a:spcPts val="0"/>
              </a:spcAft>
              <a:buClr>
                <a:schemeClr val="dk2"/>
              </a:buClr>
              <a:buSzPts val="5900"/>
              <a:buNone/>
              <a:defRPr sz="5900">
                <a:solidFill>
                  <a:schemeClr val="dk2"/>
                </a:solidFill>
              </a:defRPr>
            </a:lvl3pPr>
            <a:lvl4pPr lvl="3" rtl="0">
              <a:lnSpc>
                <a:spcPct val="90000"/>
              </a:lnSpc>
              <a:spcBef>
                <a:spcPts val="0"/>
              </a:spcBef>
              <a:spcAft>
                <a:spcPts val="0"/>
              </a:spcAft>
              <a:buClr>
                <a:schemeClr val="dk2"/>
              </a:buClr>
              <a:buSzPts val="5900"/>
              <a:buNone/>
              <a:defRPr sz="5900">
                <a:solidFill>
                  <a:schemeClr val="dk2"/>
                </a:solidFill>
              </a:defRPr>
            </a:lvl4pPr>
            <a:lvl5pPr lvl="4" rtl="0">
              <a:lnSpc>
                <a:spcPct val="90000"/>
              </a:lnSpc>
              <a:spcBef>
                <a:spcPts val="0"/>
              </a:spcBef>
              <a:spcAft>
                <a:spcPts val="0"/>
              </a:spcAft>
              <a:buClr>
                <a:schemeClr val="dk2"/>
              </a:buClr>
              <a:buSzPts val="5900"/>
              <a:buNone/>
              <a:defRPr sz="5900">
                <a:solidFill>
                  <a:schemeClr val="dk2"/>
                </a:solidFill>
              </a:defRPr>
            </a:lvl5pPr>
            <a:lvl6pPr lvl="5" rtl="0">
              <a:lnSpc>
                <a:spcPct val="90000"/>
              </a:lnSpc>
              <a:spcBef>
                <a:spcPts val="0"/>
              </a:spcBef>
              <a:spcAft>
                <a:spcPts val="0"/>
              </a:spcAft>
              <a:buClr>
                <a:schemeClr val="dk2"/>
              </a:buClr>
              <a:buSzPts val="5900"/>
              <a:buNone/>
              <a:defRPr sz="5900">
                <a:solidFill>
                  <a:schemeClr val="dk2"/>
                </a:solidFill>
              </a:defRPr>
            </a:lvl6pPr>
            <a:lvl7pPr lvl="6" rtl="0">
              <a:lnSpc>
                <a:spcPct val="90000"/>
              </a:lnSpc>
              <a:spcBef>
                <a:spcPts val="0"/>
              </a:spcBef>
              <a:spcAft>
                <a:spcPts val="0"/>
              </a:spcAft>
              <a:buClr>
                <a:schemeClr val="dk2"/>
              </a:buClr>
              <a:buSzPts val="5900"/>
              <a:buNone/>
              <a:defRPr sz="5900">
                <a:solidFill>
                  <a:schemeClr val="dk2"/>
                </a:solidFill>
              </a:defRPr>
            </a:lvl7pPr>
            <a:lvl8pPr lvl="7" rtl="0">
              <a:lnSpc>
                <a:spcPct val="90000"/>
              </a:lnSpc>
              <a:spcBef>
                <a:spcPts val="0"/>
              </a:spcBef>
              <a:spcAft>
                <a:spcPts val="0"/>
              </a:spcAft>
              <a:buClr>
                <a:schemeClr val="dk2"/>
              </a:buClr>
              <a:buSzPts val="5900"/>
              <a:buNone/>
              <a:defRPr sz="5900">
                <a:solidFill>
                  <a:schemeClr val="dk2"/>
                </a:solidFill>
              </a:defRPr>
            </a:lvl8pPr>
            <a:lvl9pPr lvl="8" rtl="0">
              <a:lnSpc>
                <a:spcPct val="90000"/>
              </a:lnSpc>
              <a:spcBef>
                <a:spcPts val="0"/>
              </a:spcBef>
              <a:spcAft>
                <a:spcPts val="0"/>
              </a:spcAft>
              <a:buClr>
                <a:schemeClr val="dk2"/>
              </a:buClr>
              <a:buSzPts val="5900"/>
              <a:buNone/>
              <a:defRPr sz="5900">
                <a:solidFill>
                  <a:schemeClr val="dk2"/>
                </a:solidFill>
              </a:defRPr>
            </a:lvl9pPr>
          </a:lstStyle>
          <a:p>
            <a:endParaRPr/>
          </a:p>
        </p:txBody>
      </p:sp>
      <p:sp>
        <p:nvSpPr>
          <p:cNvPr id="240" name="Google Shape;240;p22"/>
          <p:cNvSpPr txBox="1">
            <a:spLocks noGrp="1"/>
          </p:cNvSpPr>
          <p:nvPr>
            <p:ph type="subTitle" idx="1"/>
          </p:nvPr>
        </p:nvSpPr>
        <p:spPr>
          <a:xfrm>
            <a:off x="1211300" y="3964433"/>
            <a:ext cx="36657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41" name="Google Shape;241;p22"/>
          <p:cNvSpPr/>
          <p:nvPr/>
        </p:nvSpPr>
        <p:spPr>
          <a:xfrm rot="-5400000">
            <a:off x="6454433" y="354533"/>
            <a:ext cx="5403300" cy="6099900"/>
          </a:xfrm>
          <a:prstGeom prst="round2Same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2" name="Google Shape;242;p22"/>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243" name="Google Shape;243;p22"/>
          <p:cNvGrpSpPr/>
          <p:nvPr/>
        </p:nvGrpSpPr>
        <p:grpSpPr>
          <a:xfrm>
            <a:off x="1211296" y="342443"/>
            <a:ext cx="2449918" cy="348461"/>
            <a:chOff x="237650" y="2349675"/>
            <a:chExt cx="7144700" cy="1015625"/>
          </a:xfrm>
        </p:grpSpPr>
        <p:sp>
          <p:nvSpPr>
            <p:cNvPr id="244" name="Google Shape;244;p22"/>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 name="Google Shape;245;p22"/>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 name="Google Shape;246;p22"/>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 name="Google Shape;247;p22"/>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 name="Google Shape;248;p22"/>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 name="Google Shape;249;p22"/>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 name="Google Shape;250;p22"/>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 name="Google Shape;251;p22"/>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 name="Google Shape;252;p22"/>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 name="Google Shape;253;p22"/>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 name="Google Shape;254;p22"/>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255" name="Google Shape;255;p22"/>
          <p:cNvPicPr preferRelativeResize="0"/>
          <p:nvPr/>
        </p:nvPicPr>
        <p:blipFill rotWithShape="1">
          <a:blip r:embed="rId2">
            <a:alphaModFix/>
          </a:blip>
          <a:srcRect b="1097"/>
          <a:stretch/>
        </p:blipFill>
        <p:spPr>
          <a:xfrm>
            <a:off x="9073000" y="896300"/>
            <a:ext cx="2372266" cy="4776264"/>
          </a:xfrm>
          <a:prstGeom prst="rect">
            <a:avLst/>
          </a:prstGeom>
          <a:noFill/>
          <a:ln>
            <a:noFill/>
          </a:ln>
          <a:effectLst>
            <a:reflection stA="15000" endPos="16000" fadeDir="5400012" sy="-100000" algn="bl" rotWithShape="0"/>
          </a:effectLst>
        </p:spPr>
      </p:pic>
      <p:pic>
        <p:nvPicPr>
          <p:cNvPr id="256" name="Google Shape;256;p22"/>
          <p:cNvPicPr preferRelativeResize="0"/>
          <p:nvPr/>
        </p:nvPicPr>
        <p:blipFill rotWithShape="1">
          <a:blip r:embed="rId3">
            <a:alphaModFix/>
          </a:blip>
          <a:srcRect b="4725"/>
          <a:stretch/>
        </p:blipFill>
        <p:spPr>
          <a:xfrm>
            <a:off x="6509367" y="2231628"/>
            <a:ext cx="3080469" cy="4162089"/>
          </a:xfrm>
          <a:prstGeom prst="rect">
            <a:avLst/>
          </a:prstGeom>
          <a:noFill/>
          <a:ln>
            <a:noFill/>
          </a:ln>
          <a:effectLst>
            <a:reflection stA="46000" endPos="16000" fadeDir="5400012" sy="-100000" algn="bl" rotWithShape="0"/>
          </a:effectLst>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2B Section Break/Big Idea">
  <p:cSld name="SECTION_HEADER_2_1">
    <p:bg>
      <p:bgPr>
        <a:solidFill>
          <a:schemeClr val="lt2"/>
        </a:solidFill>
        <a:effectLst/>
      </p:bgPr>
    </p:bg>
    <p:spTree>
      <p:nvGrpSpPr>
        <p:cNvPr id="1" name="Shape 257"/>
        <p:cNvGrpSpPr/>
        <p:nvPr/>
      </p:nvGrpSpPr>
      <p:grpSpPr>
        <a:xfrm>
          <a:off x="0" y="0"/>
          <a:ext cx="0" cy="0"/>
          <a:chOff x="0" y="0"/>
          <a:chExt cx="0" cy="0"/>
        </a:xfrm>
      </p:grpSpPr>
      <p:sp>
        <p:nvSpPr>
          <p:cNvPr id="258" name="Google Shape;258;p23"/>
          <p:cNvSpPr/>
          <p:nvPr/>
        </p:nvSpPr>
        <p:spPr>
          <a:xfrm rot="10800000">
            <a:off x="8798044" y="-3"/>
            <a:ext cx="3393973" cy="3393973"/>
          </a:xfrm>
          <a:custGeom>
            <a:avLst/>
            <a:gdLst/>
            <a:ahLst/>
            <a:cxnLst/>
            <a:rect l="l" t="t" r="r" b="b"/>
            <a:pathLst>
              <a:path w="77612" h="77612" extrusionOk="0">
                <a:moveTo>
                  <a:pt x="0" y="1"/>
                </a:moveTo>
                <a:lnTo>
                  <a:pt x="0" y="77612"/>
                </a:lnTo>
                <a:lnTo>
                  <a:pt x="77611" y="77612"/>
                </a:lnTo>
                <a:lnTo>
                  <a:pt x="77611" y="75611"/>
                </a:lnTo>
                <a:lnTo>
                  <a:pt x="77397" y="71634"/>
                </a:lnTo>
                <a:lnTo>
                  <a:pt x="77016" y="67729"/>
                </a:lnTo>
                <a:lnTo>
                  <a:pt x="76421" y="63871"/>
                </a:lnTo>
                <a:lnTo>
                  <a:pt x="75635" y="60084"/>
                </a:lnTo>
                <a:lnTo>
                  <a:pt x="74682" y="56369"/>
                </a:lnTo>
                <a:lnTo>
                  <a:pt x="73539" y="52702"/>
                </a:lnTo>
                <a:lnTo>
                  <a:pt x="72253" y="49154"/>
                </a:lnTo>
                <a:lnTo>
                  <a:pt x="70777" y="45653"/>
                </a:lnTo>
                <a:lnTo>
                  <a:pt x="69133" y="42271"/>
                </a:lnTo>
                <a:lnTo>
                  <a:pt x="67347" y="38961"/>
                </a:lnTo>
                <a:lnTo>
                  <a:pt x="65395" y="35770"/>
                </a:lnTo>
                <a:lnTo>
                  <a:pt x="63299" y="32674"/>
                </a:lnTo>
                <a:lnTo>
                  <a:pt x="61060" y="29674"/>
                </a:lnTo>
                <a:lnTo>
                  <a:pt x="58703" y="26816"/>
                </a:lnTo>
                <a:lnTo>
                  <a:pt x="56202" y="24053"/>
                </a:lnTo>
                <a:lnTo>
                  <a:pt x="53559" y="21410"/>
                </a:lnTo>
                <a:lnTo>
                  <a:pt x="50796" y="18909"/>
                </a:lnTo>
                <a:lnTo>
                  <a:pt x="47939" y="16552"/>
                </a:lnTo>
                <a:lnTo>
                  <a:pt x="44938" y="14313"/>
                </a:lnTo>
                <a:lnTo>
                  <a:pt x="41842" y="12218"/>
                </a:lnTo>
                <a:lnTo>
                  <a:pt x="38651" y="10265"/>
                </a:lnTo>
                <a:lnTo>
                  <a:pt x="35341" y="8479"/>
                </a:lnTo>
                <a:lnTo>
                  <a:pt x="31959" y="6836"/>
                </a:lnTo>
                <a:lnTo>
                  <a:pt x="28458" y="5359"/>
                </a:lnTo>
                <a:lnTo>
                  <a:pt x="24910" y="4073"/>
                </a:lnTo>
                <a:lnTo>
                  <a:pt x="21243" y="2930"/>
                </a:lnTo>
                <a:lnTo>
                  <a:pt x="17527" y="1977"/>
                </a:lnTo>
                <a:lnTo>
                  <a:pt x="13741" y="1192"/>
                </a:lnTo>
                <a:lnTo>
                  <a:pt x="9883" y="596"/>
                </a:lnTo>
                <a:lnTo>
                  <a:pt x="5977" y="215"/>
                </a:lnTo>
                <a:lnTo>
                  <a:pt x="20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9" name="Google Shape;259;p23"/>
          <p:cNvSpPr/>
          <p:nvPr/>
        </p:nvSpPr>
        <p:spPr>
          <a:xfrm rot="10800000">
            <a:off x="5943568" y="12"/>
            <a:ext cx="6248449" cy="6248449"/>
          </a:xfrm>
          <a:custGeom>
            <a:avLst/>
            <a:gdLst/>
            <a:ahLst/>
            <a:cxnLst/>
            <a:rect l="l" t="t" r="r" b="b"/>
            <a:pathLst>
              <a:path w="142887" h="142887" extrusionOk="0">
                <a:moveTo>
                  <a:pt x="0" y="1"/>
                </a:moveTo>
                <a:lnTo>
                  <a:pt x="0" y="65276"/>
                </a:lnTo>
                <a:lnTo>
                  <a:pt x="2000" y="65276"/>
                </a:lnTo>
                <a:lnTo>
                  <a:pt x="5977" y="65490"/>
                </a:lnTo>
                <a:lnTo>
                  <a:pt x="9883" y="65871"/>
                </a:lnTo>
                <a:lnTo>
                  <a:pt x="13741" y="66467"/>
                </a:lnTo>
                <a:lnTo>
                  <a:pt x="17527" y="67252"/>
                </a:lnTo>
                <a:lnTo>
                  <a:pt x="21243" y="68205"/>
                </a:lnTo>
                <a:lnTo>
                  <a:pt x="24910" y="69348"/>
                </a:lnTo>
                <a:lnTo>
                  <a:pt x="28458" y="70634"/>
                </a:lnTo>
                <a:lnTo>
                  <a:pt x="31959" y="72111"/>
                </a:lnTo>
                <a:lnTo>
                  <a:pt x="35341" y="73754"/>
                </a:lnTo>
                <a:lnTo>
                  <a:pt x="38651" y="75540"/>
                </a:lnTo>
                <a:lnTo>
                  <a:pt x="41842" y="77493"/>
                </a:lnTo>
                <a:lnTo>
                  <a:pt x="44938" y="79588"/>
                </a:lnTo>
                <a:lnTo>
                  <a:pt x="47939" y="81827"/>
                </a:lnTo>
                <a:lnTo>
                  <a:pt x="50796" y="84184"/>
                </a:lnTo>
                <a:lnTo>
                  <a:pt x="53559" y="86685"/>
                </a:lnTo>
                <a:lnTo>
                  <a:pt x="56202" y="89328"/>
                </a:lnTo>
                <a:lnTo>
                  <a:pt x="58703" y="92091"/>
                </a:lnTo>
                <a:lnTo>
                  <a:pt x="61060" y="94949"/>
                </a:lnTo>
                <a:lnTo>
                  <a:pt x="63299" y="97949"/>
                </a:lnTo>
                <a:lnTo>
                  <a:pt x="65395" y="101045"/>
                </a:lnTo>
                <a:lnTo>
                  <a:pt x="67347" y="104236"/>
                </a:lnTo>
                <a:lnTo>
                  <a:pt x="69133" y="107546"/>
                </a:lnTo>
                <a:lnTo>
                  <a:pt x="70777" y="110928"/>
                </a:lnTo>
                <a:lnTo>
                  <a:pt x="72253" y="114429"/>
                </a:lnTo>
                <a:lnTo>
                  <a:pt x="73539" y="117977"/>
                </a:lnTo>
                <a:lnTo>
                  <a:pt x="74682" y="121644"/>
                </a:lnTo>
                <a:lnTo>
                  <a:pt x="75635" y="125359"/>
                </a:lnTo>
                <a:lnTo>
                  <a:pt x="76421" y="129146"/>
                </a:lnTo>
                <a:lnTo>
                  <a:pt x="77016" y="133004"/>
                </a:lnTo>
                <a:lnTo>
                  <a:pt x="77397" y="136909"/>
                </a:lnTo>
                <a:lnTo>
                  <a:pt x="77611" y="140886"/>
                </a:lnTo>
                <a:lnTo>
                  <a:pt x="77611" y="142887"/>
                </a:lnTo>
                <a:lnTo>
                  <a:pt x="142887" y="142887"/>
                </a:lnTo>
                <a:lnTo>
                  <a:pt x="142863" y="139196"/>
                </a:lnTo>
                <a:lnTo>
                  <a:pt x="142482" y="131885"/>
                </a:lnTo>
                <a:lnTo>
                  <a:pt x="141744" y="124693"/>
                </a:lnTo>
                <a:lnTo>
                  <a:pt x="140672" y="117596"/>
                </a:lnTo>
                <a:lnTo>
                  <a:pt x="139243" y="110618"/>
                </a:lnTo>
                <a:lnTo>
                  <a:pt x="137481" y="103760"/>
                </a:lnTo>
                <a:lnTo>
                  <a:pt x="135385" y="97044"/>
                </a:lnTo>
                <a:lnTo>
                  <a:pt x="132980" y="90495"/>
                </a:lnTo>
                <a:lnTo>
                  <a:pt x="130289" y="84065"/>
                </a:lnTo>
                <a:lnTo>
                  <a:pt x="127265" y="77826"/>
                </a:lnTo>
                <a:lnTo>
                  <a:pt x="123978" y="71753"/>
                </a:lnTo>
                <a:lnTo>
                  <a:pt x="120382" y="65871"/>
                </a:lnTo>
                <a:lnTo>
                  <a:pt x="116548" y="60156"/>
                </a:lnTo>
                <a:lnTo>
                  <a:pt x="112428" y="54655"/>
                </a:lnTo>
                <a:lnTo>
                  <a:pt x="108046" y="49368"/>
                </a:lnTo>
                <a:lnTo>
                  <a:pt x="103450" y="44295"/>
                </a:lnTo>
                <a:lnTo>
                  <a:pt x="98592" y="39437"/>
                </a:lnTo>
                <a:lnTo>
                  <a:pt x="93519" y="34841"/>
                </a:lnTo>
                <a:lnTo>
                  <a:pt x="88233" y="30459"/>
                </a:lnTo>
                <a:lnTo>
                  <a:pt x="82732" y="26339"/>
                </a:lnTo>
                <a:lnTo>
                  <a:pt x="77016" y="22505"/>
                </a:lnTo>
                <a:lnTo>
                  <a:pt x="71134" y="18909"/>
                </a:lnTo>
                <a:lnTo>
                  <a:pt x="65061" y="15623"/>
                </a:lnTo>
                <a:lnTo>
                  <a:pt x="58822" y="12599"/>
                </a:lnTo>
                <a:lnTo>
                  <a:pt x="52392" y="9908"/>
                </a:lnTo>
                <a:lnTo>
                  <a:pt x="45843" y="7502"/>
                </a:lnTo>
                <a:lnTo>
                  <a:pt x="39127" y="5407"/>
                </a:lnTo>
                <a:lnTo>
                  <a:pt x="32269" y="3644"/>
                </a:lnTo>
                <a:lnTo>
                  <a:pt x="25291" y="2215"/>
                </a:lnTo>
                <a:lnTo>
                  <a:pt x="18194" y="1144"/>
                </a:lnTo>
                <a:lnTo>
                  <a:pt x="11002" y="406"/>
                </a:lnTo>
                <a:lnTo>
                  <a:pt x="3691" y="25"/>
                </a:lnTo>
                <a:lnTo>
                  <a:pt x="0" y="1"/>
                </a:lnTo>
                <a:close/>
              </a:path>
            </a:pathLst>
          </a:custGeom>
          <a:solidFill>
            <a:srgbClr val="ECECEC">
              <a:alpha val="702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0" name="Google Shape;260;p23"/>
          <p:cNvSpPr txBox="1">
            <a:spLocks noGrp="1"/>
          </p:cNvSpPr>
          <p:nvPr>
            <p:ph type="title"/>
          </p:nvPr>
        </p:nvSpPr>
        <p:spPr>
          <a:xfrm>
            <a:off x="609600" y="1830000"/>
            <a:ext cx="55941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spcBef>
                <a:spcPts val="0"/>
              </a:spcBef>
              <a:spcAft>
                <a:spcPts val="0"/>
              </a:spcAft>
              <a:buClr>
                <a:srgbClr val="F8F8F3"/>
              </a:buClr>
              <a:buSzPts val="6400"/>
              <a:buNone/>
              <a:defRPr sz="6400" b="1">
                <a:solidFill>
                  <a:srgbClr val="F8F8F3"/>
                </a:solidFill>
              </a:defRPr>
            </a:lvl2pPr>
            <a:lvl3pPr lvl="2" rtl="0">
              <a:spcBef>
                <a:spcPts val="0"/>
              </a:spcBef>
              <a:spcAft>
                <a:spcPts val="0"/>
              </a:spcAft>
              <a:buClr>
                <a:srgbClr val="F8F8F3"/>
              </a:buClr>
              <a:buSzPts val="6400"/>
              <a:buNone/>
              <a:defRPr sz="6400" b="1">
                <a:solidFill>
                  <a:srgbClr val="F8F8F3"/>
                </a:solidFill>
              </a:defRPr>
            </a:lvl3pPr>
            <a:lvl4pPr lvl="3" rtl="0">
              <a:spcBef>
                <a:spcPts val="0"/>
              </a:spcBef>
              <a:spcAft>
                <a:spcPts val="0"/>
              </a:spcAft>
              <a:buClr>
                <a:srgbClr val="F8F8F3"/>
              </a:buClr>
              <a:buSzPts val="6400"/>
              <a:buNone/>
              <a:defRPr sz="6400" b="1">
                <a:solidFill>
                  <a:srgbClr val="F8F8F3"/>
                </a:solidFill>
              </a:defRPr>
            </a:lvl4pPr>
            <a:lvl5pPr lvl="4" rtl="0">
              <a:spcBef>
                <a:spcPts val="0"/>
              </a:spcBef>
              <a:spcAft>
                <a:spcPts val="0"/>
              </a:spcAft>
              <a:buClr>
                <a:srgbClr val="F8F8F3"/>
              </a:buClr>
              <a:buSzPts val="6400"/>
              <a:buNone/>
              <a:defRPr sz="6400" b="1">
                <a:solidFill>
                  <a:srgbClr val="F8F8F3"/>
                </a:solidFill>
              </a:defRPr>
            </a:lvl5pPr>
            <a:lvl6pPr lvl="5" rtl="0">
              <a:spcBef>
                <a:spcPts val="0"/>
              </a:spcBef>
              <a:spcAft>
                <a:spcPts val="0"/>
              </a:spcAft>
              <a:buClr>
                <a:srgbClr val="F8F8F3"/>
              </a:buClr>
              <a:buSzPts val="6400"/>
              <a:buNone/>
              <a:defRPr sz="6400" b="1">
                <a:solidFill>
                  <a:srgbClr val="F8F8F3"/>
                </a:solidFill>
              </a:defRPr>
            </a:lvl6pPr>
            <a:lvl7pPr lvl="6" rtl="0">
              <a:spcBef>
                <a:spcPts val="0"/>
              </a:spcBef>
              <a:spcAft>
                <a:spcPts val="0"/>
              </a:spcAft>
              <a:buClr>
                <a:srgbClr val="F8F8F3"/>
              </a:buClr>
              <a:buSzPts val="6400"/>
              <a:buNone/>
              <a:defRPr sz="6400" b="1">
                <a:solidFill>
                  <a:srgbClr val="F8F8F3"/>
                </a:solidFill>
              </a:defRPr>
            </a:lvl7pPr>
            <a:lvl8pPr lvl="7" rtl="0">
              <a:spcBef>
                <a:spcPts val="0"/>
              </a:spcBef>
              <a:spcAft>
                <a:spcPts val="0"/>
              </a:spcAft>
              <a:buClr>
                <a:srgbClr val="F8F8F3"/>
              </a:buClr>
              <a:buSzPts val="6400"/>
              <a:buNone/>
              <a:defRPr sz="6400" b="1">
                <a:solidFill>
                  <a:srgbClr val="F8F8F3"/>
                </a:solidFill>
              </a:defRPr>
            </a:lvl8pPr>
            <a:lvl9pPr lvl="8" rtl="0">
              <a:spcBef>
                <a:spcPts val="0"/>
              </a:spcBef>
              <a:spcAft>
                <a:spcPts val="0"/>
              </a:spcAft>
              <a:buClr>
                <a:srgbClr val="F8F8F3"/>
              </a:buClr>
              <a:buSzPts val="6400"/>
              <a:buNone/>
              <a:defRPr sz="6400" b="1">
                <a:solidFill>
                  <a:srgbClr val="F8F8F3"/>
                </a:solidFill>
              </a:defRPr>
            </a:lvl9pPr>
          </a:lstStyle>
          <a:p>
            <a:endParaRPr/>
          </a:p>
        </p:txBody>
      </p:sp>
      <p:sp>
        <p:nvSpPr>
          <p:cNvPr id="261" name="Google Shape;261;p2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262" name="Google Shape;262;p23"/>
          <p:cNvSpPr txBox="1">
            <a:spLocks noGrp="1"/>
          </p:cNvSpPr>
          <p:nvPr>
            <p:ph type="subTitle" idx="1"/>
          </p:nvPr>
        </p:nvSpPr>
        <p:spPr>
          <a:xfrm>
            <a:off x="609600" y="3852000"/>
            <a:ext cx="62484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900"/>
              <a:buNone/>
              <a:defRPr sz="1900"/>
            </a:lvl2pPr>
            <a:lvl3pPr lvl="2" rtl="0">
              <a:lnSpc>
                <a:spcPct val="100000"/>
              </a:lnSpc>
              <a:spcBef>
                <a:spcPts val="0"/>
              </a:spcBef>
              <a:spcAft>
                <a:spcPts val="0"/>
              </a:spcAft>
              <a:buSzPts val="1900"/>
              <a:buNone/>
              <a:defRPr sz="1900"/>
            </a:lvl3pPr>
            <a:lvl4pPr lvl="3" rtl="0">
              <a:lnSpc>
                <a:spcPct val="100000"/>
              </a:lnSpc>
              <a:spcBef>
                <a:spcPts val="0"/>
              </a:spcBef>
              <a:spcAft>
                <a:spcPts val="0"/>
              </a:spcAft>
              <a:buSzPts val="1900"/>
              <a:buNone/>
              <a:defRPr sz="1900"/>
            </a:lvl4pPr>
            <a:lvl5pPr lvl="4" rtl="0">
              <a:lnSpc>
                <a:spcPct val="100000"/>
              </a:lnSpc>
              <a:spcBef>
                <a:spcPts val="0"/>
              </a:spcBef>
              <a:spcAft>
                <a:spcPts val="0"/>
              </a:spcAft>
              <a:buSzPts val="1900"/>
              <a:buNone/>
              <a:defRPr sz="1900"/>
            </a:lvl5pPr>
            <a:lvl6pPr lvl="5" rtl="0">
              <a:lnSpc>
                <a:spcPct val="100000"/>
              </a:lnSpc>
              <a:spcBef>
                <a:spcPts val="0"/>
              </a:spcBef>
              <a:spcAft>
                <a:spcPts val="0"/>
              </a:spcAft>
              <a:buSzPts val="1900"/>
              <a:buNone/>
              <a:defRPr sz="1900"/>
            </a:lvl6pPr>
            <a:lvl7pPr lvl="6" rtl="0">
              <a:lnSpc>
                <a:spcPct val="100000"/>
              </a:lnSpc>
              <a:spcBef>
                <a:spcPts val="0"/>
              </a:spcBef>
              <a:spcAft>
                <a:spcPts val="0"/>
              </a:spcAft>
              <a:buSzPts val="1900"/>
              <a:buNone/>
              <a:defRPr sz="1900"/>
            </a:lvl7pPr>
            <a:lvl8pPr lvl="7" rtl="0">
              <a:lnSpc>
                <a:spcPct val="100000"/>
              </a:lnSpc>
              <a:spcBef>
                <a:spcPts val="0"/>
              </a:spcBef>
              <a:spcAft>
                <a:spcPts val="0"/>
              </a:spcAft>
              <a:buSzPts val="1900"/>
              <a:buNone/>
              <a:defRPr sz="1900"/>
            </a:lvl8pPr>
            <a:lvl9pPr lvl="8" rtl="0">
              <a:lnSpc>
                <a:spcPct val="100000"/>
              </a:lnSpc>
              <a:spcBef>
                <a:spcPts val="0"/>
              </a:spcBef>
              <a:spcAft>
                <a:spcPts val="0"/>
              </a:spcAft>
              <a:buSzPts val="1900"/>
              <a:buNone/>
              <a:defRPr sz="1900"/>
            </a:lvl9pPr>
          </a:lstStyle>
          <a:p>
            <a:endParaRPr/>
          </a:p>
        </p:txBody>
      </p:sp>
      <p:grpSp>
        <p:nvGrpSpPr>
          <p:cNvPr id="263" name="Google Shape;263;p23"/>
          <p:cNvGrpSpPr/>
          <p:nvPr/>
        </p:nvGrpSpPr>
        <p:grpSpPr>
          <a:xfrm>
            <a:off x="415585" y="6427302"/>
            <a:ext cx="1329629" cy="189008"/>
            <a:chOff x="237650" y="2349675"/>
            <a:chExt cx="7144700" cy="1015625"/>
          </a:xfrm>
        </p:grpSpPr>
        <p:sp>
          <p:nvSpPr>
            <p:cNvPr id="264" name="Google Shape;264;p23"/>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65" name="Google Shape;265;p23"/>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66" name="Google Shape;266;p23"/>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67" name="Google Shape;267;p23"/>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68" name="Google Shape;268;p23"/>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69" name="Google Shape;269;p23"/>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70" name="Google Shape;270;p23"/>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71" name="Google Shape;271;p23"/>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72" name="Google Shape;272;p23"/>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73" name="Google Shape;273;p23"/>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274" name="Google Shape;274;p23"/>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pic>
        <p:nvPicPr>
          <p:cNvPr id="275" name="Google Shape;275;p23"/>
          <p:cNvPicPr preferRelativeResize="0"/>
          <p:nvPr/>
        </p:nvPicPr>
        <p:blipFill rotWithShape="1">
          <a:blip r:embed="rId2">
            <a:alphaModFix/>
          </a:blip>
          <a:srcRect b="1097"/>
          <a:stretch/>
        </p:blipFill>
        <p:spPr>
          <a:xfrm>
            <a:off x="7881650" y="986933"/>
            <a:ext cx="2372266" cy="4776264"/>
          </a:xfrm>
          <a:prstGeom prst="rect">
            <a:avLst/>
          </a:prstGeom>
          <a:noFill/>
          <a:ln>
            <a:noFill/>
          </a:ln>
          <a:effectLst>
            <a:reflection stA="15000" endPos="16000" fadeDir="5400012" sy="-100000" algn="bl" rotWithShape="0"/>
          </a:effectLst>
        </p:spPr>
      </p:pic>
      <p:grpSp>
        <p:nvGrpSpPr>
          <p:cNvPr id="276" name="Google Shape;276;p23"/>
          <p:cNvGrpSpPr/>
          <p:nvPr/>
        </p:nvGrpSpPr>
        <p:grpSpPr>
          <a:xfrm>
            <a:off x="415598" y="6427310"/>
            <a:ext cx="1329629" cy="189008"/>
            <a:chOff x="237650" y="2349675"/>
            <a:chExt cx="7144700" cy="1015625"/>
          </a:xfrm>
        </p:grpSpPr>
        <p:sp>
          <p:nvSpPr>
            <p:cNvPr id="277" name="Google Shape;277;p23"/>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8" name="Google Shape;278;p23"/>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9" name="Google Shape;279;p23"/>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0" name="Google Shape;280;p23"/>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1" name="Google Shape;281;p23"/>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2" name="Google Shape;282;p23"/>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3" name="Google Shape;283;p23"/>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4" name="Google Shape;284;p23"/>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5" name="Google Shape;285;p23"/>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6" name="Google Shape;286;p23"/>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 name="Google Shape;287;p23"/>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2B Section Break/Big Idea  - Add Image">
  <p:cSld name="SECTION_HEADER_1_1_2">
    <p:bg>
      <p:bgPr>
        <a:solidFill>
          <a:schemeClr val="lt2"/>
        </a:solidFill>
        <a:effectLst/>
      </p:bgPr>
    </p:bg>
    <p:spTree>
      <p:nvGrpSpPr>
        <p:cNvPr id="1" name="Shape 288"/>
        <p:cNvGrpSpPr/>
        <p:nvPr/>
      </p:nvGrpSpPr>
      <p:grpSpPr>
        <a:xfrm>
          <a:off x="0" y="0"/>
          <a:ext cx="0" cy="0"/>
          <a:chOff x="0" y="0"/>
          <a:chExt cx="0" cy="0"/>
        </a:xfrm>
      </p:grpSpPr>
      <p:grpSp>
        <p:nvGrpSpPr>
          <p:cNvPr id="289" name="Google Shape;289;p24"/>
          <p:cNvGrpSpPr/>
          <p:nvPr/>
        </p:nvGrpSpPr>
        <p:grpSpPr>
          <a:xfrm>
            <a:off x="415598" y="6427310"/>
            <a:ext cx="1329629" cy="189008"/>
            <a:chOff x="237650" y="2349675"/>
            <a:chExt cx="7144700" cy="1015625"/>
          </a:xfrm>
        </p:grpSpPr>
        <p:sp>
          <p:nvSpPr>
            <p:cNvPr id="290" name="Google Shape;290;p24"/>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1" name="Google Shape;291;p24"/>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 name="Google Shape;292;p24"/>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 name="Google Shape;293;p24"/>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 name="Google Shape;294;p24"/>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5" name="Google Shape;295;p24"/>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6" name="Google Shape;296;p24"/>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7" name="Google Shape;297;p24"/>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8" name="Google Shape;298;p24"/>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9" name="Google Shape;299;p24"/>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 name="Google Shape;300;p24"/>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01" name="Google Shape;301;p24"/>
          <p:cNvSpPr txBox="1">
            <a:spLocks noGrp="1"/>
          </p:cNvSpPr>
          <p:nvPr>
            <p:ph type="title"/>
          </p:nvPr>
        </p:nvSpPr>
        <p:spPr>
          <a:xfrm>
            <a:off x="609600" y="2244933"/>
            <a:ext cx="50268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6100"/>
              <a:buNone/>
              <a:defRPr sz="6100" b="1">
                <a:solidFill>
                  <a:schemeClr val="dk2"/>
                </a:solidFill>
              </a:defRPr>
            </a:lvl1pPr>
            <a:lvl2pPr lvl="1" rtl="0">
              <a:spcBef>
                <a:spcPts val="0"/>
              </a:spcBef>
              <a:spcAft>
                <a:spcPts val="0"/>
              </a:spcAft>
              <a:buClr>
                <a:srgbClr val="F72546"/>
              </a:buClr>
              <a:buSzPts val="6100"/>
              <a:buNone/>
              <a:defRPr sz="6100" b="1">
                <a:solidFill>
                  <a:srgbClr val="F72546"/>
                </a:solidFill>
              </a:defRPr>
            </a:lvl2pPr>
            <a:lvl3pPr lvl="2" rtl="0">
              <a:spcBef>
                <a:spcPts val="0"/>
              </a:spcBef>
              <a:spcAft>
                <a:spcPts val="0"/>
              </a:spcAft>
              <a:buClr>
                <a:srgbClr val="F72546"/>
              </a:buClr>
              <a:buSzPts val="6100"/>
              <a:buNone/>
              <a:defRPr sz="6100" b="1">
                <a:solidFill>
                  <a:srgbClr val="F72546"/>
                </a:solidFill>
              </a:defRPr>
            </a:lvl3pPr>
            <a:lvl4pPr lvl="3" rtl="0">
              <a:spcBef>
                <a:spcPts val="0"/>
              </a:spcBef>
              <a:spcAft>
                <a:spcPts val="0"/>
              </a:spcAft>
              <a:buClr>
                <a:srgbClr val="F72546"/>
              </a:buClr>
              <a:buSzPts val="6100"/>
              <a:buNone/>
              <a:defRPr sz="6100" b="1">
                <a:solidFill>
                  <a:srgbClr val="F72546"/>
                </a:solidFill>
              </a:defRPr>
            </a:lvl4pPr>
            <a:lvl5pPr lvl="4" rtl="0">
              <a:spcBef>
                <a:spcPts val="0"/>
              </a:spcBef>
              <a:spcAft>
                <a:spcPts val="0"/>
              </a:spcAft>
              <a:buClr>
                <a:srgbClr val="F72546"/>
              </a:buClr>
              <a:buSzPts val="6100"/>
              <a:buNone/>
              <a:defRPr sz="6100" b="1">
                <a:solidFill>
                  <a:srgbClr val="F72546"/>
                </a:solidFill>
              </a:defRPr>
            </a:lvl5pPr>
            <a:lvl6pPr lvl="5" rtl="0">
              <a:spcBef>
                <a:spcPts val="0"/>
              </a:spcBef>
              <a:spcAft>
                <a:spcPts val="0"/>
              </a:spcAft>
              <a:buClr>
                <a:srgbClr val="F72546"/>
              </a:buClr>
              <a:buSzPts val="6100"/>
              <a:buNone/>
              <a:defRPr sz="6100" b="1">
                <a:solidFill>
                  <a:srgbClr val="F72546"/>
                </a:solidFill>
              </a:defRPr>
            </a:lvl6pPr>
            <a:lvl7pPr lvl="6" rtl="0">
              <a:spcBef>
                <a:spcPts val="0"/>
              </a:spcBef>
              <a:spcAft>
                <a:spcPts val="0"/>
              </a:spcAft>
              <a:buClr>
                <a:srgbClr val="F72546"/>
              </a:buClr>
              <a:buSzPts val="6100"/>
              <a:buNone/>
              <a:defRPr sz="6100" b="1">
                <a:solidFill>
                  <a:srgbClr val="F72546"/>
                </a:solidFill>
              </a:defRPr>
            </a:lvl7pPr>
            <a:lvl8pPr lvl="7" rtl="0">
              <a:spcBef>
                <a:spcPts val="0"/>
              </a:spcBef>
              <a:spcAft>
                <a:spcPts val="0"/>
              </a:spcAft>
              <a:buClr>
                <a:srgbClr val="F72546"/>
              </a:buClr>
              <a:buSzPts val="6100"/>
              <a:buNone/>
              <a:defRPr sz="6100" b="1">
                <a:solidFill>
                  <a:srgbClr val="F72546"/>
                </a:solidFill>
              </a:defRPr>
            </a:lvl8pPr>
            <a:lvl9pPr lvl="8" rtl="0">
              <a:spcBef>
                <a:spcPts val="0"/>
              </a:spcBef>
              <a:spcAft>
                <a:spcPts val="0"/>
              </a:spcAft>
              <a:buClr>
                <a:srgbClr val="F72546"/>
              </a:buClr>
              <a:buSzPts val="6100"/>
              <a:buNone/>
              <a:defRPr sz="6100" b="1">
                <a:solidFill>
                  <a:srgbClr val="F72546"/>
                </a:solidFill>
              </a:defRPr>
            </a:lvl9pPr>
          </a:lstStyle>
          <a:p>
            <a:endParaRPr/>
          </a:p>
        </p:txBody>
      </p:sp>
      <p:sp>
        <p:nvSpPr>
          <p:cNvPr id="302" name="Google Shape;302;p24"/>
          <p:cNvSpPr txBox="1">
            <a:spLocks noGrp="1"/>
          </p:cNvSpPr>
          <p:nvPr>
            <p:ph type="subTitle" idx="1"/>
          </p:nvPr>
        </p:nvSpPr>
        <p:spPr>
          <a:xfrm>
            <a:off x="609600" y="4341067"/>
            <a:ext cx="50268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3600"/>
              <a:buNone/>
              <a:defRPr sz="3600"/>
            </a:lvl2pPr>
            <a:lvl3pPr lvl="2" rtl="0">
              <a:lnSpc>
                <a:spcPct val="100000"/>
              </a:lnSpc>
              <a:spcBef>
                <a:spcPts val="0"/>
              </a:spcBef>
              <a:spcAft>
                <a:spcPts val="0"/>
              </a:spcAft>
              <a:buSzPts val="3600"/>
              <a:buNone/>
              <a:defRPr sz="3600"/>
            </a:lvl3pPr>
            <a:lvl4pPr lvl="3" rtl="0">
              <a:lnSpc>
                <a:spcPct val="100000"/>
              </a:lnSpc>
              <a:spcBef>
                <a:spcPts val="0"/>
              </a:spcBef>
              <a:spcAft>
                <a:spcPts val="0"/>
              </a:spcAft>
              <a:buSzPts val="3600"/>
              <a:buNone/>
              <a:defRPr sz="3600"/>
            </a:lvl4pPr>
            <a:lvl5pPr lvl="4" rtl="0">
              <a:lnSpc>
                <a:spcPct val="100000"/>
              </a:lnSpc>
              <a:spcBef>
                <a:spcPts val="0"/>
              </a:spcBef>
              <a:spcAft>
                <a:spcPts val="0"/>
              </a:spcAft>
              <a:buSzPts val="3600"/>
              <a:buNone/>
              <a:defRPr sz="3600"/>
            </a:lvl5pPr>
            <a:lvl6pPr lvl="5" rtl="0">
              <a:lnSpc>
                <a:spcPct val="100000"/>
              </a:lnSpc>
              <a:spcBef>
                <a:spcPts val="0"/>
              </a:spcBef>
              <a:spcAft>
                <a:spcPts val="0"/>
              </a:spcAft>
              <a:buSzPts val="3600"/>
              <a:buNone/>
              <a:defRPr sz="3600"/>
            </a:lvl6pPr>
            <a:lvl7pPr lvl="6" rtl="0">
              <a:lnSpc>
                <a:spcPct val="100000"/>
              </a:lnSpc>
              <a:spcBef>
                <a:spcPts val="0"/>
              </a:spcBef>
              <a:spcAft>
                <a:spcPts val="0"/>
              </a:spcAft>
              <a:buSzPts val="3600"/>
              <a:buNone/>
              <a:defRPr sz="3600"/>
            </a:lvl7pPr>
            <a:lvl8pPr lvl="7" rtl="0">
              <a:lnSpc>
                <a:spcPct val="100000"/>
              </a:lnSpc>
              <a:spcBef>
                <a:spcPts val="0"/>
              </a:spcBef>
              <a:spcAft>
                <a:spcPts val="0"/>
              </a:spcAft>
              <a:buSzPts val="3600"/>
              <a:buNone/>
              <a:defRPr sz="3600"/>
            </a:lvl8pPr>
            <a:lvl9pPr lvl="8" rtl="0">
              <a:lnSpc>
                <a:spcPct val="100000"/>
              </a:lnSpc>
              <a:spcBef>
                <a:spcPts val="0"/>
              </a:spcBef>
              <a:spcAft>
                <a:spcPts val="0"/>
              </a:spcAft>
              <a:buSzPts val="3600"/>
              <a:buNone/>
              <a:defRPr sz="3600"/>
            </a:lvl9pPr>
          </a:lstStyle>
          <a:p>
            <a:endParaRPr/>
          </a:p>
        </p:txBody>
      </p:sp>
      <p:sp>
        <p:nvSpPr>
          <p:cNvPr id="303" name="Google Shape;303;p2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3F3EA"/>
                </a:solidFill>
              </a:defRPr>
            </a:lvl1pPr>
            <a:lvl2pPr lvl="1" rtl="0">
              <a:buNone/>
              <a:defRPr>
                <a:solidFill>
                  <a:srgbClr val="F3F3EA"/>
                </a:solidFill>
              </a:defRPr>
            </a:lvl2pPr>
            <a:lvl3pPr lvl="2" rtl="0">
              <a:buNone/>
              <a:defRPr>
                <a:solidFill>
                  <a:srgbClr val="F3F3EA"/>
                </a:solidFill>
              </a:defRPr>
            </a:lvl3pPr>
            <a:lvl4pPr lvl="3" rtl="0">
              <a:buNone/>
              <a:defRPr>
                <a:solidFill>
                  <a:srgbClr val="F3F3EA"/>
                </a:solidFill>
              </a:defRPr>
            </a:lvl4pPr>
            <a:lvl5pPr lvl="4" rtl="0">
              <a:buNone/>
              <a:defRPr>
                <a:solidFill>
                  <a:srgbClr val="F3F3EA"/>
                </a:solidFill>
              </a:defRPr>
            </a:lvl5pPr>
            <a:lvl6pPr lvl="5" rtl="0">
              <a:buNone/>
              <a:defRPr>
                <a:solidFill>
                  <a:srgbClr val="F3F3EA"/>
                </a:solidFill>
              </a:defRPr>
            </a:lvl6pPr>
            <a:lvl7pPr lvl="6" rtl="0">
              <a:buNone/>
              <a:defRPr>
                <a:solidFill>
                  <a:srgbClr val="F3F3EA"/>
                </a:solidFill>
              </a:defRPr>
            </a:lvl7pPr>
            <a:lvl8pPr lvl="7" rtl="0">
              <a:buNone/>
              <a:defRPr>
                <a:solidFill>
                  <a:srgbClr val="F3F3EA"/>
                </a:solidFill>
              </a:defRPr>
            </a:lvl8pPr>
            <a:lvl9pPr lvl="8" rtl="0">
              <a:buNone/>
              <a:defRPr>
                <a:solidFill>
                  <a:srgbClr val="F3F3EA"/>
                </a:solidFill>
              </a:defRPr>
            </a:lvl9pPr>
          </a:lstStyle>
          <a:p>
            <a:pPr marL="0" lvl="0" indent="0" algn="r" rtl="0">
              <a:spcBef>
                <a:spcPts val="0"/>
              </a:spcBef>
              <a:spcAft>
                <a:spcPts val="0"/>
              </a:spcAft>
              <a:buNone/>
            </a:pPr>
            <a:fld id="{00000000-1234-1234-1234-123412341234}" type="slidenum">
              <a:rPr lang="en-US"/>
              <a:t>‹#›</a:t>
            </a:fld>
            <a:endParaRPr/>
          </a:p>
        </p:txBody>
      </p:sp>
      <p:sp>
        <p:nvSpPr>
          <p:cNvPr id="304" name="Google Shape;304;p24"/>
          <p:cNvSpPr txBox="1">
            <a:spLocks noGrp="1"/>
          </p:cNvSpPr>
          <p:nvPr>
            <p:ph type="sldNum" idx="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305" name="Google Shape;305;p24"/>
          <p:cNvSpPr/>
          <p:nvPr/>
        </p:nvSpPr>
        <p:spPr>
          <a:xfrm rot="5400000" flipH="1">
            <a:off x="3276773" y="2814208"/>
            <a:ext cx="6857629" cy="1229621"/>
          </a:xfrm>
          <a:custGeom>
            <a:avLst/>
            <a:gdLst/>
            <a:ahLst/>
            <a:cxnLst/>
            <a:rect l="l" t="t" r="r" b="b"/>
            <a:pathLst>
              <a:path w="204996" h="36675" extrusionOk="0">
                <a:moveTo>
                  <a:pt x="111000" y="1"/>
                </a:moveTo>
                <a:lnTo>
                  <a:pt x="107690" y="48"/>
                </a:lnTo>
                <a:lnTo>
                  <a:pt x="103951" y="144"/>
                </a:lnTo>
                <a:lnTo>
                  <a:pt x="96545" y="596"/>
                </a:lnTo>
                <a:lnTo>
                  <a:pt x="89186" y="1334"/>
                </a:lnTo>
                <a:lnTo>
                  <a:pt x="81899" y="2358"/>
                </a:lnTo>
                <a:lnTo>
                  <a:pt x="74707" y="3668"/>
                </a:lnTo>
                <a:lnTo>
                  <a:pt x="67610" y="5216"/>
                </a:lnTo>
                <a:lnTo>
                  <a:pt x="60585" y="7050"/>
                </a:lnTo>
                <a:lnTo>
                  <a:pt x="53679" y="9145"/>
                </a:lnTo>
                <a:lnTo>
                  <a:pt x="46891" y="11479"/>
                </a:lnTo>
                <a:lnTo>
                  <a:pt x="40200" y="14075"/>
                </a:lnTo>
                <a:lnTo>
                  <a:pt x="33627" y="16909"/>
                </a:lnTo>
                <a:lnTo>
                  <a:pt x="27197" y="19981"/>
                </a:lnTo>
                <a:lnTo>
                  <a:pt x="20886" y="23291"/>
                </a:lnTo>
                <a:lnTo>
                  <a:pt x="14742" y="26839"/>
                </a:lnTo>
                <a:lnTo>
                  <a:pt x="8717" y="30602"/>
                </a:lnTo>
                <a:lnTo>
                  <a:pt x="2858" y="34579"/>
                </a:lnTo>
                <a:lnTo>
                  <a:pt x="1" y="36675"/>
                </a:lnTo>
                <a:lnTo>
                  <a:pt x="204996" y="36675"/>
                </a:lnTo>
                <a:lnTo>
                  <a:pt x="204996" y="27840"/>
                </a:lnTo>
                <a:lnTo>
                  <a:pt x="202329" y="26125"/>
                </a:lnTo>
                <a:lnTo>
                  <a:pt x="196899" y="22886"/>
                </a:lnTo>
                <a:lnTo>
                  <a:pt x="191350" y="19862"/>
                </a:lnTo>
                <a:lnTo>
                  <a:pt x="185682" y="17004"/>
                </a:lnTo>
                <a:lnTo>
                  <a:pt x="179919" y="14361"/>
                </a:lnTo>
                <a:lnTo>
                  <a:pt x="174061" y="11932"/>
                </a:lnTo>
                <a:lnTo>
                  <a:pt x="168107" y="9717"/>
                </a:lnTo>
                <a:lnTo>
                  <a:pt x="162058" y="7693"/>
                </a:lnTo>
                <a:lnTo>
                  <a:pt x="155938" y="5907"/>
                </a:lnTo>
                <a:lnTo>
                  <a:pt x="149722" y="4359"/>
                </a:lnTo>
                <a:lnTo>
                  <a:pt x="143435" y="3025"/>
                </a:lnTo>
                <a:lnTo>
                  <a:pt x="137077" y="1930"/>
                </a:lnTo>
                <a:lnTo>
                  <a:pt x="130647" y="1072"/>
                </a:lnTo>
                <a:lnTo>
                  <a:pt x="124146" y="477"/>
                </a:lnTo>
                <a:lnTo>
                  <a:pt x="117597" y="96"/>
                </a:lnTo>
                <a:lnTo>
                  <a:pt x="1110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6" name="Google Shape;306;p24"/>
          <p:cNvSpPr txBox="1">
            <a:spLocks noGrp="1"/>
          </p:cNvSpPr>
          <p:nvPr>
            <p:ph type="sldNum" idx="3"/>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07" name="Google Shape;307;p24"/>
          <p:cNvSpPr>
            <a:spLocks noGrp="1"/>
          </p:cNvSpPr>
          <p:nvPr>
            <p:ph type="pic" idx="4"/>
          </p:nvPr>
        </p:nvSpPr>
        <p:spPr>
          <a:xfrm flipH="1">
            <a:off x="5303700" y="-67"/>
            <a:ext cx="6888300" cy="6858000"/>
          </a:xfrm>
          <a:prstGeom prst="flowChartDelay">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Break/Big Idea 7 - Add Image">
  <p:cSld name="SECTION_HEADER_1_1_1">
    <p:bg>
      <p:bgPr>
        <a:solidFill>
          <a:schemeClr val="dk1"/>
        </a:solidFill>
        <a:effectLst/>
      </p:bgPr>
    </p:bg>
    <p:spTree>
      <p:nvGrpSpPr>
        <p:cNvPr id="1" name="Shape 308"/>
        <p:cNvGrpSpPr/>
        <p:nvPr/>
      </p:nvGrpSpPr>
      <p:grpSpPr>
        <a:xfrm>
          <a:off x="0" y="0"/>
          <a:ext cx="0" cy="0"/>
          <a:chOff x="0" y="0"/>
          <a:chExt cx="0" cy="0"/>
        </a:xfrm>
      </p:grpSpPr>
      <p:grpSp>
        <p:nvGrpSpPr>
          <p:cNvPr id="309" name="Google Shape;309;p25"/>
          <p:cNvGrpSpPr/>
          <p:nvPr/>
        </p:nvGrpSpPr>
        <p:grpSpPr>
          <a:xfrm>
            <a:off x="415598" y="6427310"/>
            <a:ext cx="1329629" cy="189008"/>
            <a:chOff x="237650" y="2349675"/>
            <a:chExt cx="7144700" cy="1015625"/>
          </a:xfrm>
        </p:grpSpPr>
        <p:sp>
          <p:nvSpPr>
            <p:cNvPr id="310" name="Google Shape;310;p25"/>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1" name="Google Shape;311;p25"/>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2" name="Google Shape;312;p25"/>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3" name="Google Shape;313;p25"/>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4" name="Google Shape;314;p25"/>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5" name="Google Shape;315;p25"/>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 name="Google Shape;316;p25"/>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7" name="Google Shape;317;p25"/>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8" name="Google Shape;318;p25"/>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9" name="Google Shape;319;p25"/>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 name="Google Shape;320;p25"/>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21" name="Google Shape;321;p25"/>
          <p:cNvSpPr txBox="1">
            <a:spLocks noGrp="1"/>
          </p:cNvSpPr>
          <p:nvPr>
            <p:ph type="title"/>
          </p:nvPr>
        </p:nvSpPr>
        <p:spPr>
          <a:xfrm>
            <a:off x="6630600" y="1983833"/>
            <a:ext cx="50268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6100"/>
              <a:buNone/>
              <a:defRPr sz="6100" b="1">
                <a:solidFill>
                  <a:schemeClr val="lt2"/>
                </a:solidFill>
              </a:defRPr>
            </a:lvl1pPr>
            <a:lvl2pPr lvl="1" rtl="0">
              <a:spcBef>
                <a:spcPts val="0"/>
              </a:spcBef>
              <a:spcAft>
                <a:spcPts val="0"/>
              </a:spcAft>
              <a:buClr>
                <a:schemeClr val="lt2"/>
              </a:buClr>
              <a:buSzPts val="6100"/>
              <a:buNone/>
              <a:defRPr sz="6100" b="1">
                <a:solidFill>
                  <a:schemeClr val="lt2"/>
                </a:solidFill>
              </a:defRPr>
            </a:lvl2pPr>
            <a:lvl3pPr lvl="2" rtl="0">
              <a:spcBef>
                <a:spcPts val="0"/>
              </a:spcBef>
              <a:spcAft>
                <a:spcPts val="0"/>
              </a:spcAft>
              <a:buClr>
                <a:schemeClr val="lt2"/>
              </a:buClr>
              <a:buSzPts val="6100"/>
              <a:buNone/>
              <a:defRPr sz="6100" b="1">
                <a:solidFill>
                  <a:schemeClr val="lt2"/>
                </a:solidFill>
              </a:defRPr>
            </a:lvl3pPr>
            <a:lvl4pPr lvl="3" rtl="0">
              <a:spcBef>
                <a:spcPts val="0"/>
              </a:spcBef>
              <a:spcAft>
                <a:spcPts val="0"/>
              </a:spcAft>
              <a:buClr>
                <a:schemeClr val="lt2"/>
              </a:buClr>
              <a:buSzPts val="6100"/>
              <a:buNone/>
              <a:defRPr sz="6100" b="1">
                <a:solidFill>
                  <a:schemeClr val="lt2"/>
                </a:solidFill>
              </a:defRPr>
            </a:lvl4pPr>
            <a:lvl5pPr lvl="4" rtl="0">
              <a:spcBef>
                <a:spcPts val="0"/>
              </a:spcBef>
              <a:spcAft>
                <a:spcPts val="0"/>
              </a:spcAft>
              <a:buClr>
                <a:schemeClr val="lt2"/>
              </a:buClr>
              <a:buSzPts val="6100"/>
              <a:buNone/>
              <a:defRPr sz="6100" b="1">
                <a:solidFill>
                  <a:schemeClr val="lt2"/>
                </a:solidFill>
              </a:defRPr>
            </a:lvl5pPr>
            <a:lvl6pPr lvl="5" rtl="0">
              <a:spcBef>
                <a:spcPts val="0"/>
              </a:spcBef>
              <a:spcAft>
                <a:spcPts val="0"/>
              </a:spcAft>
              <a:buClr>
                <a:schemeClr val="lt2"/>
              </a:buClr>
              <a:buSzPts val="6100"/>
              <a:buNone/>
              <a:defRPr sz="6100" b="1">
                <a:solidFill>
                  <a:schemeClr val="lt2"/>
                </a:solidFill>
              </a:defRPr>
            </a:lvl6pPr>
            <a:lvl7pPr lvl="6" rtl="0">
              <a:spcBef>
                <a:spcPts val="0"/>
              </a:spcBef>
              <a:spcAft>
                <a:spcPts val="0"/>
              </a:spcAft>
              <a:buClr>
                <a:schemeClr val="lt2"/>
              </a:buClr>
              <a:buSzPts val="6100"/>
              <a:buNone/>
              <a:defRPr sz="6100" b="1">
                <a:solidFill>
                  <a:schemeClr val="lt2"/>
                </a:solidFill>
              </a:defRPr>
            </a:lvl7pPr>
            <a:lvl8pPr lvl="7" rtl="0">
              <a:spcBef>
                <a:spcPts val="0"/>
              </a:spcBef>
              <a:spcAft>
                <a:spcPts val="0"/>
              </a:spcAft>
              <a:buClr>
                <a:schemeClr val="lt2"/>
              </a:buClr>
              <a:buSzPts val="6100"/>
              <a:buNone/>
              <a:defRPr sz="6100" b="1">
                <a:solidFill>
                  <a:schemeClr val="lt2"/>
                </a:solidFill>
              </a:defRPr>
            </a:lvl8pPr>
            <a:lvl9pPr lvl="8" rtl="0">
              <a:spcBef>
                <a:spcPts val="0"/>
              </a:spcBef>
              <a:spcAft>
                <a:spcPts val="0"/>
              </a:spcAft>
              <a:buClr>
                <a:schemeClr val="lt2"/>
              </a:buClr>
              <a:buSzPts val="6100"/>
              <a:buNone/>
              <a:defRPr sz="6100" b="1">
                <a:solidFill>
                  <a:schemeClr val="lt2"/>
                </a:solidFill>
              </a:defRPr>
            </a:lvl9pPr>
          </a:lstStyle>
          <a:p>
            <a:endParaRPr/>
          </a:p>
        </p:txBody>
      </p:sp>
      <p:sp>
        <p:nvSpPr>
          <p:cNvPr id="322" name="Google Shape;322;p2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3F3EA"/>
                </a:solidFill>
              </a:defRPr>
            </a:lvl1pPr>
            <a:lvl2pPr lvl="1" rtl="0">
              <a:buNone/>
              <a:defRPr>
                <a:solidFill>
                  <a:srgbClr val="F3F3EA"/>
                </a:solidFill>
              </a:defRPr>
            </a:lvl2pPr>
            <a:lvl3pPr lvl="2" rtl="0">
              <a:buNone/>
              <a:defRPr>
                <a:solidFill>
                  <a:srgbClr val="F3F3EA"/>
                </a:solidFill>
              </a:defRPr>
            </a:lvl3pPr>
            <a:lvl4pPr lvl="3" rtl="0">
              <a:buNone/>
              <a:defRPr>
                <a:solidFill>
                  <a:srgbClr val="F3F3EA"/>
                </a:solidFill>
              </a:defRPr>
            </a:lvl4pPr>
            <a:lvl5pPr lvl="4" rtl="0">
              <a:buNone/>
              <a:defRPr>
                <a:solidFill>
                  <a:srgbClr val="F3F3EA"/>
                </a:solidFill>
              </a:defRPr>
            </a:lvl5pPr>
            <a:lvl6pPr lvl="5" rtl="0">
              <a:buNone/>
              <a:defRPr>
                <a:solidFill>
                  <a:srgbClr val="F3F3EA"/>
                </a:solidFill>
              </a:defRPr>
            </a:lvl6pPr>
            <a:lvl7pPr lvl="6" rtl="0">
              <a:buNone/>
              <a:defRPr>
                <a:solidFill>
                  <a:srgbClr val="F3F3EA"/>
                </a:solidFill>
              </a:defRPr>
            </a:lvl7pPr>
            <a:lvl8pPr lvl="7" rtl="0">
              <a:buNone/>
              <a:defRPr>
                <a:solidFill>
                  <a:srgbClr val="F3F3EA"/>
                </a:solidFill>
              </a:defRPr>
            </a:lvl8pPr>
            <a:lvl9pPr lvl="8" rtl="0">
              <a:buNone/>
              <a:defRPr>
                <a:solidFill>
                  <a:srgbClr val="F3F3EA"/>
                </a:solidFill>
              </a:defRPr>
            </a:lvl9pPr>
          </a:lstStyle>
          <a:p>
            <a:pPr marL="0" lvl="0" indent="0" algn="r" rtl="0">
              <a:spcBef>
                <a:spcPts val="0"/>
              </a:spcBef>
              <a:spcAft>
                <a:spcPts val="0"/>
              </a:spcAft>
              <a:buNone/>
            </a:pPr>
            <a:fld id="{00000000-1234-1234-1234-123412341234}" type="slidenum">
              <a:rPr lang="en-US"/>
              <a:t>‹#›</a:t>
            </a:fld>
            <a:endParaRPr/>
          </a:p>
        </p:txBody>
      </p:sp>
      <p:sp>
        <p:nvSpPr>
          <p:cNvPr id="323" name="Google Shape;323;p25"/>
          <p:cNvSpPr txBox="1">
            <a:spLocks noGrp="1"/>
          </p:cNvSpPr>
          <p:nvPr>
            <p:ph type="sldNum" idx="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324" name="Google Shape;324;p25"/>
          <p:cNvSpPr txBox="1">
            <a:spLocks noGrp="1"/>
          </p:cNvSpPr>
          <p:nvPr>
            <p:ph type="sldNum" idx="3"/>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latin typeface="Lato"/>
                <a:ea typeface="Lato"/>
                <a:cs typeface="Lato"/>
                <a:sym typeface="Lato"/>
              </a:defRPr>
            </a:lvl1pPr>
            <a:lvl2pPr lvl="1" algn="r" rtl="0">
              <a:buNone/>
              <a:defRPr sz="1100">
                <a:latin typeface="Lato"/>
                <a:ea typeface="Lato"/>
                <a:cs typeface="Lato"/>
                <a:sym typeface="Lato"/>
              </a:defRPr>
            </a:lvl2pPr>
            <a:lvl3pPr lvl="2" algn="r" rtl="0">
              <a:buNone/>
              <a:defRPr sz="1100">
                <a:latin typeface="Lato"/>
                <a:ea typeface="Lato"/>
                <a:cs typeface="Lato"/>
                <a:sym typeface="Lato"/>
              </a:defRPr>
            </a:lvl3pPr>
            <a:lvl4pPr lvl="3" algn="r" rtl="0">
              <a:buNone/>
              <a:defRPr sz="1100">
                <a:latin typeface="Lato"/>
                <a:ea typeface="Lato"/>
                <a:cs typeface="Lato"/>
                <a:sym typeface="Lato"/>
              </a:defRPr>
            </a:lvl4pPr>
            <a:lvl5pPr lvl="4" algn="r" rtl="0">
              <a:buNone/>
              <a:defRPr sz="1100">
                <a:latin typeface="Lato"/>
                <a:ea typeface="Lato"/>
                <a:cs typeface="Lato"/>
                <a:sym typeface="Lato"/>
              </a:defRPr>
            </a:lvl5pPr>
            <a:lvl6pPr lvl="5" algn="r" rtl="0">
              <a:buNone/>
              <a:defRPr sz="1100">
                <a:latin typeface="Lato"/>
                <a:ea typeface="Lato"/>
                <a:cs typeface="Lato"/>
                <a:sym typeface="Lato"/>
              </a:defRPr>
            </a:lvl6pPr>
            <a:lvl7pPr lvl="6" algn="r" rtl="0">
              <a:buNone/>
              <a:defRPr sz="1100">
                <a:latin typeface="Lato"/>
                <a:ea typeface="Lato"/>
                <a:cs typeface="Lato"/>
                <a:sym typeface="Lato"/>
              </a:defRPr>
            </a:lvl7pPr>
            <a:lvl8pPr lvl="7" algn="r" rtl="0">
              <a:buNone/>
              <a:defRPr sz="1100">
                <a:latin typeface="Lato"/>
                <a:ea typeface="Lato"/>
                <a:cs typeface="Lato"/>
                <a:sym typeface="Lato"/>
              </a:defRPr>
            </a:lvl8pPr>
            <a:lvl9pPr lvl="8" algn="r" rtl="0">
              <a:buNone/>
              <a:defRPr sz="1100">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325" name="Google Shape;325;p25"/>
          <p:cNvSpPr txBox="1">
            <a:spLocks noGrp="1"/>
          </p:cNvSpPr>
          <p:nvPr>
            <p:ph type="subTitle" idx="1"/>
          </p:nvPr>
        </p:nvSpPr>
        <p:spPr>
          <a:xfrm>
            <a:off x="6630600" y="4079967"/>
            <a:ext cx="50268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Clr>
                <a:schemeClr val="lt1"/>
              </a:buClr>
              <a:buSzPts val="1300"/>
              <a:buNone/>
              <a:defRPr>
                <a:solidFill>
                  <a:schemeClr val="lt1"/>
                </a:solidFill>
              </a:defRPr>
            </a:lvl1pPr>
            <a:lvl2pPr lvl="1" rtl="0">
              <a:lnSpc>
                <a:spcPct val="100000"/>
              </a:lnSpc>
              <a:spcBef>
                <a:spcPts val="0"/>
              </a:spcBef>
              <a:spcAft>
                <a:spcPts val="0"/>
              </a:spcAft>
              <a:buClr>
                <a:schemeClr val="lt1"/>
              </a:buClr>
              <a:buSzPts val="3600"/>
              <a:buNone/>
              <a:defRPr sz="3600">
                <a:solidFill>
                  <a:schemeClr val="lt1"/>
                </a:solidFill>
              </a:defRPr>
            </a:lvl2pPr>
            <a:lvl3pPr lvl="2" rtl="0">
              <a:lnSpc>
                <a:spcPct val="100000"/>
              </a:lnSpc>
              <a:spcBef>
                <a:spcPts val="0"/>
              </a:spcBef>
              <a:spcAft>
                <a:spcPts val="0"/>
              </a:spcAft>
              <a:buClr>
                <a:schemeClr val="lt1"/>
              </a:buClr>
              <a:buSzPts val="3600"/>
              <a:buNone/>
              <a:defRPr sz="3600">
                <a:solidFill>
                  <a:schemeClr val="lt1"/>
                </a:solidFill>
              </a:defRPr>
            </a:lvl3pPr>
            <a:lvl4pPr lvl="3" rtl="0">
              <a:lnSpc>
                <a:spcPct val="100000"/>
              </a:lnSpc>
              <a:spcBef>
                <a:spcPts val="0"/>
              </a:spcBef>
              <a:spcAft>
                <a:spcPts val="0"/>
              </a:spcAft>
              <a:buClr>
                <a:schemeClr val="lt1"/>
              </a:buClr>
              <a:buSzPts val="3600"/>
              <a:buNone/>
              <a:defRPr sz="3600">
                <a:solidFill>
                  <a:schemeClr val="lt1"/>
                </a:solidFill>
              </a:defRPr>
            </a:lvl4pPr>
            <a:lvl5pPr lvl="4" rtl="0">
              <a:lnSpc>
                <a:spcPct val="100000"/>
              </a:lnSpc>
              <a:spcBef>
                <a:spcPts val="0"/>
              </a:spcBef>
              <a:spcAft>
                <a:spcPts val="0"/>
              </a:spcAft>
              <a:buClr>
                <a:schemeClr val="lt1"/>
              </a:buClr>
              <a:buSzPts val="3600"/>
              <a:buNone/>
              <a:defRPr sz="3600">
                <a:solidFill>
                  <a:schemeClr val="lt1"/>
                </a:solidFill>
              </a:defRPr>
            </a:lvl5pPr>
            <a:lvl6pPr lvl="5" rtl="0">
              <a:lnSpc>
                <a:spcPct val="100000"/>
              </a:lnSpc>
              <a:spcBef>
                <a:spcPts val="0"/>
              </a:spcBef>
              <a:spcAft>
                <a:spcPts val="0"/>
              </a:spcAft>
              <a:buClr>
                <a:schemeClr val="lt1"/>
              </a:buClr>
              <a:buSzPts val="3600"/>
              <a:buNone/>
              <a:defRPr sz="3600">
                <a:solidFill>
                  <a:schemeClr val="lt1"/>
                </a:solidFill>
              </a:defRPr>
            </a:lvl6pPr>
            <a:lvl7pPr lvl="6" rtl="0">
              <a:lnSpc>
                <a:spcPct val="100000"/>
              </a:lnSpc>
              <a:spcBef>
                <a:spcPts val="0"/>
              </a:spcBef>
              <a:spcAft>
                <a:spcPts val="0"/>
              </a:spcAft>
              <a:buClr>
                <a:schemeClr val="lt1"/>
              </a:buClr>
              <a:buSzPts val="3600"/>
              <a:buNone/>
              <a:defRPr sz="3600">
                <a:solidFill>
                  <a:schemeClr val="lt1"/>
                </a:solidFill>
              </a:defRPr>
            </a:lvl7pPr>
            <a:lvl8pPr lvl="7" rtl="0">
              <a:lnSpc>
                <a:spcPct val="100000"/>
              </a:lnSpc>
              <a:spcBef>
                <a:spcPts val="0"/>
              </a:spcBef>
              <a:spcAft>
                <a:spcPts val="0"/>
              </a:spcAft>
              <a:buClr>
                <a:schemeClr val="lt1"/>
              </a:buClr>
              <a:buSzPts val="3600"/>
              <a:buNone/>
              <a:defRPr sz="3600">
                <a:solidFill>
                  <a:schemeClr val="lt1"/>
                </a:solidFill>
              </a:defRPr>
            </a:lvl8pPr>
            <a:lvl9pPr lvl="8"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326" name="Google Shape;326;p25"/>
          <p:cNvSpPr>
            <a:spLocks noGrp="1"/>
          </p:cNvSpPr>
          <p:nvPr>
            <p:ph type="pic" idx="4"/>
          </p:nvPr>
        </p:nvSpPr>
        <p:spPr>
          <a:xfrm>
            <a:off x="0" y="0"/>
            <a:ext cx="5894400" cy="6858000"/>
          </a:xfrm>
          <a:prstGeom prst="flowChartDelay">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2C Eyebrow, Title, Subtitle, Content on Near White">
  <p:cSld name="TITLE_AND_BODY_1_1">
    <p:bg>
      <p:bgPr>
        <a:solidFill>
          <a:schemeClr val="lt2"/>
        </a:solidFill>
        <a:effectLst/>
      </p:bgPr>
    </p:bg>
    <p:spTree>
      <p:nvGrpSpPr>
        <p:cNvPr id="1" name="Shape 327"/>
        <p:cNvGrpSpPr/>
        <p:nvPr/>
      </p:nvGrpSpPr>
      <p:grpSpPr>
        <a:xfrm>
          <a:off x="0" y="0"/>
          <a:ext cx="0" cy="0"/>
          <a:chOff x="0" y="0"/>
          <a:chExt cx="0" cy="0"/>
        </a:xfrm>
      </p:grpSpPr>
      <p:sp>
        <p:nvSpPr>
          <p:cNvPr id="328" name="Google Shape;328;p2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29" name="Google Shape;329;p26"/>
          <p:cNvSpPr txBox="1">
            <a:spLocks noGrp="1"/>
          </p:cNvSpPr>
          <p:nvPr>
            <p:ph type="body" idx="1"/>
          </p:nvPr>
        </p:nvSpPr>
        <p:spPr>
          <a:xfrm>
            <a:off x="415600" y="1834900"/>
            <a:ext cx="11360700" cy="41331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330" name="Google Shape;330;p26"/>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 name="Google Shape;331;p26"/>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2" name="Google Shape;332;p26"/>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333" name="Google Shape;333;p26"/>
          <p:cNvSpPr txBox="1">
            <a:spLocks noGrp="1"/>
          </p:cNvSpPr>
          <p:nvPr>
            <p:ph type="title" idx="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334" name="Google Shape;334;p26"/>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2C Eyebrow, Title, Subtitle, Content on White">
  <p:cSld name="TITLE_AND_BODY_1_1_2">
    <p:bg>
      <p:bgPr>
        <a:solidFill>
          <a:schemeClr val="lt1"/>
        </a:solidFill>
        <a:effectLst/>
      </p:bgPr>
    </p:bg>
    <p:spTree>
      <p:nvGrpSpPr>
        <p:cNvPr id="1" name="Shape 335"/>
        <p:cNvGrpSpPr/>
        <p:nvPr/>
      </p:nvGrpSpPr>
      <p:grpSpPr>
        <a:xfrm>
          <a:off x="0" y="0"/>
          <a:ext cx="0" cy="0"/>
          <a:chOff x="0" y="0"/>
          <a:chExt cx="0" cy="0"/>
        </a:xfrm>
      </p:grpSpPr>
      <p:sp>
        <p:nvSpPr>
          <p:cNvPr id="336" name="Google Shape;336;p2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37" name="Google Shape;337;p27"/>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338" name="Google Shape;338;p27"/>
          <p:cNvSpPr txBox="1">
            <a:spLocks noGrp="1"/>
          </p:cNvSpPr>
          <p:nvPr>
            <p:ph type="body" idx="1"/>
          </p:nvPr>
        </p:nvSpPr>
        <p:spPr>
          <a:xfrm>
            <a:off x="415600" y="1834900"/>
            <a:ext cx="11360700" cy="41331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339" name="Google Shape;339;p27"/>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0" name="Google Shape;340;p27"/>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 name="Google Shape;341;p27"/>
          <p:cNvSpPr txBox="1">
            <a:spLocks noGrp="1"/>
          </p:cNvSpPr>
          <p:nvPr>
            <p:ph type="title" idx="2"/>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342" name="Google Shape;342;p27"/>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2C Eyebrow, Title, Subtitle, Content, Half white">
  <p:cSld name="TITLE_AND_BODY_1_1_2_1">
    <p:bg>
      <p:bgPr>
        <a:solidFill>
          <a:schemeClr val="lt1"/>
        </a:solidFill>
        <a:effectLst/>
      </p:bgPr>
    </p:bg>
    <p:spTree>
      <p:nvGrpSpPr>
        <p:cNvPr id="1" name="Shape 343"/>
        <p:cNvGrpSpPr/>
        <p:nvPr/>
      </p:nvGrpSpPr>
      <p:grpSpPr>
        <a:xfrm>
          <a:off x="0" y="0"/>
          <a:ext cx="0" cy="0"/>
          <a:chOff x="0" y="0"/>
          <a:chExt cx="0" cy="0"/>
        </a:xfrm>
      </p:grpSpPr>
      <p:sp>
        <p:nvSpPr>
          <p:cNvPr id="344" name="Google Shape;344;p28"/>
          <p:cNvSpPr/>
          <p:nvPr/>
        </p:nvSpPr>
        <p:spPr>
          <a:xfrm>
            <a:off x="6096000" y="0"/>
            <a:ext cx="6096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45" name="Google Shape;345;p28"/>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46" name="Google Shape;346;p28"/>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347" name="Google Shape;347;p28"/>
          <p:cNvSpPr txBox="1">
            <a:spLocks noGrp="1"/>
          </p:cNvSpPr>
          <p:nvPr>
            <p:ph type="body" idx="1"/>
          </p:nvPr>
        </p:nvSpPr>
        <p:spPr>
          <a:xfrm>
            <a:off x="415600" y="1834900"/>
            <a:ext cx="11360700" cy="41331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348" name="Google Shape;348;p28"/>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 name="Google Shape;349;p28"/>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 name="Google Shape;350;p28"/>
          <p:cNvSpPr txBox="1">
            <a:spLocks noGrp="1"/>
          </p:cNvSpPr>
          <p:nvPr>
            <p:ph type="title" idx="2"/>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351" name="Google Shape;351;p28"/>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images">
  <p:cSld name="TITLE_AND_TWO_COLUMNS_1">
    <p:bg>
      <p:bgPr>
        <a:solidFill>
          <a:schemeClr val="lt2"/>
        </a:solidFill>
        <a:effectLst/>
      </p:bgPr>
    </p:bg>
    <p:spTree>
      <p:nvGrpSpPr>
        <p:cNvPr id="1" name="Shape 352"/>
        <p:cNvGrpSpPr/>
        <p:nvPr/>
      </p:nvGrpSpPr>
      <p:grpSpPr>
        <a:xfrm>
          <a:off x="0" y="0"/>
          <a:ext cx="0" cy="0"/>
          <a:chOff x="0" y="0"/>
          <a:chExt cx="0" cy="0"/>
        </a:xfrm>
      </p:grpSpPr>
      <p:sp>
        <p:nvSpPr>
          <p:cNvPr id="353" name="Google Shape;353;p29"/>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54" name="Google Shape;354;p29"/>
          <p:cNvSpPr>
            <a:spLocks noGrp="1"/>
          </p:cNvSpPr>
          <p:nvPr>
            <p:ph type="pic" idx="2"/>
          </p:nvPr>
        </p:nvSpPr>
        <p:spPr>
          <a:xfrm>
            <a:off x="6443133" y="1700767"/>
            <a:ext cx="5333100" cy="4133100"/>
          </a:xfrm>
          <a:prstGeom prst="rect">
            <a:avLst/>
          </a:prstGeom>
          <a:noFill/>
          <a:ln>
            <a:noFill/>
          </a:ln>
        </p:spPr>
      </p:sp>
      <p:sp>
        <p:nvSpPr>
          <p:cNvPr id="355" name="Google Shape;355;p29"/>
          <p:cNvSpPr>
            <a:spLocks noGrp="1"/>
          </p:cNvSpPr>
          <p:nvPr>
            <p:ph type="pic" idx="3"/>
          </p:nvPr>
        </p:nvSpPr>
        <p:spPr>
          <a:xfrm>
            <a:off x="415667" y="1700767"/>
            <a:ext cx="5333100" cy="4133100"/>
          </a:xfrm>
          <a:prstGeom prst="rect">
            <a:avLst/>
          </a:prstGeom>
          <a:noFill/>
          <a:ln>
            <a:noFill/>
          </a:ln>
        </p:spPr>
      </p:sp>
      <p:sp>
        <p:nvSpPr>
          <p:cNvPr id="356" name="Google Shape;356;p29"/>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7" name="Google Shape;357;p29"/>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8" name="Google Shape;358;p29"/>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359" name="Google Shape;359;p29"/>
          <p:cNvSpPr txBox="1">
            <a:spLocks noGrp="1"/>
          </p:cNvSpPr>
          <p:nvPr>
            <p:ph type="title" idx="4"/>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360" name="Google Shape;360;p29"/>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images 2">
  <p:cSld name="TITLE_AND_TWO_COLUMNS_1_3">
    <p:bg>
      <p:bgPr>
        <a:solidFill>
          <a:schemeClr val="lt1"/>
        </a:solidFill>
        <a:effectLst/>
      </p:bgPr>
    </p:bg>
    <p:spTree>
      <p:nvGrpSpPr>
        <p:cNvPr id="1" name="Shape 361"/>
        <p:cNvGrpSpPr/>
        <p:nvPr/>
      </p:nvGrpSpPr>
      <p:grpSpPr>
        <a:xfrm>
          <a:off x="0" y="0"/>
          <a:ext cx="0" cy="0"/>
          <a:chOff x="0" y="0"/>
          <a:chExt cx="0" cy="0"/>
        </a:xfrm>
      </p:grpSpPr>
      <p:sp>
        <p:nvSpPr>
          <p:cNvPr id="362" name="Google Shape;362;p30"/>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63" name="Google Shape;363;p30"/>
          <p:cNvSpPr>
            <a:spLocks noGrp="1"/>
          </p:cNvSpPr>
          <p:nvPr>
            <p:ph type="pic" idx="2"/>
          </p:nvPr>
        </p:nvSpPr>
        <p:spPr>
          <a:xfrm>
            <a:off x="6443133" y="1700767"/>
            <a:ext cx="5333100" cy="4133100"/>
          </a:xfrm>
          <a:prstGeom prst="rect">
            <a:avLst/>
          </a:prstGeom>
          <a:noFill/>
          <a:ln>
            <a:noFill/>
          </a:ln>
        </p:spPr>
      </p:sp>
      <p:sp>
        <p:nvSpPr>
          <p:cNvPr id="364" name="Google Shape;364;p30"/>
          <p:cNvSpPr>
            <a:spLocks noGrp="1"/>
          </p:cNvSpPr>
          <p:nvPr>
            <p:ph type="pic" idx="3"/>
          </p:nvPr>
        </p:nvSpPr>
        <p:spPr>
          <a:xfrm>
            <a:off x="415667" y="1700767"/>
            <a:ext cx="5333100" cy="4133100"/>
          </a:xfrm>
          <a:prstGeom prst="rect">
            <a:avLst/>
          </a:prstGeom>
          <a:noFill/>
          <a:ln>
            <a:noFill/>
          </a:ln>
        </p:spPr>
      </p:sp>
      <p:sp>
        <p:nvSpPr>
          <p:cNvPr id="365" name="Google Shape;365;p30"/>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6" name="Google Shape;366;p30"/>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7" name="Google Shape;367;p30"/>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368" name="Google Shape;368;p30"/>
          <p:cNvSpPr txBox="1">
            <a:spLocks noGrp="1"/>
          </p:cNvSpPr>
          <p:nvPr>
            <p:ph type="title" idx="4"/>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369" name="Google Shape;369;p30"/>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images 1 2">
  <p:cSld name="TITLE_AND_TWO_COLUMNS_1_2_2_1_2">
    <p:bg>
      <p:bgPr>
        <a:solidFill>
          <a:schemeClr val="lt1"/>
        </a:solidFill>
        <a:effectLst/>
      </p:bgPr>
    </p:bg>
    <p:spTree>
      <p:nvGrpSpPr>
        <p:cNvPr id="1" name="Shape 370"/>
        <p:cNvGrpSpPr/>
        <p:nvPr/>
      </p:nvGrpSpPr>
      <p:grpSpPr>
        <a:xfrm>
          <a:off x="0" y="0"/>
          <a:ext cx="0" cy="0"/>
          <a:chOff x="0" y="0"/>
          <a:chExt cx="0" cy="0"/>
        </a:xfrm>
      </p:grpSpPr>
      <p:sp>
        <p:nvSpPr>
          <p:cNvPr id="371" name="Google Shape;371;p31"/>
          <p:cNvSpPr>
            <a:spLocks noGrp="1"/>
          </p:cNvSpPr>
          <p:nvPr>
            <p:ph type="pic" idx="2"/>
          </p:nvPr>
        </p:nvSpPr>
        <p:spPr>
          <a:xfrm>
            <a:off x="415667" y="1700767"/>
            <a:ext cx="3728400" cy="4394700"/>
          </a:xfrm>
          <a:prstGeom prst="rect">
            <a:avLst/>
          </a:prstGeom>
          <a:noFill/>
          <a:ln>
            <a:noFill/>
          </a:ln>
        </p:spPr>
      </p:sp>
      <p:sp>
        <p:nvSpPr>
          <p:cNvPr id="372" name="Google Shape;372;p31"/>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73" name="Google Shape;373;p31"/>
          <p:cNvSpPr>
            <a:spLocks noGrp="1"/>
          </p:cNvSpPr>
          <p:nvPr>
            <p:ph type="pic" idx="3"/>
          </p:nvPr>
        </p:nvSpPr>
        <p:spPr>
          <a:xfrm>
            <a:off x="8047997" y="1700767"/>
            <a:ext cx="3728400" cy="4394700"/>
          </a:xfrm>
          <a:prstGeom prst="rect">
            <a:avLst/>
          </a:prstGeom>
          <a:noFill/>
          <a:ln>
            <a:noFill/>
          </a:ln>
        </p:spPr>
      </p:sp>
      <p:sp>
        <p:nvSpPr>
          <p:cNvPr id="374" name="Google Shape;374;p31"/>
          <p:cNvSpPr>
            <a:spLocks noGrp="1"/>
          </p:cNvSpPr>
          <p:nvPr>
            <p:ph type="pic" idx="4"/>
          </p:nvPr>
        </p:nvSpPr>
        <p:spPr>
          <a:xfrm>
            <a:off x="4231849" y="1700767"/>
            <a:ext cx="3728400" cy="4394700"/>
          </a:xfrm>
          <a:prstGeom prst="rect">
            <a:avLst/>
          </a:prstGeom>
          <a:noFill/>
          <a:ln>
            <a:noFill/>
          </a:ln>
        </p:spPr>
      </p:sp>
      <p:sp>
        <p:nvSpPr>
          <p:cNvPr id="375" name="Google Shape;375;p31"/>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6" name="Google Shape;376;p31"/>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7" name="Google Shape;377;p31"/>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378" name="Google Shape;378;p31"/>
          <p:cNvSpPr txBox="1">
            <a:spLocks noGrp="1"/>
          </p:cNvSpPr>
          <p:nvPr>
            <p:ph type="title" idx="5"/>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379" name="Google Shape;379;p31"/>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on-animating Title Bar">
  <p:cSld name="Non-animating Title Bar">
    <p:spTree>
      <p:nvGrpSpPr>
        <p:cNvPr id="1" name="Shape 21"/>
        <p:cNvGrpSpPr/>
        <p:nvPr/>
      </p:nvGrpSpPr>
      <p:grpSpPr>
        <a:xfrm>
          <a:off x="0" y="0"/>
          <a:ext cx="0" cy="0"/>
          <a:chOff x="0" y="0"/>
          <a:chExt cx="0" cy="0"/>
        </a:xfrm>
      </p:grpSpPr>
      <p:sp>
        <p:nvSpPr>
          <p:cNvPr id="22" name="Google Shape;22;p4"/>
          <p:cNvSpPr/>
          <p:nvPr/>
        </p:nvSpPr>
        <p:spPr>
          <a:xfrm>
            <a:off x="0" y="-2"/>
            <a:ext cx="12192000" cy="1023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23" name="Google Shape;23;p4"/>
          <p:cNvSpPr txBox="1">
            <a:spLocks noGrp="1"/>
          </p:cNvSpPr>
          <p:nvPr>
            <p:ph type="title"/>
          </p:nvPr>
        </p:nvSpPr>
        <p:spPr>
          <a:xfrm>
            <a:off x="91438" y="243035"/>
            <a:ext cx="9853800" cy="5373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2pPr>
            <a:lvl3pPr lvl="2"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3pPr>
            <a:lvl4pPr lvl="3"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4pPr>
            <a:lvl5pPr lvl="4"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5pPr>
            <a:lvl6pPr lvl="5"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6pPr>
            <a:lvl7pPr lvl="6"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7pPr>
            <a:lvl8pPr lvl="7"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8pPr>
            <a:lvl9pPr lvl="8" rtl="0">
              <a:spcBef>
                <a:spcPts val="0"/>
              </a:spcBef>
              <a:spcAft>
                <a:spcPts val="0"/>
              </a:spcAft>
              <a:buClr>
                <a:schemeClr val="dk1"/>
              </a:buClr>
              <a:buSzPts val="2800"/>
              <a:buFont typeface="Mulish"/>
              <a:buNone/>
              <a:defRPr sz="2800">
                <a:solidFill>
                  <a:schemeClr val="dk1"/>
                </a:solidFill>
                <a:latin typeface="Mulish"/>
                <a:ea typeface="Mulish"/>
                <a:cs typeface="Mulish"/>
                <a:sym typeface="Mulish"/>
              </a:defRPr>
            </a:lvl9pPr>
          </a:lstStyle>
          <a:p>
            <a:endParaRPr/>
          </a:p>
        </p:txBody>
      </p:sp>
      <p:sp>
        <p:nvSpPr>
          <p:cNvPr id="24" name="Google Shape;24;p4"/>
          <p:cNvSpPr txBox="1"/>
          <p:nvPr/>
        </p:nvSpPr>
        <p:spPr>
          <a:xfrm>
            <a:off x="1243100" y="153900"/>
            <a:ext cx="978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subjetcs">
  <p:cSld name="TITLE_AND_TWO_COLUMNS_1_2_2_1_1_1">
    <p:bg>
      <p:bgPr>
        <a:solidFill>
          <a:schemeClr val="lt1"/>
        </a:solidFill>
        <a:effectLst/>
      </p:bgPr>
    </p:bg>
    <p:spTree>
      <p:nvGrpSpPr>
        <p:cNvPr id="1" name="Shape 380"/>
        <p:cNvGrpSpPr/>
        <p:nvPr/>
      </p:nvGrpSpPr>
      <p:grpSpPr>
        <a:xfrm>
          <a:off x="0" y="0"/>
          <a:ext cx="0" cy="0"/>
          <a:chOff x="0" y="0"/>
          <a:chExt cx="0" cy="0"/>
        </a:xfrm>
      </p:grpSpPr>
      <p:sp>
        <p:nvSpPr>
          <p:cNvPr id="381" name="Google Shape;381;p32"/>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382" name="Google Shape;382;p32"/>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cxnSp>
        <p:nvCxnSpPr>
          <p:cNvPr id="383" name="Google Shape;383;p32"/>
          <p:cNvCxnSpPr/>
          <p:nvPr/>
        </p:nvCxnSpPr>
        <p:spPr>
          <a:xfrm>
            <a:off x="520333" y="1901983"/>
            <a:ext cx="0" cy="3570000"/>
          </a:xfrm>
          <a:prstGeom prst="straightConnector1">
            <a:avLst/>
          </a:prstGeom>
          <a:noFill/>
          <a:ln w="38100" cap="flat" cmpd="sng">
            <a:solidFill>
              <a:schemeClr val="accent1"/>
            </a:solidFill>
            <a:prstDash val="solid"/>
            <a:round/>
            <a:headEnd type="none" w="med" len="med"/>
            <a:tailEnd type="none" w="med" len="med"/>
          </a:ln>
        </p:spPr>
      </p:cxnSp>
      <p:cxnSp>
        <p:nvCxnSpPr>
          <p:cNvPr id="384" name="Google Shape;384;p32"/>
          <p:cNvCxnSpPr/>
          <p:nvPr/>
        </p:nvCxnSpPr>
        <p:spPr>
          <a:xfrm>
            <a:off x="4244867" y="1865183"/>
            <a:ext cx="0" cy="3651600"/>
          </a:xfrm>
          <a:prstGeom prst="straightConnector1">
            <a:avLst/>
          </a:prstGeom>
          <a:noFill/>
          <a:ln w="38100" cap="flat" cmpd="sng">
            <a:solidFill>
              <a:schemeClr val="accent3"/>
            </a:solidFill>
            <a:prstDash val="solid"/>
            <a:round/>
            <a:headEnd type="none" w="med" len="med"/>
            <a:tailEnd type="none" w="med" len="med"/>
          </a:ln>
        </p:spPr>
      </p:cxnSp>
      <p:cxnSp>
        <p:nvCxnSpPr>
          <p:cNvPr id="385" name="Google Shape;385;p32"/>
          <p:cNvCxnSpPr/>
          <p:nvPr/>
        </p:nvCxnSpPr>
        <p:spPr>
          <a:xfrm>
            <a:off x="8172867" y="1828383"/>
            <a:ext cx="0" cy="3803700"/>
          </a:xfrm>
          <a:prstGeom prst="straightConnector1">
            <a:avLst/>
          </a:prstGeom>
          <a:noFill/>
          <a:ln w="38100" cap="flat" cmpd="sng">
            <a:solidFill>
              <a:schemeClr val="accent2"/>
            </a:solidFill>
            <a:prstDash val="solid"/>
            <a:round/>
            <a:headEnd type="none" w="med" len="med"/>
            <a:tailEnd type="none" w="med" len="med"/>
          </a:ln>
        </p:spPr>
      </p:cxnSp>
      <p:sp>
        <p:nvSpPr>
          <p:cNvPr id="386" name="Google Shape;386;p32"/>
          <p:cNvSpPr>
            <a:spLocks noGrp="1"/>
          </p:cNvSpPr>
          <p:nvPr>
            <p:ph type="pic" idx="2"/>
          </p:nvPr>
        </p:nvSpPr>
        <p:spPr>
          <a:xfrm>
            <a:off x="781367" y="3948800"/>
            <a:ext cx="2717700" cy="1523100"/>
          </a:xfrm>
          <a:prstGeom prst="roundRect">
            <a:avLst>
              <a:gd name="adj" fmla="val 12833"/>
            </a:avLst>
          </a:prstGeom>
          <a:noFill/>
          <a:ln>
            <a:noFill/>
          </a:ln>
        </p:spPr>
      </p:sp>
      <p:sp>
        <p:nvSpPr>
          <p:cNvPr id="387" name="Google Shape;387;p32"/>
          <p:cNvSpPr>
            <a:spLocks noGrp="1"/>
          </p:cNvSpPr>
          <p:nvPr>
            <p:ph type="pic" idx="3"/>
          </p:nvPr>
        </p:nvSpPr>
        <p:spPr>
          <a:xfrm>
            <a:off x="4597600" y="3993600"/>
            <a:ext cx="2717700" cy="1523100"/>
          </a:xfrm>
          <a:prstGeom prst="roundRect">
            <a:avLst>
              <a:gd name="adj" fmla="val 12833"/>
            </a:avLst>
          </a:prstGeom>
          <a:noFill/>
          <a:ln>
            <a:noFill/>
          </a:ln>
        </p:spPr>
      </p:sp>
      <p:sp>
        <p:nvSpPr>
          <p:cNvPr id="388" name="Google Shape;388;p32"/>
          <p:cNvSpPr>
            <a:spLocks noGrp="1"/>
          </p:cNvSpPr>
          <p:nvPr>
            <p:ph type="pic" idx="4"/>
          </p:nvPr>
        </p:nvSpPr>
        <p:spPr>
          <a:xfrm>
            <a:off x="8534400" y="3971300"/>
            <a:ext cx="2717700" cy="1523100"/>
          </a:xfrm>
          <a:prstGeom prst="roundRect">
            <a:avLst>
              <a:gd name="adj" fmla="val 12833"/>
            </a:avLst>
          </a:prstGeom>
          <a:noFill/>
          <a:ln>
            <a:noFill/>
          </a:ln>
        </p:spPr>
      </p:sp>
      <p:sp>
        <p:nvSpPr>
          <p:cNvPr id="389" name="Google Shape;389;p32"/>
          <p:cNvSpPr txBox="1">
            <a:spLocks noGrp="1"/>
          </p:cNvSpPr>
          <p:nvPr>
            <p:ph type="subTitle" idx="1"/>
          </p:nvPr>
        </p:nvSpPr>
        <p:spPr>
          <a:xfrm>
            <a:off x="872800" y="2721800"/>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a:lvl1pPr>
            <a:lvl2pPr lvl="1" rtl="0">
              <a:lnSpc>
                <a:spcPct val="100000"/>
              </a:lnSpc>
              <a:spcBef>
                <a:spcPts val="1300"/>
              </a:spcBef>
              <a:spcAft>
                <a:spcPts val="0"/>
              </a:spcAft>
              <a:buSzPts val="1700"/>
              <a:buNone/>
              <a:defRPr sz="1700"/>
            </a:lvl2pPr>
            <a:lvl3pPr lvl="2" rtl="0">
              <a:lnSpc>
                <a:spcPct val="100000"/>
              </a:lnSpc>
              <a:spcBef>
                <a:spcPts val="1300"/>
              </a:spcBef>
              <a:spcAft>
                <a:spcPts val="0"/>
              </a:spcAft>
              <a:buSzPts val="1700"/>
              <a:buNone/>
              <a:defRPr sz="1700"/>
            </a:lvl3pPr>
            <a:lvl4pPr lvl="3" rtl="0">
              <a:lnSpc>
                <a:spcPct val="100000"/>
              </a:lnSpc>
              <a:spcBef>
                <a:spcPts val="1300"/>
              </a:spcBef>
              <a:spcAft>
                <a:spcPts val="0"/>
              </a:spcAft>
              <a:buSzPts val="1700"/>
              <a:buNone/>
              <a:defRPr sz="1700"/>
            </a:lvl4pPr>
            <a:lvl5pPr lvl="4" rtl="0">
              <a:lnSpc>
                <a:spcPct val="100000"/>
              </a:lnSpc>
              <a:spcBef>
                <a:spcPts val="1300"/>
              </a:spcBef>
              <a:spcAft>
                <a:spcPts val="0"/>
              </a:spcAft>
              <a:buSzPts val="1700"/>
              <a:buNone/>
              <a:defRPr sz="1700"/>
            </a:lvl5pPr>
            <a:lvl6pPr lvl="5" rtl="0">
              <a:lnSpc>
                <a:spcPct val="100000"/>
              </a:lnSpc>
              <a:spcBef>
                <a:spcPts val="1300"/>
              </a:spcBef>
              <a:spcAft>
                <a:spcPts val="0"/>
              </a:spcAft>
              <a:buSzPts val="1700"/>
              <a:buNone/>
              <a:defRPr sz="1700"/>
            </a:lvl6pPr>
            <a:lvl7pPr lvl="6" rtl="0">
              <a:lnSpc>
                <a:spcPct val="100000"/>
              </a:lnSpc>
              <a:spcBef>
                <a:spcPts val="1300"/>
              </a:spcBef>
              <a:spcAft>
                <a:spcPts val="0"/>
              </a:spcAft>
              <a:buSzPts val="1700"/>
              <a:buNone/>
              <a:defRPr sz="1700"/>
            </a:lvl7pPr>
            <a:lvl8pPr lvl="7" rtl="0">
              <a:lnSpc>
                <a:spcPct val="100000"/>
              </a:lnSpc>
              <a:spcBef>
                <a:spcPts val="1300"/>
              </a:spcBef>
              <a:spcAft>
                <a:spcPts val="0"/>
              </a:spcAft>
              <a:buSzPts val="1700"/>
              <a:buNone/>
              <a:defRPr sz="1700"/>
            </a:lvl8pPr>
            <a:lvl9pPr lvl="8" rtl="0">
              <a:lnSpc>
                <a:spcPct val="100000"/>
              </a:lnSpc>
              <a:spcBef>
                <a:spcPts val="1300"/>
              </a:spcBef>
              <a:spcAft>
                <a:spcPts val="1300"/>
              </a:spcAft>
              <a:buSzPts val="1700"/>
              <a:buNone/>
              <a:defRPr sz="1700"/>
            </a:lvl9pPr>
          </a:lstStyle>
          <a:p>
            <a:endParaRPr/>
          </a:p>
        </p:txBody>
      </p:sp>
      <p:sp>
        <p:nvSpPr>
          <p:cNvPr id="390" name="Google Shape;390;p32"/>
          <p:cNvSpPr txBox="1">
            <a:spLocks noGrp="1"/>
          </p:cNvSpPr>
          <p:nvPr>
            <p:ph type="subTitle" idx="5"/>
          </p:nvPr>
        </p:nvSpPr>
        <p:spPr>
          <a:xfrm>
            <a:off x="872800" y="2053867"/>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b="1"/>
            </a:lvl1pPr>
            <a:lvl2pPr lvl="1" rtl="0">
              <a:lnSpc>
                <a:spcPct val="100000"/>
              </a:lnSpc>
              <a:spcBef>
                <a:spcPts val="1300"/>
              </a:spcBef>
              <a:spcAft>
                <a:spcPts val="0"/>
              </a:spcAft>
              <a:buSzPts val="1700"/>
              <a:buNone/>
              <a:defRPr sz="1700" b="1"/>
            </a:lvl2pPr>
            <a:lvl3pPr lvl="2" rtl="0">
              <a:lnSpc>
                <a:spcPct val="100000"/>
              </a:lnSpc>
              <a:spcBef>
                <a:spcPts val="1300"/>
              </a:spcBef>
              <a:spcAft>
                <a:spcPts val="0"/>
              </a:spcAft>
              <a:buSzPts val="1700"/>
              <a:buNone/>
              <a:defRPr sz="1700" b="1"/>
            </a:lvl3pPr>
            <a:lvl4pPr lvl="3" rtl="0">
              <a:lnSpc>
                <a:spcPct val="100000"/>
              </a:lnSpc>
              <a:spcBef>
                <a:spcPts val="1300"/>
              </a:spcBef>
              <a:spcAft>
                <a:spcPts val="0"/>
              </a:spcAft>
              <a:buSzPts val="1700"/>
              <a:buNone/>
              <a:defRPr sz="1700" b="1"/>
            </a:lvl4pPr>
            <a:lvl5pPr lvl="4" rtl="0">
              <a:lnSpc>
                <a:spcPct val="100000"/>
              </a:lnSpc>
              <a:spcBef>
                <a:spcPts val="1300"/>
              </a:spcBef>
              <a:spcAft>
                <a:spcPts val="0"/>
              </a:spcAft>
              <a:buSzPts val="1700"/>
              <a:buNone/>
              <a:defRPr sz="1700" b="1"/>
            </a:lvl5pPr>
            <a:lvl6pPr lvl="5" rtl="0">
              <a:lnSpc>
                <a:spcPct val="100000"/>
              </a:lnSpc>
              <a:spcBef>
                <a:spcPts val="1300"/>
              </a:spcBef>
              <a:spcAft>
                <a:spcPts val="0"/>
              </a:spcAft>
              <a:buSzPts val="1700"/>
              <a:buNone/>
              <a:defRPr sz="1700" b="1"/>
            </a:lvl6pPr>
            <a:lvl7pPr lvl="6" rtl="0">
              <a:lnSpc>
                <a:spcPct val="100000"/>
              </a:lnSpc>
              <a:spcBef>
                <a:spcPts val="1300"/>
              </a:spcBef>
              <a:spcAft>
                <a:spcPts val="0"/>
              </a:spcAft>
              <a:buSzPts val="1700"/>
              <a:buNone/>
              <a:defRPr sz="1700" b="1"/>
            </a:lvl7pPr>
            <a:lvl8pPr lvl="7" rtl="0">
              <a:lnSpc>
                <a:spcPct val="100000"/>
              </a:lnSpc>
              <a:spcBef>
                <a:spcPts val="1300"/>
              </a:spcBef>
              <a:spcAft>
                <a:spcPts val="0"/>
              </a:spcAft>
              <a:buSzPts val="1700"/>
              <a:buNone/>
              <a:defRPr sz="1700" b="1"/>
            </a:lvl8pPr>
            <a:lvl9pPr lvl="8" rtl="0">
              <a:lnSpc>
                <a:spcPct val="100000"/>
              </a:lnSpc>
              <a:spcBef>
                <a:spcPts val="1300"/>
              </a:spcBef>
              <a:spcAft>
                <a:spcPts val="1300"/>
              </a:spcAft>
              <a:buSzPts val="1700"/>
              <a:buNone/>
              <a:defRPr sz="1700" b="1"/>
            </a:lvl9pPr>
          </a:lstStyle>
          <a:p>
            <a:endParaRPr/>
          </a:p>
        </p:txBody>
      </p:sp>
      <p:sp>
        <p:nvSpPr>
          <p:cNvPr id="391" name="Google Shape;391;p32"/>
          <p:cNvSpPr txBox="1">
            <a:spLocks noGrp="1"/>
          </p:cNvSpPr>
          <p:nvPr>
            <p:ph type="subTitle" idx="6"/>
          </p:nvPr>
        </p:nvSpPr>
        <p:spPr>
          <a:xfrm>
            <a:off x="4587733" y="2721800"/>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a:lvl1pPr>
            <a:lvl2pPr lvl="1" rtl="0">
              <a:lnSpc>
                <a:spcPct val="100000"/>
              </a:lnSpc>
              <a:spcBef>
                <a:spcPts val="1300"/>
              </a:spcBef>
              <a:spcAft>
                <a:spcPts val="0"/>
              </a:spcAft>
              <a:buSzPts val="1700"/>
              <a:buNone/>
              <a:defRPr sz="1700"/>
            </a:lvl2pPr>
            <a:lvl3pPr lvl="2" rtl="0">
              <a:lnSpc>
                <a:spcPct val="100000"/>
              </a:lnSpc>
              <a:spcBef>
                <a:spcPts val="1300"/>
              </a:spcBef>
              <a:spcAft>
                <a:spcPts val="0"/>
              </a:spcAft>
              <a:buSzPts val="1700"/>
              <a:buNone/>
              <a:defRPr sz="1700"/>
            </a:lvl3pPr>
            <a:lvl4pPr lvl="3" rtl="0">
              <a:lnSpc>
                <a:spcPct val="100000"/>
              </a:lnSpc>
              <a:spcBef>
                <a:spcPts val="1300"/>
              </a:spcBef>
              <a:spcAft>
                <a:spcPts val="0"/>
              </a:spcAft>
              <a:buSzPts val="1700"/>
              <a:buNone/>
              <a:defRPr sz="1700"/>
            </a:lvl4pPr>
            <a:lvl5pPr lvl="4" rtl="0">
              <a:lnSpc>
                <a:spcPct val="100000"/>
              </a:lnSpc>
              <a:spcBef>
                <a:spcPts val="1300"/>
              </a:spcBef>
              <a:spcAft>
                <a:spcPts val="0"/>
              </a:spcAft>
              <a:buSzPts val="1700"/>
              <a:buNone/>
              <a:defRPr sz="1700"/>
            </a:lvl5pPr>
            <a:lvl6pPr lvl="5" rtl="0">
              <a:lnSpc>
                <a:spcPct val="100000"/>
              </a:lnSpc>
              <a:spcBef>
                <a:spcPts val="1300"/>
              </a:spcBef>
              <a:spcAft>
                <a:spcPts val="0"/>
              </a:spcAft>
              <a:buSzPts val="1700"/>
              <a:buNone/>
              <a:defRPr sz="1700"/>
            </a:lvl6pPr>
            <a:lvl7pPr lvl="6" rtl="0">
              <a:lnSpc>
                <a:spcPct val="100000"/>
              </a:lnSpc>
              <a:spcBef>
                <a:spcPts val="1300"/>
              </a:spcBef>
              <a:spcAft>
                <a:spcPts val="0"/>
              </a:spcAft>
              <a:buSzPts val="1700"/>
              <a:buNone/>
              <a:defRPr sz="1700"/>
            </a:lvl7pPr>
            <a:lvl8pPr lvl="7" rtl="0">
              <a:lnSpc>
                <a:spcPct val="100000"/>
              </a:lnSpc>
              <a:spcBef>
                <a:spcPts val="1300"/>
              </a:spcBef>
              <a:spcAft>
                <a:spcPts val="0"/>
              </a:spcAft>
              <a:buSzPts val="1700"/>
              <a:buNone/>
              <a:defRPr sz="1700"/>
            </a:lvl8pPr>
            <a:lvl9pPr lvl="8" rtl="0">
              <a:lnSpc>
                <a:spcPct val="100000"/>
              </a:lnSpc>
              <a:spcBef>
                <a:spcPts val="1300"/>
              </a:spcBef>
              <a:spcAft>
                <a:spcPts val="1300"/>
              </a:spcAft>
              <a:buSzPts val="1700"/>
              <a:buNone/>
              <a:defRPr sz="1700"/>
            </a:lvl9pPr>
          </a:lstStyle>
          <a:p>
            <a:endParaRPr/>
          </a:p>
        </p:txBody>
      </p:sp>
      <p:sp>
        <p:nvSpPr>
          <p:cNvPr id="392" name="Google Shape;392;p32"/>
          <p:cNvSpPr txBox="1">
            <a:spLocks noGrp="1"/>
          </p:cNvSpPr>
          <p:nvPr>
            <p:ph type="subTitle" idx="7"/>
          </p:nvPr>
        </p:nvSpPr>
        <p:spPr>
          <a:xfrm>
            <a:off x="4587733" y="2053867"/>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b="1"/>
            </a:lvl1pPr>
            <a:lvl2pPr lvl="1" rtl="0">
              <a:lnSpc>
                <a:spcPct val="100000"/>
              </a:lnSpc>
              <a:spcBef>
                <a:spcPts val="1300"/>
              </a:spcBef>
              <a:spcAft>
                <a:spcPts val="0"/>
              </a:spcAft>
              <a:buSzPts val="1700"/>
              <a:buNone/>
              <a:defRPr sz="1700" b="1"/>
            </a:lvl2pPr>
            <a:lvl3pPr lvl="2" rtl="0">
              <a:lnSpc>
                <a:spcPct val="100000"/>
              </a:lnSpc>
              <a:spcBef>
                <a:spcPts val="1300"/>
              </a:spcBef>
              <a:spcAft>
                <a:spcPts val="0"/>
              </a:spcAft>
              <a:buSzPts val="1700"/>
              <a:buNone/>
              <a:defRPr sz="1700" b="1"/>
            </a:lvl3pPr>
            <a:lvl4pPr lvl="3" rtl="0">
              <a:lnSpc>
                <a:spcPct val="100000"/>
              </a:lnSpc>
              <a:spcBef>
                <a:spcPts val="1300"/>
              </a:spcBef>
              <a:spcAft>
                <a:spcPts val="0"/>
              </a:spcAft>
              <a:buSzPts val="1700"/>
              <a:buNone/>
              <a:defRPr sz="1700" b="1"/>
            </a:lvl4pPr>
            <a:lvl5pPr lvl="4" rtl="0">
              <a:lnSpc>
                <a:spcPct val="100000"/>
              </a:lnSpc>
              <a:spcBef>
                <a:spcPts val="1300"/>
              </a:spcBef>
              <a:spcAft>
                <a:spcPts val="0"/>
              </a:spcAft>
              <a:buSzPts val="1700"/>
              <a:buNone/>
              <a:defRPr sz="1700" b="1"/>
            </a:lvl5pPr>
            <a:lvl6pPr lvl="5" rtl="0">
              <a:lnSpc>
                <a:spcPct val="100000"/>
              </a:lnSpc>
              <a:spcBef>
                <a:spcPts val="1300"/>
              </a:spcBef>
              <a:spcAft>
                <a:spcPts val="0"/>
              </a:spcAft>
              <a:buSzPts val="1700"/>
              <a:buNone/>
              <a:defRPr sz="1700" b="1"/>
            </a:lvl6pPr>
            <a:lvl7pPr lvl="6" rtl="0">
              <a:lnSpc>
                <a:spcPct val="100000"/>
              </a:lnSpc>
              <a:spcBef>
                <a:spcPts val="1300"/>
              </a:spcBef>
              <a:spcAft>
                <a:spcPts val="0"/>
              </a:spcAft>
              <a:buSzPts val="1700"/>
              <a:buNone/>
              <a:defRPr sz="1700" b="1"/>
            </a:lvl7pPr>
            <a:lvl8pPr lvl="7" rtl="0">
              <a:lnSpc>
                <a:spcPct val="100000"/>
              </a:lnSpc>
              <a:spcBef>
                <a:spcPts val="1300"/>
              </a:spcBef>
              <a:spcAft>
                <a:spcPts val="0"/>
              </a:spcAft>
              <a:buSzPts val="1700"/>
              <a:buNone/>
              <a:defRPr sz="1700" b="1"/>
            </a:lvl8pPr>
            <a:lvl9pPr lvl="8" rtl="0">
              <a:lnSpc>
                <a:spcPct val="100000"/>
              </a:lnSpc>
              <a:spcBef>
                <a:spcPts val="1300"/>
              </a:spcBef>
              <a:spcAft>
                <a:spcPts val="1300"/>
              </a:spcAft>
              <a:buSzPts val="1700"/>
              <a:buNone/>
              <a:defRPr sz="1700" b="1"/>
            </a:lvl9pPr>
          </a:lstStyle>
          <a:p>
            <a:endParaRPr/>
          </a:p>
        </p:txBody>
      </p:sp>
      <p:sp>
        <p:nvSpPr>
          <p:cNvPr id="393" name="Google Shape;393;p32"/>
          <p:cNvSpPr txBox="1">
            <a:spLocks noGrp="1"/>
          </p:cNvSpPr>
          <p:nvPr>
            <p:ph type="subTitle" idx="8"/>
          </p:nvPr>
        </p:nvSpPr>
        <p:spPr>
          <a:xfrm>
            <a:off x="8534400" y="2721800"/>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a:lvl1pPr>
            <a:lvl2pPr lvl="1" rtl="0">
              <a:lnSpc>
                <a:spcPct val="100000"/>
              </a:lnSpc>
              <a:spcBef>
                <a:spcPts val="1300"/>
              </a:spcBef>
              <a:spcAft>
                <a:spcPts val="0"/>
              </a:spcAft>
              <a:buSzPts val="1700"/>
              <a:buNone/>
              <a:defRPr sz="1700"/>
            </a:lvl2pPr>
            <a:lvl3pPr lvl="2" rtl="0">
              <a:lnSpc>
                <a:spcPct val="100000"/>
              </a:lnSpc>
              <a:spcBef>
                <a:spcPts val="1300"/>
              </a:spcBef>
              <a:spcAft>
                <a:spcPts val="0"/>
              </a:spcAft>
              <a:buSzPts val="1700"/>
              <a:buNone/>
              <a:defRPr sz="1700"/>
            </a:lvl3pPr>
            <a:lvl4pPr lvl="3" rtl="0">
              <a:lnSpc>
                <a:spcPct val="100000"/>
              </a:lnSpc>
              <a:spcBef>
                <a:spcPts val="1300"/>
              </a:spcBef>
              <a:spcAft>
                <a:spcPts val="0"/>
              </a:spcAft>
              <a:buSzPts val="1700"/>
              <a:buNone/>
              <a:defRPr sz="1700"/>
            </a:lvl4pPr>
            <a:lvl5pPr lvl="4" rtl="0">
              <a:lnSpc>
                <a:spcPct val="100000"/>
              </a:lnSpc>
              <a:spcBef>
                <a:spcPts val="1300"/>
              </a:spcBef>
              <a:spcAft>
                <a:spcPts val="0"/>
              </a:spcAft>
              <a:buSzPts val="1700"/>
              <a:buNone/>
              <a:defRPr sz="1700"/>
            </a:lvl5pPr>
            <a:lvl6pPr lvl="5" rtl="0">
              <a:lnSpc>
                <a:spcPct val="100000"/>
              </a:lnSpc>
              <a:spcBef>
                <a:spcPts val="1300"/>
              </a:spcBef>
              <a:spcAft>
                <a:spcPts val="0"/>
              </a:spcAft>
              <a:buSzPts val="1700"/>
              <a:buNone/>
              <a:defRPr sz="1700"/>
            </a:lvl6pPr>
            <a:lvl7pPr lvl="6" rtl="0">
              <a:lnSpc>
                <a:spcPct val="100000"/>
              </a:lnSpc>
              <a:spcBef>
                <a:spcPts val="1300"/>
              </a:spcBef>
              <a:spcAft>
                <a:spcPts val="0"/>
              </a:spcAft>
              <a:buSzPts val="1700"/>
              <a:buNone/>
              <a:defRPr sz="1700"/>
            </a:lvl7pPr>
            <a:lvl8pPr lvl="7" rtl="0">
              <a:lnSpc>
                <a:spcPct val="100000"/>
              </a:lnSpc>
              <a:spcBef>
                <a:spcPts val="1300"/>
              </a:spcBef>
              <a:spcAft>
                <a:spcPts val="0"/>
              </a:spcAft>
              <a:buSzPts val="1700"/>
              <a:buNone/>
              <a:defRPr sz="1700"/>
            </a:lvl8pPr>
            <a:lvl9pPr lvl="8" rtl="0">
              <a:lnSpc>
                <a:spcPct val="100000"/>
              </a:lnSpc>
              <a:spcBef>
                <a:spcPts val="1300"/>
              </a:spcBef>
              <a:spcAft>
                <a:spcPts val="1300"/>
              </a:spcAft>
              <a:buSzPts val="1700"/>
              <a:buNone/>
              <a:defRPr sz="1700"/>
            </a:lvl9pPr>
          </a:lstStyle>
          <a:p>
            <a:endParaRPr/>
          </a:p>
        </p:txBody>
      </p:sp>
      <p:sp>
        <p:nvSpPr>
          <p:cNvPr id="394" name="Google Shape;394;p32"/>
          <p:cNvSpPr txBox="1">
            <a:spLocks noGrp="1"/>
          </p:cNvSpPr>
          <p:nvPr>
            <p:ph type="subTitle" idx="9"/>
          </p:nvPr>
        </p:nvSpPr>
        <p:spPr>
          <a:xfrm>
            <a:off x="8534400" y="2053867"/>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b="1"/>
            </a:lvl1pPr>
            <a:lvl2pPr lvl="1" rtl="0">
              <a:lnSpc>
                <a:spcPct val="100000"/>
              </a:lnSpc>
              <a:spcBef>
                <a:spcPts val="1300"/>
              </a:spcBef>
              <a:spcAft>
                <a:spcPts val="0"/>
              </a:spcAft>
              <a:buSzPts val="1700"/>
              <a:buNone/>
              <a:defRPr sz="1700" b="1"/>
            </a:lvl2pPr>
            <a:lvl3pPr lvl="2" rtl="0">
              <a:lnSpc>
                <a:spcPct val="100000"/>
              </a:lnSpc>
              <a:spcBef>
                <a:spcPts val="1300"/>
              </a:spcBef>
              <a:spcAft>
                <a:spcPts val="0"/>
              </a:spcAft>
              <a:buSzPts val="1700"/>
              <a:buNone/>
              <a:defRPr sz="1700" b="1"/>
            </a:lvl3pPr>
            <a:lvl4pPr lvl="3" rtl="0">
              <a:lnSpc>
                <a:spcPct val="100000"/>
              </a:lnSpc>
              <a:spcBef>
                <a:spcPts val="1300"/>
              </a:spcBef>
              <a:spcAft>
                <a:spcPts val="0"/>
              </a:spcAft>
              <a:buSzPts val="1700"/>
              <a:buNone/>
              <a:defRPr sz="1700" b="1"/>
            </a:lvl4pPr>
            <a:lvl5pPr lvl="4" rtl="0">
              <a:lnSpc>
                <a:spcPct val="100000"/>
              </a:lnSpc>
              <a:spcBef>
                <a:spcPts val="1300"/>
              </a:spcBef>
              <a:spcAft>
                <a:spcPts val="0"/>
              </a:spcAft>
              <a:buSzPts val="1700"/>
              <a:buNone/>
              <a:defRPr sz="1700" b="1"/>
            </a:lvl5pPr>
            <a:lvl6pPr lvl="5" rtl="0">
              <a:lnSpc>
                <a:spcPct val="100000"/>
              </a:lnSpc>
              <a:spcBef>
                <a:spcPts val="1300"/>
              </a:spcBef>
              <a:spcAft>
                <a:spcPts val="0"/>
              </a:spcAft>
              <a:buSzPts val="1700"/>
              <a:buNone/>
              <a:defRPr sz="1700" b="1"/>
            </a:lvl6pPr>
            <a:lvl7pPr lvl="6" rtl="0">
              <a:lnSpc>
                <a:spcPct val="100000"/>
              </a:lnSpc>
              <a:spcBef>
                <a:spcPts val="1300"/>
              </a:spcBef>
              <a:spcAft>
                <a:spcPts val="0"/>
              </a:spcAft>
              <a:buSzPts val="1700"/>
              <a:buNone/>
              <a:defRPr sz="1700" b="1"/>
            </a:lvl7pPr>
            <a:lvl8pPr lvl="7" rtl="0">
              <a:lnSpc>
                <a:spcPct val="100000"/>
              </a:lnSpc>
              <a:spcBef>
                <a:spcPts val="1300"/>
              </a:spcBef>
              <a:spcAft>
                <a:spcPts val="0"/>
              </a:spcAft>
              <a:buSzPts val="1700"/>
              <a:buNone/>
              <a:defRPr sz="1700" b="1"/>
            </a:lvl8pPr>
            <a:lvl9pPr lvl="8" rtl="0">
              <a:lnSpc>
                <a:spcPct val="100000"/>
              </a:lnSpc>
              <a:spcBef>
                <a:spcPts val="1300"/>
              </a:spcBef>
              <a:spcAft>
                <a:spcPts val="1300"/>
              </a:spcAft>
              <a:buSzPts val="1700"/>
              <a:buNone/>
              <a:defRPr sz="1700" b="1"/>
            </a:lvl9pPr>
          </a:lstStyle>
          <a:p>
            <a:endParaRPr/>
          </a:p>
        </p:txBody>
      </p:sp>
      <p:sp>
        <p:nvSpPr>
          <p:cNvPr id="395" name="Google Shape;395;p32"/>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 name="Google Shape;396;p32"/>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 name="Google Shape;397;p32"/>
          <p:cNvSpPr txBox="1">
            <a:spLocks noGrp="1"/>
          </p:cNvSpPr>
          <p:nvPr>
            <p:ph type="title" idx="13"/>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398" name="Google Shape;398;p32"/>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subjetcs 1">
  <p:cSld name="TITLE_AND_TWO_COLUMNS_1_2_2_1_1_1_1">
    <p:bg>
      <p:bgPr>
        <a:solidFill>
          <a:schemeClr val="lt1"/>
        </a:solidFill>
        <a:effectLst/>
      </p:bgPr>
    </p:bg>
    <p:spTree>
      <p:nvGrpSpPr>
        <p:cNvPr id="1" name="Shape 399"/>
        <p:cNvGrpSpPr/>
        <p:nvPr/>
      </p:nvGrpSpPr>
      <p:grpSpPr>
        <a:xfrm>
          <a:off x="0" y="0"/>
          <a:ext cx="0" cy="0"/>
          <a:chOff x="0" y="0"/>
          <a:chExt cx="0" cy="0"/>
        </a:xfrm>
      </p:grpSpPr>
      <p:sp>
        <p:nvSpPr>
          <p:cNvPr id="400" name="Google Shape;400;p33"/>
          <p:cNvSpPr>
            <a:spLocks noGrp="1"/>
          </p:cNvSpPr>
          <p:nvPr>
            <p:ph type="pic" idx="2"/>
          </p:nvPr>
        </p:nvSpPr>
        <p:spPr>
          <a:xfrm>
            <a:off x="4868500" y="2126467"/>
            <a:ext cx="1903200" cy="1903200"/>
          </a:xfrm>
          <a:prstGeom prst="ellipse">
            <a:avLst/>
          </a:prstGeom>
          <a:noFill/>
          <a:ln>
            <a:noFill/>
          </a:ln>
        </p:spPr>
      </p:sp>
      <p:sp>
        <p:nvSpPr>
          <p:cNvPr id="401" name="Google Shape;401;p33"/>
          <p:cNvSpPr/>
          <p:nvPr/>
        </p:nvSpPr>
        <p:spPr>
          <a:xfrm>
            <a:off x="4563700" y="2199468"/>
            <a:ext cx="387600" cy="387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402" name="Google Shape;402;p33"/>
          <p:cNvSpPr txBox="1"/>
          <p:nvPr/>
        </p:nvSpPr>
        <p:spPr>
          <a:xfrm>
            <a:off x="4563700" y="2126467"/>
            <a:ext cx="3876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solidFill>
                  <a:schemeClr val="lt1"/>
                </a:solidFill>
                <a:latin typeface="Lato"/>
                <a:ea typeface="Lato"/>
                <a:cs typeface="Lato"/>
                <a:sym typeface="Lato"/>
              </a:rPr>
              <a:t>2</a:t>
            </a:r>
            <a:endParaRPr sz="1900" b="1">
              <a:solidFill>
                <a:schemeClr val="lt1"/>
              </a:solidFill>
              <a:latin typeface="Lato"/>
              <a:ea typeface="Lato"/>
              <a:cs typeface="Lato"/>
              <a:sym typeface="Lato"/>
            </a:endParaRPr>
          </a:p>
        </p:txBody>
      </p:sp>
      <p:sp>
        <p:nvSpPr>
          <p:cNvPr id="403" name="Google Shape;403;p33"/>
          <p:cNvSpPr>
            <a:spLocks noGrp="1"/>
          </p:cNvSpPr>
          <p:nvPr>
            <p:ph type="pic" idx="3"/>
          </p:nvPr>
        </p:nvSpPr>
        <p:spPr>
          <a:xfrm>
            <a:off x="8777067" y="2140500"/>
            <a:ext cx="1903200" cy="1903200"/>
          </a:xfrm>
          <a:prstGeom prst="ellipse">
            <a:avLst/>
          </a:prstGeom>
          <a:noFill/>
          <a:ln>
            <a:noFill/>
          </a:ln>
        </p:spPr>
      </p:sp>
      <p:sp>
        <p:nvSpPr>
          <p:cNvPr id="404" name="Google Shape;404;p33"/>
          <p:cNvSpPr>
            <a:spLocks noGrp="1"/>
          </p:cNvSpPr>
          <p:nvPr>
            <p:ph type="pic" idx="4"/>
          </p:nvPr>
        </p:nvSpPr>
        <p:spPr>
          <a:xfrm>
            <a:off x="1078334" y="2140500"/>
            <a:ext cx="1903200" cy="1903200"/>
          </a:xfrm>
          <a:prstGeom prst="ellipse">
            <a:avLst/>
          </a:prstGeom>
          <a:noFill/>
          <a:ln>
            <a:noFill/>
          </a:ln>
        </p:spPr>
      </p:sp>
      <p:sp>
        <p:nvSpPr>
          <p:cNvPr id="405" name="Google Shape;405;p3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406" name="Google Shape;406;p33"/>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407" name="Google Shape;407;p33"/>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8" name="Google Shape;408;p33"/>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9" name="Google Shape;409;p33"/>
          <p:cNvSpPr txBox="1">
            <a:spLocks noGrp="1"/>
          </p:cNvSpPr>
          <p:nvPr>
            <p:ph type="title" idx="5"/>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grpSp>
        <p:nvGrpSpPr>
          <p:cNvPr id="410" name="Google Shape;410;p33"/>
          <p:cNvGrpSpPr/>
          <p:nvPr/>
        </p:nvGrpSpPr>
        <p:grpSpPr>
          <a:xfrm>
            <a:off x="861739" y="2092208"/>
            <a:ext cx="387590" cy="538787"/>
            <a:chOff x="3821275" y="-1247450"/>
            <a:chExt cx="290700" cy="404100"/>
          </a:xfrm>
        </p:grpSpPr>
        <p:sp>
          <p:nvSpPr>
            <p:cNvPr id="411" name="Google Shape;411;p33"/>
            <p:cNvSpPr/>
            <p:nvPr/>
          </p:nvSpPr>
          <p:spPr>
            <a:xfrm>
              <a:off x="3821275" y="-1192699"/>
              <a:ext cx="290700" cy="2907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412" name="Google Shape;412;p33"/>
            <p:cNvSpPr txBox="1"/>
            <p:nvPr/>
          </p:nvSpPr>
          <p:spPr>
            <a:xfrm>
              <a:off x="3821275" y="-1247450"/>
              <a:ext cx="290700" cy="404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solidFill>
                    <a:schemeClr val="lt1"/>
                  </a:solidFill>
                  <a:latin typeface="Lato"/>
                  <a:ea typeface="Lato"/>
                  <a:cs typeface="Lato"/>
                  <a:sym typeface="Lato"/>
                </a:rPr>
                <a:t>1</a:t>
              </a:r>
              <a:endParaRPr sz="1900" b="1">
                <a:solidFill>
                  <a:schemeClr val="lt1"/>
                </a:solidFill>
                <a:latin typeface="Lato"/>
                <a:ea typeface="Lato"/>
                <a:cs typeface="Lato"/>
                <a:sym typeface="Lato"/>
              </a:endParaRPr>
            </a:p>
          </p:txBody>
        </p:sp>
      </p:grpSp>
      <p:sp>
        <p:nvSpPr>
          <p:cNvPr id="413" name="Google Shape;413;p33"/>
          <p:cNvSpPr/>
          <p:nvPr/>
        </p:nvSpPr>
        <p:spPr>
          <a:xfrm>
            <a:off x="8477667" y="2199468"/>
            <a:ext cx="387600" cy="387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414" name="Google Shape;414;p33"/>
          <p:cNvSpPr txBox="1"/>
          <p:nvPr/>
        </p:nvSpPr>
        <p:spPr>
          <a:xfrm>
            <a:off x="8477667" y="2126467"/>
            <a:ext cx="3876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solidFill>
                  <a:schemeClr val="lt1"/>
                </a:solidFill>
                <a:latin typeface="Lato"/>
                <a:ea typeface="Lato"/>
                <a:cs typeface="Lato"/>
                <a:sym typeface="Lato"/>
              </a:rPr>
              <a:t>3</a:t>
            </a:r>
            <a:endParaRPr sz="1900" b="1">
              <a:solidFill>
                <a:schemeClr val="lt1"/>
              </a:solidFill>
              <a:latin typeface="Lato"/>
              <a:ea typeface="Lato"/>
              <a:cs typeface="Lato"/>
              <a:sym typeface="Lato"/>
            </a:endParaRPr>
          </a:p>
        </p:txBody>
      </p:sp>
      <p:cxnSp>
        <p:nvCxnSpPr>
          <p:cNvPr id="415" name="Google Shape;415;p33"/>
          <p:cNvCxnSpPr/>
          <p:nvPr/>
        </p:nvCxnSpPr>
        <p:spPr>
          <a:xfrm>
            <a:off x="3869733" y="1833783"/>
            <a:ext cx="0" cy="4369200"/>
          </a:xfrm>
          <a:prstGeom prst="straightConnector1">
            <a:avLst/>
          </a:prstGeom>
          <a:noFill/>
          <a:ln w="19050" cap="flat" cmpd="sng">
            <a:solidFill>
              <a:srgbClr val="EFEFEF"/>
            </a:solidFill>
            <a:prstDash val="solid"/>
            <a:round/>
            <a:headEnd type="none" w="med" len="med"/>
            <a:tailEnd type="none" w="med" len="med"/>
          </a:ln>
        </p:spPr>
      </p:cxnSp>
      <p:sp>
        <p:nvSpPr>
          <p:cNvPr id="416" name="Google Shape;416;p33"/>
          <p:cNvSpPr txBox="1">
            <a:spLocks noGrp="1"/>
          </p:cNvSpPr>
          <p:nvPr>
            <p:ph type="subTitle" idx="1"/>
          </p:nvPr>
        </p:nvSpPr>
        <p:spPr>
          <a:xfrm>
            <a:off x="1072933" y="4319133"/>
            <a:ext cx="19032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1"/>
              </a:buClr>
              <a:buSzPts val="1700"/>
              <a:buNone/>
              <a:defRPr sz="1700" b="1">
                <a:solidFill>
                  <a:schemeClr val="accent1"/>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417" name="Google Shape;417;p33"/>
          <p:cNvSpPr txBox="1">
            <a:spLocks noGrp="1"/>
          </p:cNvSpPr>
          <p:nvPr>
            <p:ph type="subTitle" idx="6"/>
          </p:nvPr>
        </p:nvSpPr>
        <p:spPr>
          <a:xfrm>
            <a:off x="760267" y="4948033"/>
            <a:ext cx="25785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600"/>
              <a:buNone/>
              <a:defRPr sz="1600"/>
            </a:lvl1pPr>
            <a:lvl2pPr lvl="1" algn="ctr" rtl="0">
              <a:lnSpc>
                <a:spcPct val="100000"/>
              </a:lnSpc>
              <a:spcBef>
                <a:spcPts val="1300"/>
              </a:spcBef>
              <a:spcAft>
                <a:spcPts val="0"/>
              </a:spcAft>
              <a:buSzPts val="1700"/>
              <a:buNone/>
              <a:defRPr sz="1700"/>
            </a:lvl2pPr>
            <a:lvl3pPr lvl="2" algn="ctr" rtl="0">
              <a:lnSpc>
                <a:spcPct val="100000"/>
              </a:lnSpc>
              <a:spcBef>
                <a:spcPts val="1300"/>
              </a:spcBef>
              <a:spcAft>
                <a:spcPts val="0"/>
              </a:spcAft>
              <a:buSzPts val="1700"/>
              <a:buNone/>
              <a:defRPr sz="1700"/>
            </a:lvl3pPr>
            <a:lvl4pPr lvl="3" algn="ctr" rtl="0">
              <a:lnSpc>
                <a:spcPct val="100000"/>
              </a:lnSpc>
              <a:spcBef>
                <a:spcPts val="1300"/>
              </a:spcBef>
              <a:spcAft>
                <a:spcPts val="0"/>
              </a:spcAft>
              <a:buSzPts val="1700"/>
              <a:buNone/>
              <a:defRPr sz="1700"/>
            </a:lvl4pPr>
            <a:lvl5pPr lvl="4" algn="ctr" rtl="0">
              <a:lnSpc>
                <a:spcPct val="100000"/>
              </a:lnSpc>
              <a:spcBef>
                <a:spcPts val="1300"/>
              </a:spcBef>
              <a:spcAft>
                <a:spcPts val="0"/>
              </a:spcAft>
              <a:buSzPts val="1700"/>
              <a:buNone/>
              <a:defRPr sz="1700"/>
            </a:lvl5pPr>
            <a:lvl6pPr lvl="5" algn="ctr" rtl="0">
              <a:lnSpc>
                <a:spcPct val="100000"/>
              </a:lnSpc>
              <a:spcBef>
                <a:spcPts val="1300"/>
              </a:spcBef>
              <a:spcAft>
                <a:spcPts val="0"/>
              </a:spcAft>
              <a:buSzPts val="1700"/>
              <a:buNone/>
              <a:defRPr sz="1700"/>
            </a:lvl6pPr>
            <a:lvl7pPr lvl="6" algn="ctr" rtl="0">
              <a:lnSpc>
                <a:spcPct val="100000"/>
              </a:lnSpc>
              <a:spcBef>
                <a:spcPts val="1300"/>
              </a:spcBef>
              <a:spcAft>
                <a:spcPts val="0"/>
              </a:spcAft>
              <a:buSzPts val="1700"/>
              <a:buNone/>
              <a:defRPr sz="1700"/>
            </a:lvl7pPr>
            <a:lvl8pPr lvl="7" algn="ctr" rtl="0">
              <a:lnSpc>
                <a:spcPct val="100000"/>
              </a:lnSpc>
              <a:spcBef>
                <a:spcPts val="1300"/>
              </a:spcBef>
              <a:spcAft>
                <a:spcPts val="0"/>
              </a:spcAft>
              <a:buSzPts val="1700"/>
              <a:buNone/>
              <a:defRPr sz="1700"/>
            </a:lvl8pPr>
            <a:lvl9pPr lvl="8" algn="ctr" rtl="0">
              <a:lnSpc>
                <a:spcPct val="100000"/>
              </a:lnSpc>
              <a:spcBef>
                <a:spcPts val="1300"/>
              </a:spcBef>
              <a:spcAft>
                <a:spcPts val="1300"/>
              </a:spcAft>
              <a:buSzPts val="1700"/>
              <a:buNone/>
              <a:defRPr sz="1700"/>
            </a:lvl9pPr>
          </a:lstStyle>
          <a:p>
            <a:endParaRPr/>
          </a:p>
        </p:txBody>
      </p:sp>
      <p:sp>
        <p:nvSpPr>
          <p:cNvPr id="418" name="Google Shape;418;p33"/>
          <p:cNvSpPr txBox="1">
            <a:spLocks noGrp="1"/>
          </p:cNvSpPr>
          <p:nvPr>
            <p:ph type="subTitle" idx="7"/>
          </p:nvPr>
        </p:nvSpPr>
        <p:spPr>
          <a:xfrm>
            <a:off x="4863100" y="4305100"/>
            <a:ext cx="19032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2"/>
              </a:buClr>
              <a:buSzPts val="1700"/>
              <a:buNone/>
              <a:defRPr sz="1700" b="1">
                <a:solidFill>
                  <a:schemeClr val="accent2"/>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419" name="Google Shape;419;p33"/>
          <p:cNvSpPr txBox="1">
            <a:spLocks noGrp="1"/>
          </p:cNvSpPr>
          <p:nvPr>
            <p:ph type="subTitle" idx="8"/>
          </p:nvPr>
        </p:nvSpPr>
        <p:spPr>
          <a:xfrm>
            <a:off x="4550433" y="4934000"/>
            <a:ext cx="25785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600"/>
              <a:buNone/>
              <a:defRPr sz="1600"/>
            </a:lvl1pPr>
            <a:lvl2pPr lvl="1" algn="ctr" rtl="0">
              <a:lnSpc>
                <a:spcPct val="100000"/>
              </a:lnSpc>
              <a:spcBef>
                <a:spcPts val="1300"/>
              </a:spcBef>
              <a:spcAft>
                <a:spcPts val="0"/>
              </a:spcAft>
              <a:buSzPts val="1700"/>
              <a:buNone/>
              <a:defRPr sz="1700"/>
            </a:lvl2pPr>
            <a:lvl3pPr lvl="2" algn="ctr" rtl="0">
              <a:lnSpc>
                <a:spcPct val="100000"/>
              </a:lnSpc>
              <a:spcBef>
                <a:spcPts val="1300"/>
              </a:spcBef>
              <a:spcAft>
                <a:spcPts val="0"/>
              </a:spcAft>
              <a:buSzPts val="1700"/>
              <a:buNone/>
              <a:defRPr sz="1700"/>
            </a:lvl3pPr>
            <a:lvl4pPr lvl="3" algn="ctr" rtl="0">
              <a:lnSpc>
                <a:spcPct val="100000"/>
              </a:lnSpc>
              <a:spcBef>
                <a:spcPts val="1300"/>
              </a:spcBef>
              <a:spcAft>
                <a:spcPts val="0"/>
              </a:spcAft>
              <a:buSzPts val="1700"/>
              <a:buNone/>
              <a:defRPr sz="1700"/>
            </a:lvl4pPr>
            <a:lvl5pPr lvl="4" algn="ctr" rtl="0">
              <a:lnSpc>
                <a:spcPct val="100000"/>
              </a:lnSpc>
              <a:spcBef>
                <a:spcPts val="1300"/>
              </a:spcBef>
              <a:spcAft>
                <a:spcPts val="0"/>
              </a:spcAft>
              <a:buSzPts val="1700"/>
              <a:buNone/>
              <a:defRPr sz="1700"/>
            </a:lvl5pPr>
            <a:lvl6pPr lvl="5" algn="ctr" rtl="0">
              <a:lnSpc>
                <a:spcPct val="100000"/>
              </a:lnSpc>
              <a:spcBef>
                <a:spcPts val="1300"/>
              </a:spcBef>
              <a:spcAft>
                <a:spcPts val="0"/>
              </a:spcAft>
              <a:buSzPts val="1700"/>
              <a:buNone/>
              <a:defRPr sz="1700"/>
            </a:lvl6pPr>
            <a:lvl7pPr lvl="6" algn="ctr" rtl="0">
              <a:lnSpc>
                <a:spcPct val="100000"/>
              </a:lnSpc>
              <a:spcBef>
                <a:spcPts val="1300"/>
              </a:spcBef>
              <a:spcAft>
                <a:spcPts val="0"/>
              </a:spcAft>
              <a:buSzPts val="1700"/>
              <a:buNone/>
              <a:defRPr sz="1700"/>
            </a:lvl7pPr>
            <a:lvl8pPr lvl="7" algn="ctr" rtl="0">
              <a:lnSpc>
                <a:spcPct val="100000"/>
              </a:lnSpc>
              <a:spcBef>
                <a:spcPts val="1300"/>
              </a:spcBef>
              <a:spcAft>
                <a:spcPts val="0"/>
              </a:spcAft>
              <a:buSzPts val="1700"/>
              <a:buNone/>
              <a:defRPr sz="1700"/>
            </a:lvl8pPr>
            <a:lvl9pPr lvl="8" algn="ctr" rtl="0">
              <a:lnSpc>
                <a:spcPct val="100000"/>
              </a:lnSpc>
              <a:spcBef>
                <a:spcPts val="1300"/>
              </a:spcBef>
              <a:spcAft>
                <a:spcPts val="1300"/>
              </a:spcAft>
              <a:buSzPts val="1700"/>
              <a:buNone/>
              <a:defRPr sz="1700"/>
            </a:lvl9pPr>
          </a:lstStyle>
          <a:p>
            <a:endParaRPr/>
          </a:p>
        </p:txBody>
      </p:sp>
      <p:sp>
        <p:nvSpPr>
          <p:cNvPr id="420" name="Google Shape;420;p33"/>
          <p:cNvSpPr txBox="1">
            <a:spLocks noGrp="1"/>
          </p:cNvSpPr>
          <p:nvPr>
            <p:ph type="subTitle" idx="9"/>
          </p:nvPr>
        </p:nvSpPr>
        <p:spPr>
          <a:xfrm>
            <a:off x="8777067" y="4315767"/>
            <a:ext cx="19032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dk1"/>
              </a:buClr>
              <a:buSzPts val="1700"/>
              <a:buNone/>
              <a:defRPr sz="1700" b="1">
                <a:solidFill>
                  <a:schemeClr val="dk1"/>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421" name="Google Shape;421;p33"/>
          <p:cNvSpPr txBox="1">
            <a:spLocks noGrp="1"/>
          </p:cNvSpPr>
          <p:nvPr>
            <p:ph type="subTitle" idx="13"/>
          </p:nvPr>
        </p:nvSpPr>
        <p:spPr>
          <a:xfrm>
            <a:off x="8464400" y="4944667"/>
            <a:ext cx="25785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600"/>
              <a:buNone/>
              <a:defRPr sz="1600"/>
            </a:lvl1pPr>
            <a:lvl2pPr lvl="1" algn="ctr" rtl="0">
              <a:lnSpc>
                <a:spcPct val="100000"/>
              </a:lnSpc>
              <a:spcBef>
                <a:spcPts val="1300"/>
              </a:spcBef>
              <a:spcAft>
                <a:spcPts val="0"/>
              </a:spcAft>
              <a:buSzPts val="1700"/>
              <a:buNone/>
              <a:defRPr sz="1700"/>
            </a:lvl2pPr>
            <a:lvl3pPr lvl="2" algn="ctr" rtl="0">
              <a:lnSpc>
                <a:spcPct val="100000"/>
              </a:lnSpc>
              <a:spcBef>
                <a:spcPts val="1300"/>
              </a:spcBef>
              <a:spcAft>
                <a:spcPts val="0"/>
              </a:spcAft>
              <a:buSzPts val="1700"/>
              <a:buNone/>
              <a:defRPr sz="1700"/>
            </a:lvl3pPr>
            <a:lvl4pPr lvl="3" algn="ctr" rtl="0">
              <a:lnSpc>
                <a:spcPct val="100000"/>
              </a:lnSpc>
              <a:spcBef>
                <a:spcPts val="1300"/>
              </a:spcBef>
              <a:spcAft>
                <a:spcPts val="0"/>
              </a:spcAft>
              <a:buSzPts val="1700"/>
              <a:buNone/>
              <a:defRPr sz="1700"/>
            </a:lvl4pPr>
            <a:lvl5pPr lvl="4" algn="ctr" rtl="0">
              <a:lnSpc>
                <a:spcPct val="100000"/>
              </a:lnSpc>
              <a:spcBef>
                <a:spcPts val="1300"/>
              </a:spcBef>
              <a:spcAft>
                <a:spcPts val="0"/>
              </a:spcAft>
              <a:buSzPts val="1700"/>
              <a:buNone/>
              <a:defRPr sz="1700"/>
            </a:lvl5pPr>
            <a:lvl6pPr lvl="5" algn="ctr" rtl="0">
              <a:lnSpc>
                <a:spcPct val="100000"/>
              </a:lnSpc>
              <a:spcBef>
                <a:spcPts val="1300"/>
              </a:spcBef>
              <a:spcAft>
                <a:spcPts val="0"/>
              </a:spcAft>
              <a:buSzPts val="1700"/>
              <a:buNone/>
              <a:defRPr sz="1700"/>
            </a:lvl6pPr>
            <a:lvl7pPr lvl="6" algn="ctr" rtl="0">
              <a:lnSpc>
                <a:spcPct val="100000"/>
              </a:lnSpc>
              <a:spcBef>
                <a:spcPts val="1300"/>
              </a:spcBef>
              <a:spcAft>
                <a:spcPts val="0"/>
              </a:spcAft>
              <a:buSzPts val="1700"/>
              <a:buNone/>
              <a:defRPr sz="1700"/>
            </a:lvl7pPr>
            <a:lvl8pPr lvl="7" algn="ctr" rtl="0">
              <a:lnSpc>
                <a:spcPct val="100000"/>
              </a:lnSpc>
              <a:spcBef>
                <a:spcPts val="1300"/>
              </a:spcBef>
              <a:spcAft>
                <a:spcPts val="0"/>
              </a:spcAft>
              <a:buSzPts val="1700"/>
              <a:buNone/>
              <a:defRPr sz="1700"/>
            </a:lvl8pPr>
            <a:lvl9pPr lvl="8" algn="ctr" rtl="0">
              <a:lnSpc>
                <a:spcPct val="100000"/>
              </a:lnSpc>
              <a:spcBef>
                <a:spcPts val="1300"/>
              </a:spcBef>
              <a:spcAft>
                <a:spcPts val="1300"/>
              </a:spcAft>
              <a:buSzPts val="1700"/>
              <a:buNone/>
              <a:defRPr sz="1700"/>
            </a:lvl9pPr>
          </a:lstStyle>
          <a:p>
            <a:endParaRPr/>
          </a:p>
        </p:txBody>
      </p:sp>
      <p:cxnSp>
        <p:nvCxnSpPr>
          <p:cNvPr id="422" name="Google Shape;422;p33"/>
          <p:cNvCxnSpPr/>
          <p:nvPr/>
        </p:nvCxnSpPr>
        <p:spPr>
          <a:xfrm>
            <a:off x="7834133" y="1923250"/>
            <a:ext cx="0" cy="4369200"/>
          </a:xfrm>
          <a:prstGeom prst="straightConnector1">
            <a:avLst/>
          </a:prstGeom>
          <a:noFill/>
          <a:ln w="19050" cap="flat" cmpd="sng">
            <a:solidFill>
              <a:srgbClr val="EFEFEF"/>
            </a:solidFill>
            <a:prstDash val="solid"/>
            <a:round/>
            <a:headEnd type="none" w="med" len="med"/>
            <a:tailEnd type="none" w="med" len="med"/>
          </a:ln>
        </p:spPr>
      </p:cxnSp>
      <p:sp>
        <p:nvSpPr>
          <p:cNvPr id="423" name="Google Shape;423;p33"/>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imeline" type="titleOnly">
  <p:cSld name="TITLE_ONLY">
    <p:bg>
      <p:bgPr>
        <a:solidFill>
          <a:schemeClr val="lt2"/>
        </a:solidFill>
        <a:effectLst/>
      </p:bgPr>
    </p:bg>
    <p:spTree>
      <p:nvGrpSpPr>
        <p:cNvPr id="1" name="Shape 424"/>
        <p:cNvGrpSpPr/>
        <p:nvPr/>
      </p:nvGrpSpPr>
      <p:grpSpPr>
        <a:xfrm>
          <a:off x="0" y="0"/>
          <a:ext cx="0" cy="0"/>
          <a:chOff x="0" y="0"/>
          <a:chExt cx="0" cy="0"/>
        </a:xfrm>
      </p:grpSpPr>
      <p:sp>
        <p:nvSpPr>
          <p:cNvPr id="425" name="Google Shape;425;p3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426" name="Google Shape;426;p34"/>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7" name="Google Shape;427;p34"/>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8" name="Google Shape;428;p34"/>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429" name="Google Shape;429;p34"/>
          <p:cNvSpPr txBox="1">
            <a:spLocks noGrp="1"/>
          </p:cNvSpPr>
          <p:nvPr>
            <p:ph type="title" idx="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430" name="Google Shape;430;p34"/>
          <p:cNvSpPr/>
          <p:nvPr/>
        </p:nvSpPr>
        <p:spPr>
          <a:xfrm>
            <a:off x="8957967" y="2140015"/>
            <a:ext cx="1126500" cy="11265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31" name="Google Shape;431;p34"/>
          <p:cNvCxnSpPr/>
          <p:nvPr/>
        </p:nvCxnSpPr>
        <p:spPr>
          <a:xfrm>
            <a:off x="2224448" y="3266413"/>
            <a:ext cx="0" cy="906300"/>
          </a:xfrm>
          <a:prstGeom prst="straightConnector1">
            <a:avLst/>
          </a:prstGeom>
          <a:noFill/>
          <a:ln w="19050" cap="flat" cmpd="sng">
            <a:solidFill>
              <a:srgbClr val="394F59"/>
            </a:solidFill>
            <a:prstDash val="solid"/>
            <a:round/>
            <a:headEnd type="none" w="med" len="med"/>
            <a:tailEnd type="oval" w="med" len="med"/>
          </a:ln>
        </p:spPr>
      </p:cxnSp>
      <p:sp>
        <p:nvSpPr>
          <p:cNvPr id="432" name="Google Shape;432;p34"/>
          <p:cNvSpPr/>
          <p:nvPr/>
        </p:nvSpPr>
        <p:spPr>
          <a:xfrm>
            <a:off x="1661331" y="2140025"/>
            <a:ext cx="1126500" cy="1126500"/>
          </a:xfrm>
          <a:prstGeom prst="ellipse">
            <a:avLst/>
          </a:prstGeom>
          <a:solidFill>
            <a:schemeClr val="lt1"/>
          </a:solidFill>
          <a:ln w="2857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33" name="Google Shape;433;p34"/>
          <p:cNvCxnSpPr/>
          <p:nvPr/>
        </p:nvCxnSpPr>
        <p:spPr>
          <a:xfrm rot="10800000">
            <a:off x="752433" y="4127467"/>
            <a:ext cx="10485300" cy="0"/>
          </a:xfrm>
          <a:prstGeom prst="straightConnector1">
            <a:avLst/>
          </a:prstGeom>
          <a:noFill/>
          <a:ln w="19050" cap="flat" cmpd="sng">
            <a:solidFill>
              <a:srgbClr val="394F59"/>
            </a:solidFill>
            <a:prstDash val="dot"/>
            <a:round/>
            <a:headEnd type="none" w="med" len="med"/>
            <a:tailEnd type="none" w="med" len="med"/>
          </a:ln>
        </p:spPr>
      </p:cxnSp>
      <p:cxnSp>
        <p:nvCxnSpPr>
          <p:cNvPr id="434" name="Google Shape;434;p34"/>
          <p:cNvCxnSpPr/>
          <p:nvPr/>
        </p:nvCxnSpPr>
        <p:spPr>
          <a:xfrm>
            <a:off x="4606130" y="3266413"/>
            <a:ext cx="0" cy="906300"/>
          </a:xfrm>
          <a:prstGeom prst="straightConnector1">
            <a:avLst/>
          </a:prstGeom>
          <a:noFill/>
          <a:ln w="19050" cap="flat" cmpd="sng">
            <a:solidFill>
              <a:srgbClr val="394F59"/>
            </a:solidFill>
            <a:prstDash val="solid"/>
            <a:round/>
            <a:headEnd type="none" w="med" len="med"/>
            <a:tailEnd type="oval" w="med" len="med"/>
          </a:ln>
        </p:spPr>
      </p:cxnSp>
      <p:sp>
        <p:nvSpPr>
          <p:cNvPr id="435" name="Google Shape;435;p34"/>
          <p:cNvSpPr/>
          <p:nvPr/>
        </p:nvSpPr>
        <p:spPr>
          <a:xfrm>
            <a:off x="4043105" y="2224993"/>
            <a:ext cx="1126500" cy="1126500"/>
          </a:xfrm>
          <a:prstGeom prst="ellipse">
            <a:avLst/>
          </a:prstGeom>
          <a:solidFill>
            <a:schemeClr val="lt1"/>
          </a:solidFill>
          <a:ln w="2857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36" name="Google Shape;436;p34"/>
          <p:cNvCxnSpPr/>
          <p:nvPr/>
        </p:nvCxnSpPr>
        <p:spPr>
          <a:xfrm>
            <a:off x="6880772" y="3266413"/>
            <a:ext cx="0" cy="906300"/>
          </a:xfrm>
          <a:prstGeom prst="straightConnector1">
            <a:avLst/>
          </a:prstGeom>
          <a:noFill/>
          <a:ln w="19050" cap="flat" cmpd="sng">
            <a:solidFill>
              <a:srgbClr val="394F59"/>
            </a:solidFill>
            <a:prstDash val="solid"/>
            <a:round/>
            <a:headEnd type="none" w="med" len="med"/>
            <a:tailEnd type="oval" w="med" len="med"/>
          </a:ln>
        </p:spPr>
      </p:cxnSp>
      <p:sp>
        <p:nvSpPr>
          <p:cNvPr id="437" name="Google Shape;437;p34"/>
          <p:cNvSpPr/>
          <p:nvPr/>
        </p:nvSpPr>
        <p:spPr>
          <a:xfrm>
            <a:off x="6317594" y="2183156"/>
            <a:ext cx="1126500" cy="11265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38" name="Google Shape;438;p34"/>
          <p:cNvCxnSpPr/>
          <p:nvPr/>
        </p:nvCxnSpPr>
        <p:spPr>
          <a:xfrm>
            <a:off x="9521162" y="3266392"/>
            <a:ext cx="0" cy="906300"/>
          </a:xfrm>
          <a:prstGeom prst="straightConnector1">
            <a:avLst/>
          </a:prstGeom>
          <a:noFill/>
          <a:ln w="19050" cap="flat" cmpd="sng">
            <a:solidFill>
              <a:srgbClr val="394F59"/>
            </a:solidFill>
            <a:prstDash val="solid"/>
            <a:round/>
            <a:headEnd type="none" w="med" len="med"/>
            <a:tailEnd type="oval" w="med" len="med"/>
          </a:ln>
        </p:spPr>
      </p:cxnSp>
      <p:sp>
        <p:nvSpPr>
          <p:cNvPr id="439" name="Google Shape;439;p34"/>
          <p:cNvSpPr txBox="1">
            <a:spLocks noGrp="1"/>
          </p:cNvSpPr>
          <p:nvPr>
            <p:ph type="subTitle" idx="1"/>
          </p:nvPr>
        </p:nvSpPr>
        <p:spPr>
          <a:xfrm>
            <a:off x="1242800" y="43735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2"/>
              </a:buClr>
              <a:buSzPts val="1700"/>
              <a:buNone/>
              <a:defRPr sz="1700" b="1">
                <a:solidFill>
                  <a:schemeClr val="accent2"/>
                </a:solidFill>
              </a:defRPr>
            </a:lvl1pPr>
            <a:lvl2pPr lvl="1" algn="ctr" rtl="0">
              <a:lnSpc>
                <a:spcPct val="100000"/>
              </a:lnSpc>
              <a:spcBef>
                <a:spcPts val="1300"/>
              </a:spcBef>
              <a:spcAft>
                <a:spcPts val="0"/>
              </a:spcAft>
              <a:buSzPts val="1700"/>
              <a:buNone/>
              <a:defRPr sz="1700" b="1"/>
            </a:lvl2pPr>
            <a:lvl3pPr lvl="2" algn="ctr" rtl="0">
              <a:lnSpc>
                <a:spcPct val="100000"/>
              </a:lnSpc>
              <a:spcBef>
                <a:spcPts val="1300"/>
              </a:spcBef>
              <a:spcAft>
                <a:spcPts val="0"/>
              </a:spcAft>
              <a:buSzPts val="1700"/>
              <a:buNone/>
              <a:defRPr sz="1700" b="1"/>
            </a:lvl3pPr>
            <a:lvl4pPr lvl="3" algn="ctr" rtl="0">
              <a:lnSpc>
                <a:spcPct val="100000"/>
              </a:lnSpc>
              <a:spcBef>
                <a:spcPts val="1300"/>
              </a:spcBef>
              <a:spcAft>
                <a:spcPts val="0"/>
              </a:spcAft>
              <a:buSzPts val="1700"/>
              <a:buNone/>
              <a:defRPr sz="1700" b="1"/>
            </a:lvl4pPr>
            <a:lvl5pPr lvl="4" algn="ctr" rtl="0">
              <a:lnSpc>
                <a:spcPct val="100000"/>
              </a:lnSpc>
              <a:spcBef>
                <a:spcPts val="1300"/>
              </a:spcBef>
              <a:spcAft>
                <a:spcPts val="0"/>
              </a:spcAft>
              <a:buSzPts val="1700"/>
              <a:buNone/>
              <a:defRPr sz="1700" b="1"/>
            </a:lvl5pPr>
            <a:lvl6pPr lvl="5" algn="ctr" rtl="0">
              <a:lnSpc>
                <a:spcPct val="100000"/>
              </a:lnSpc>
              <a:spcBef>
                <a:spcPts val="1300"/>
              </a:spcBef>
              <a:spcAft>
                <a:spcPts val="0"/>
              </a:spcAft>
              <a:buSzPts val="1700"/>
              <a:buNone/>
              <a:defRPr sz="1700" b="1"/>
            </a:lvl6pPr>
            <a:lvl7pPr lvl="6" algn="ctr" rtl="0">
              <a:lnSpc>
                <a:spcPct val="100000"/>
              </a:lnSpc>
              <a:spcBef>
                <a:spcPts val="1300"/>
              </a:spcBef>
              <a:spcAft>
                <a:spcPts val="0"/>
              </a:spcAft>
              <a:buSzPts val="1700"/>
              <a:buNone/>
              <a:defRPr sz="1700" b="1"/>
            </a:lvl7pPr>
            <a:lvl8pPr lvl="7" algn="ctr" rtl="0">
              <a:lnSpc>
                <a:spcPct val="100000"/>
              </a:lnSpc>
              <a:spcBef>
                <a:spcPts val="1300"/>
              </a:spcBef>
              <a:spcAft>
                <a:spcPts val="0"/>
              </a:spcAft>
              <a:buSzPts val="1700"/>
              <a:buNone/>
              <a:defRPr sz="1700" b="1"/>
            </a:lvl8pPr>
            <a:lvl9pPr lvl="8" algn="ctr" rtl="0">
              <a:lnSpc>
                <a:spcPct val="100000"/>
              </a:lnSpc>
              <a:spcBef>
                <a:spcPts val="1300"/>
              </a:spcBef>
              <a:spcAft>
                <a:spcPts val="1300"/>
              </a:spcAft>
              <a:buSzPts val="1700"/>
              <a:buNone/>
              <a:defRPr sz="1700" b="1"/>
            </a:lvl9pPr>
          </a:lstStyle>
          <a:p>
            <a:endParaRPr/>
          </a:p>
        </p:txBody>
      </p:sp>
      <p:sp>
        <p:nvSpPr>
          <p:cNvPr id="440" name="Google Shape;440;p34"/>
          <p:cNvSpPr txBox="1">
            <a:spLocks noGrp="1"/>
          </p:cNvSpPr>
          <p:nvPr>
            <p:ph type="subTitle" idx="3"/>
          </p:nvPr>
        </p:nvSpPr>
        <p:spPr>
          <a:xfrm>
            <a:off x="3649133" y="43735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3"/>
              </a:buClr>
              <a:buSzPts val="1700"/>
              <a:buNone/>
              <a:defRPr sz="1700" b="1">
                <a:solidFill>
                  <a:schemeClr val="accent3"/>
                </a:solidFill>
              </a:defRPr>
            </a:lvl1pPr>
            <a:lvl2pPr lvl="1" algn="ctr" rtl="0">
              <a:lnSpc>
                <a:spcPct val="100000"/>
              </a:lnSpc>
              <a:spcBef>
                <a:spcPts val="1300"/>
              </a:spcBef>
              <a:spcAft>
                <a:spcPts val="0"/>
              </a:spcAft>
              <a:buClr>
                <a:schemeClr val="accent3"/>
              </a:buClr>
              <a:buSzPts val="1700"/>
              <a:buNone/>
              <a:defRPr sz="1700" b="1">
                <a:solidFill>
                  <a:schemeClr val="accent3"/>
                </a:solidFill>
              </a:defRPr>
            </a:lvl2pPr>
            <a:lvl3pPr lvl="2" algn="ctr" rtl="0">
              <a:lnSpc>
                <a:spcPct val="100000"/>
              </a:lnSpc>
              <a:spcBef>
                <a:spcPts val="1300"/>
              </a:spcBef>
              <a:spcAft>
                <a:spcPts val="0"/>
              </a:spcAft>
              <a:buClr>
                <a:schemeClr val="accent3"/>
              </a:buClr>
              <a:buSzPts val="1700"/>
              <a:buNone/>
              <a:defRPr sz="1700" b="1">
                <a:solidFill>
                  <a:schemeClr val="accent3"/>
                </a:solidFill>
              </a:defRPr>
            </a:lvl3pPr>
            <a:lvl4pPr lvl="3" algn="ctr" rtl="0">
              <a:lnSpc>
                <a:spcPct val="100000"/>
              </a:lnSpc>
              <a:spcBef>
                <a:spcPts val="1300"/>
              </a:spcBef>
              <a:spcAft>
                <a:spcPts val="0"/>
              </a:spcAft>
              <a:buClr>
                <a:schemeClr val="accent3"/>
              </a:buClr>
              <a:buSzPts val="1700"/>
              <a:buNone/>
              <a:defRPr sz="1700" b="1">
                <a:solidFill>
                  <a:schemeClr val="accent3"/>
                </a:solidFill>
              </a:defRPr>
            </a:lvl4pPr>
            <a:lvl5pPr lvl="4" algn="ctr" rtl="0">
              <a:lnSpc>
                <a:spcPct val="100000"/>
              </a:lnSpc>
              <a:spcBef>
                <a:spcPts val="1300"/>
              </a:spcBef>
              <a:spcAft>
                <a:spcPts val="0"/>
              </a:spcAft>
              <a:buClr>
                <a:schemeClr val="accent3"/>
              </a:buClr>
              <a:buSzPts val="1700"/>
              <a:buNone/>
              <a:defRPr sz="1700" b="1">
                <a:solidFill>
                  <a:schemeClr val="accent3"/>
                </a:solidFill>
              </a:defRPr>
            </a:lvl5pPr>
            <a:lvl6pPr lvl="5" algn="ctr" rtl="0">
              <a:lnSpc>
                <a:spcPct val="100000"/>
              </a:lnSpc>
              <a:spcBef>
                <a:spcPts val="1300"/>
              </a:spcBef>
              <a:spcAft>
                <a:spcPts val="0"/>
              </a:spcAft>
              <a:buClr>
                <a:schemeClr val="accent3"/>
              </a:buClr>
              <a:buSzPts val="1700"/>
              <a:buNone/>
              <a:defRPr sz="1700" b="1">
                <a:solidFill>
                  <a:schemeClr val="accent3"/>
                </a:solidFill>
              </a:defRPr>
            </a:lvl6pPr>
            <a:lvl7pPr lvl="6" algn="ctr" rtl="0">
              <a:lnSpc>
                <a:spcPct val="100000"/>
              </a:lnSpc>
              <a:spcBef>
                <a:spcPts val="1300"/>
              </a:spcBef>
              <a:spcAft>
                <a:spcPts val="0"/>
              </a:spcAft>
              <a:buClr>
                <a:schemeClr val="accent3"/>
              </a:buClr>
              <a:buSzPts val="1700"/>
              <a:buNone/>
              <a:defRPr sz="1700" b="1">
                <a:solidFill>
                  <a:schemeClr val="accent3"/>
                </a:solidFill>
              </a:defRPr>
            </a:lvl7pPr>
            <a:lvl8pPr lvl="7" algn="ctr" rtl="0">
              <a:lnSpc>
                <a:spcPct val="100000"/>
              </a:lnSpc>
              <a:spcBef>
                <a:spcPts val="1300"/>
              </a:spcBef>
              <a:spcAft>
                <a:spcPts val="0"/>
              </a:spcAft>
              <a:buClr>
                <a:schemeClr val="accent3"/>
              </a:buClr>
              <a:buSzPts val="1700"/>
              <a:buNone/>
              <a:defRPr sz="1700" b="1">
                <a:solidFill>
                  <a:schemeClr val="accent3"/>
                </a:solidFill>
              </a:defRPr>
            </a:lvl8pPr>
            <a:lvl9pPr lvl="8" algn="ctr" rtl="0">
              <a:lnSpc>
                <a:spcPct val="100000"/>
              </a:lnSpc>
              <a:spcBef>
                <a:spcPts val="1300"/>
              </a:spcBef>
              <a:spcAft>
                <a:spcPts val="1300"/>
              </a:spcAft>
              <a:buClr>
                <a:schemeClr val="accent3"/>
              </a:buClr>
              <a:buSzPts val="1700"/>
              <a:buNone/>
              <a:defRPr sz="1700" b="1">
                <a:solidFill>
                  <a:schemeClr val="accent3"/>
                </a:solidFill>
              </a:defRPr>
            </a:lvl9pPr>
          </a:lstStyle>
          <a:p>
            <a:endParaRPr/>
          </a:p>
        </p:txBody>
      </p:sp>
      <p:sp>
        <p:nvSpPr>
          <p:cNvPr id="441" name="Google Shape;441;p34"/>
          <p:cNvSpPr txBox="1">
            <a:spLocks noGrp="1"/>
          </p:cNvSpPr>
          <p:nvPr>
            <p:ph type="subTitle" idx="4"/>
          </p:nvPr>
        </p:nvSpPr>
        <p:spPr>
          <a:xfrm>
            <a:off x="6010800" y="43735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1"/>
              </a:buClr>
              <a:buSzPts val="1700"/>
              <a:buNone/>
              <a:defRPr sz="1700" b="1">
                <a:solidFill>
                  <a:schemeClr val="accent1"/>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442" name="Google Shape;442;p34"/>
          <p:cNvSpPr txBox="1">
            <a:spLocks noGrp="1"/>
          </p:cNvSpPr>
          <p:nvPr>
            <p:ph type="subTitle" idx="5"/>
          </p:nvPr>
        </p:nvSpPr>
        <p:spPr>
          <a:xfrm>
            <a:off x="8564167" y="4373433"/>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dk1"/>
              </a:buClr>
              <a:buSzPts val="1700"/>
              <a:buNone/>
              <a:defRPr sz="1700" b="1">
                <a:solidFill>
                  <a:schemeClr val="dk1"/>
                </a:solidFill>
              </a:defRPr>
            </a:lvl1pPr>
            <a:lvl2pPr lvl="1" algn="ctr" rtl="0">
              <a:lnSpc>
                <a:spcPct val="100000"/>
              </a:lnSpc>
              <a:spcBef>
                <a:spcPts val="1300"/>
              </a:spcBef>
              <a:spcAft>
                <a:spcPts val="0"/>
              </a:spcAft>
              <a:buClr>
                <a:schemeClr val="dk1"/>
              </a:buClr>
              <a:buSzPts val="1700"/>
              <a:buNone/>
              <a:defRPr sz="1700" b="1">
                <a:solidFill>
                  <a:schemeClr val="dk1"/>
                </a:solidFill>
              </a:defRPr>
            </a:lvl2pPr>
            <a:lvl3pPr lvl="2" algn="ctr" rtl="0">
              <a:lnSpc>
                <a:spcPct val="100000"/>
              </a:lnSpc>
              <a:spcBef>
                <a:spcPts val="1300"/>
              </a:spcBef>
              <a:spcAft>
                <a:spcPts val="0"/>
              </a:spcAft>
              <a:buClr>
                <a:schemeClr val="dk1"/>
              </a:buClr>
              <a:buSzPts val="1700"/>
              <a:buNone/>
              <a:defRPr sz="1700" b="1">
                <a:solidFill>
                  <a:schemeClr val="dk1"/>
                </a:solidFill>
              </a:defRPr>
            </a:lvl3pPr>
            <a:lvl4pPr lvl="3" algn="ctr" rtl="0">
              <a:lnSpc>
                <a:spcPct val="100000"/>
              </a:lnSpc>
              <a:spcBef>
                <a:spcPts val="1300"/>
              </a:spcBef>
              <a:spcAft>
                <a:spcPts val="0"/>
              </a:spcAft>
              <a:buClr>
                <a:schemeClr val="dk1"/>
              </a:buClr>
              <a:buSzPts val="1700"/>
              <a:buNone/>
              <a:defRPr sz="1700" b="1">
                <a:solidFill>
                  <a:schemeClr val="dk1"/>
                </a:solidFill>
              </a:defRPr>
            </a:lvl4pPr>
            <a:lvl5pPr lvl="4" algn="ctr" rtl="0">
              <a:lnSpc>
                <a:spcPct val="100000"/>
              </a:lnSpc>
              <a:spcBef>
                <a:spcPts val="1300"/>
              </a:spcBef>
              <a:spcAft>
                <a:spcPts val="0"/>
              </a:spcAft>
              <a:buClr>
                <a:schemeClr val="dk1"/>
              </a:buClr>
              <a:buSzPts val="1700"/>
              <a:buNone/>
              <a:defRPr sz="1700" b="1">
                <a:solidFill>
                  <a:schemeClr val="dk1"/>
                </a:solidFill>
              </a:defRPr>
            </a:lvl5pPr>
            <a:lvl6pPr lvl="5" algn="ctr" rtl="0">
              <a:lnSpc>
                <a:spcPct val="100000"/>
              </a:lnSpc>
              <a:spcBef>
                <a:spcPts val="1300"/>
              </a:spcBef>
              <a:spcAft>
                <a:spcPts val="0"/>
              </a:spcAft>
              <a:buClr>
                <a:schemeClr val="dk1"/>
              </a:buClr>
              <a:buSzPts val="1700"/>
              <a:buNone/>
              <a:defRPr sz="1700" b="1">
                <a:solidFill>
                  <a:schemeClr val="dk1"/>
                </a:solidFill>
              </a:defRPr>
            </a:lvl6pPr>
            <a:lvl7pPr lvl="6" algn="ctr" rtl="0">
              <a:lnSpc>
                <a:spcPct val="100000"/>
              </a:lnSpc>
              <a:spcBef>
                <a:spcPts val="1300"/>
              </a:spcBef>
              <a:spcAft>
                <a:spcPts val="0"/>
              </a:spcAft>
              <a:buClr>
                <a:schemeClr val="dk1"/>
              </a:buClr>
              <a:buSzPts val="1700"/>
              <a:buNone/>
              <a:defRPr sz="1700" b="1">
                <a:solidFill>
                  <a:schemeClr val="dk1"/>
                </a:solidFill>
              </a:defRPr>
            </a:lvl7pPr>
            <a:lvl8pPr lvl="7" algn="ctr" rtl="0">
              <a:lnSpc>
                <a:spcPct val="100000"/>
              </a:lnSpc>
              <a:spcBef>
                <a:spcPts val="1300"/>
              </a:spcBef>
              <a:spcAft>
                <a:spcPts val="0"/>
              </a:spcAft>
              <a:buClr>
                <a:schemeClr val="dk1"/>
              </a:buClr>
              <a:buSzPts val="1700"/>
              <a:buNone/>
              <a:defRPr sz="1700" b="1">
                <a:solidFill>
                  <a:schemeClr val="dk1"/>
                </a:solidFill>
              </a:defRPr>
            </a:lvl8pPr>
            <a:lvl9pPr lvl="8" algn="ctr" rtl="0">
              <a:lnSpc>
                <a:spcPct val="100000"/>
              </a:lnSpc>
              <a:spcBef>
                <a:spcPts val="1300"/>
              </a:spcBef>
              <a:spcAft>
                <a:spcPts val="1300"/>
              </a:spcAft>
              <a:buClr>
                <a:schemeClr val="dk1"/>
              </a:buClr>
              <a:buSzPts val="1700"/>
              <a:buNone/>
              <a:defRPr sz="1700" b="1">
                <a:solidFill>
                  <a:schemeClr val="dk1"/>
                </a:solidFill>
              </a:defRPr>
            </a:lvl9pPr>
          </a:lstStyle>
          <a:p>
            <a:endParaRPr/>
          </a:p>
        </p:txBody>
      </p:sp>
      <p:sp>
        <p:nvSpPr>
          <p:cNvPr id="443" name="Google Shape;443;p34"/>
          <p:cNvSpPr>
            <a:spLocks noGrp="1"/>
          </p:cNvSpPr>
          <p:nvPr>
            <p:ph type="pic" idx="6"/>
          </p:nvPr>
        </p:nvSpPr>
        <p:spPr>
          <a:xfrm>
            <a:off x="1697133" y="2175833"/>
            <a:ext cx="1054800" cy="1054800"/>
          </a:xfrm>
          <a:prstGeom prst="ellipse">
            <a:avLst/>
          </a:prstGeom>
          <a:noFill/>
          <a:ln>
            <a:noFill/>
          </a:ln>
        </p:spPr>
      </p:sp>
      <p:sp>
        <p:nvSpPr>
          <p:cNvPr id="444" name="Google Shape;444;p34"/>
          <p:cNvSpPr>
            <a:spLocks noGrp="1"/>
          </p:cNvSpPr>
          <p:nvPr>
            <p:ph type="pic" idx="7"/>
          </p:nvPr>
        </p:nvSpPr>
        <p:spPr>
          <a:xfrm>
            <a:off x="4078733" y="2260800"/>
            <a:ext cx="1054800" cy="1054800"/>
          </a:xfrm>
          <a:prstGeom prst="ellipse">
            <a:avLst/>
          </a:prstGeom>
          <a:noFill/>
          <a:ln>
            <a:noFill/>
          </a:ln>
        </p:spPr>
      </p:sp>
      <p:sp>
        <p:nvSpPr>
          <p:cNvPr id="445" name="Google Shape;445;p34"/>
          <p:cNvSpPr>
            <a:spLocks noGrp="1"/>
          </p:cNvSpPr>
          <p:nvPr>
            <p:ph type="pic" idx="8"/>
          </p:nvPr>
        </p:nvSpPr>
        <p:spPr>
          <a:xfrm>
            <a:off x="6353400" y="2218967"/>
            <a:ext cx="1054800" cy="1054800"/>
          </a:xfrm>
          <a:prstGeom prst="ellipse">
            <a:avLst/>
          </a:prstGeom>
          <a:noFill/>
          <a:ln>
            <a:noFill/>
          </a:ln>
        </p:spPr>
      </p:sp>
      <p:sp>
        <p:nvSpPr>
          <p:cNvPr id="446" name="Google Shape;446;p34"/>
          <p:cNvSpPr>
            <a:spLocks noGrp="1"/>
          </p:cNvSpPr>
          <p:nvPr>
            <p:ph type="pic" idx="9"/>
          </p:nvPr>
        </p:nvSpPr>
        <p:spPr>
          <a:xfrm>
            <a:off x="8993766" y="2175800"/>
            <a:ext cx="1054800" cy="1054800"/>
          </a:xfrm>
          <a:prstGeom prst="ellipse">
            <a:avLst/>
          </a:prstGeom>
          <a:noFill/>
          <a:ln>
            <a:noFill/>
          </a:ln>
        </p:spPr>
      </p:sp>
      <p:sp>
        <p:nvSpPr>
          <p:cNvPr id="447" name="Google Shape;447;p34"/>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448"/>
        <p:cNvGrpSpPr/>
        <p:nvPr/>
      </p:nvGrpSpPr>
      <p:grpSpPr>
        <a:xfrm>
          <a:off x="0" y="0"/>
          <a:ext cx="0" cy="0"/>
          <a:chOff x="0" y="0"/>
          <a:chExt cx="0" cy="0"/>
        </a:xfrm>
      </p:grpSpPr>
      <p:sp>
        <p:nvSpPr>
          <p:cNvPr id="449" name="Google Shape;449;p35"/>
          <p:cNvSpPr/>
          <p:nvPr/>
        </p:nvSpPr>
        <p:spPr>
          <a:xfrm>
            <a:off x="-1580" y="0"/>
            <a:ext cx="9458974" cy="6864001"/>
          </a:xfrm>
          <a:custGeom>
            <a:avLst/>
            <a:gdLst/>
            <a:ahLst/>
            <a:cxnLst/>
            <a:rect l="l" t="t" r="r" b="b"/>
            <a:pathLst>
              <a:path w="6024824" h="4371975" extrusionOk="0">
                <a:moveTo>
                  <a:pt x="0" y="4371975"/>
                </a:moveTo>
                <a:lnTo>
                  <a:pt x="0" y="0"/>
                </a:lnTo>
                <a:cubicBezTo>
                  <a:pt x="0" y="0"/>
                  <a:pt x="6024825" y="0"/>
                  <a:pt x="6024825" y="0"/>
                </a:cubicBezTo>
                <a:cubicBezTo>
                  <a:pt x="4871757" y="1256781"/>
                  <a:pt x="3883042" y="2775071"/>
                  <a:pt x="3746054" y="4371975"/>
                </a:cubicBezTo>
                <a:lnTo>
                  <a:pt x="0" y="4371975"/>
                </a:lnTo>
                <a:close/>
              </a:path>
            </a:pathLst>
          </a:custGeom>
          <a:solidFill>
            <a:srgbClr val="EE2949"/>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0" name="Google Shape;450;p3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
        <p:nvSpPr>
          <p:cNvPr id="451" name="Google Shape;451;p35"/>
          <p:cNvSpPr/>
          <p:nvPr/>
        </p:nvSpPr>
        <p:spPr>
          <a:xfrm>
            <a:off x="9984401" y="4628267"/>
            <a:ext cx="1367417" cy="1139428"/>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2" name="Google Shape;452;p35"/>
          <p:cNvSpPr txBox="1">
            <a:spLocks noGrp="1"/>
          </p:cNvSpPr>
          <p:nvPr>
            <p:ph type="title"/>
          </p:nvPr>
        </p:nvSpPr>
        <p:spPr>
          <a:xfrm>
            <a:off x="609600" y="705200"/>
            <a:ext cx="7924800" cy="5386500"/>
          </a:xfrm>
          <a:prstGeom prst="rect">
            <a:avLst/>
          </a:prstGeom>
        </p:spPr>
        <p:txBody>
          <a:bodyPr spcFirstLastPara="1" wrap="square" lIns="0" tIns="0" rIns="0" bIns="0" anchor="ctr" anchorCtr="0">
            <a:normAutofit/>
          </a:bodyPr>
          <a:lstStyle>
            <a:lvl1pPr lvl="0" rtl="0">
              <a:spcBef>
                <a:spcPts val="0"/>
              </a:spcBef>
              <a:spcAft>
                <a:spcPts val="0"/>
              </a:spcAft>
              <a:buClr>
                <a:srgbClr val="F8F8F3"/>
              </a:buClr>
              <a:buSzPts val="7200"/>
              <a:buNone/>
              <a:defRPr sz="7200">
                <a:solidFill>
                  <a:srgbClr val="F8F8F3"/>
                </a:solidFill>
              </a:defRPr>
            </a:lvl1pPr>
            <a:lvl2pPr lvl="1" rtl="0">
              <a:spcBef>
                <a:spcPts val="0"/>
              </a:spcBef>
              <a:spcAft>
                <a:spcPts val="0"/>
              </a:spcAft>
              <a:buClr>
                <a:schemeClr val="lt1"/>
              </a:buClr>
              <a:buSzPts val="7200"/>
              <a:buNone/>
              <a:defRPr sz="7200">
                <a:solidFill>
                  <a:schemeClr val="lt1"/>
                </a:solidFill>
              </a:defRPr>
            </a:lvl2pPr>
            <a:lvl3pPr lvl="2" rtl="0">
              <a:spcBef>
                <a:spcPts val="0"/>
              </a:spcBef>
              <a:spcAft>
                <a:spcPts val="0"/>
              </a:spcAft>
              <a:buClr>
                <a:schemeClr val="lt1"/>
              </a:buClr>
              <a:buSzPts val="7200"/>
              <a:buNone/>
              <a:defRPr sz="7200">
                <a:solidFill>
                  <a:schemeClr val="lt1"/>
                </a:solidFill>
              </a:defRPr>
            </a:lvl3pPr>
            <a:lvl4pPr lvl="3" rtl="0">
              <a:spcBef>
                <a:spcPts val="0"/>
              </a:spcBef>
              <a:spcAft>
                <a:spcPts val="0"/>
              </a:spcAft>
              <a:buClr>
                <a:schemeClr val="lt1"/>
              </a:buClr>
              <a:buSzPts val="7200"/>
              <a:buNone/>
              <a:defRPr sz="7200">
                <a:solidFill>
                  <a:schemeClr val="lt1"/>
                </a:solidFill>
              </a:defRPr>
            </a:lvl4pPr>
            <a:lvl5pPr lvl="4" rtl="0">
              <a:spcBef>
                <a:spcPts val="0"/>
              </a:spcBef>
              <a:spcAft>
                <a:spcPts val="0"/>
              </a:spcAft>
              <a:buClr>
                <a:schemeClr val="lt1"/>
              </a:buClr>
              <a:buSzPts val="7200"/>
              <a:buNone/>
              <a:defRPr sz="7200">
                <a:solidFill>
                  <a:schemeClr val="lt1"/>
                </a:solidFill>
              </a:defRPr>
            </a:lvl5pPr>
            <a:lvl6pPr lvl="5" rtl="0">
              <a:spcBef>
                <a:spcPts val="0"/>
              </a:spcBef>
              <a:spcAft>
                <a:spcPts val="0"/>
              </a:spcAft>
              <a:buClr>
                <a:schemeClr val="lt1"/>
              </a:buClr>
              <a:buSzPts val="7200"/>
              <a:buNone/>
              <a:defRPr sz="7200">
                <a:solidFill>
                  <a:schemeClr val="lt1"/>
                </a:solidFill>
              </a:defRPr>
            </a:lvl6pPr>
            <a:lvl7pPr lvl="6" rtl="0">
              <a:spcBef>
                <a:spcPts val="0"/>
              </a:spcBef>
              <a:spcAft>
                <a:spcPts val="0"/>
              </a:spcAft>
              <a:buClr>
                <a:schemeClr val="lt1"/>
              </a:buClr>
              <a:buSzPts val="7200"/>
              <a:buNone/>
              <a:defRPr sz="7200">
                <a:solidFill>
                  <a:schemeClr val="lt1"/>
                </a:solidFill>
              </a:defRPr>
            </a:lvl7pPr>
            <a:lvl8pPr lvl="7" rtl="0">
              <a:spcBef>
                <a:spcPts val="0"/>
              </a:spcBef>
              <a:spcAft>
                <a:spcPts val="0"/>
              </a:spcAft>
              <a:buClr>
                <a:schemeClr val="lt1"/>
              </a:buClr>
              <a:buSzPts val="7200"/>
              <a:buNone/>
              <a:defRPr sz="7200">
                <a:solidFill>
                  <a:schemeClr val="lt1"/>
                </a:solidFill>
              </a:defRPr>
            </a:lvl8pPr>
            <a:lvl9pPr lvl="8" rtl="0">
              <a:spcBef>
                <a:spcPts val="0"/>
              </a:spcBef>
              <a:spcAft>
                <a:spcPts val="0"/>
              </a:spcAft>
              <a:buClr>
                <a:schemeClr val="lt1"/>
              </a:buClr>
              <a:buSzPts val="7200"/>
              <a:buNone/>
              <a:defRPr sz="7200">
                <a:solidFill>
                  <a:schemeClr val="lt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53"/>
        <p:cNvGrpSpPr/>
        <p:nvPr/>
      </p:nvGrpSpPr>
      <p:grpSpPr>
        <a:xfrm>
          <a:off x="0" y="0"/>
          <a:ext cx="0" cy="0"/>
          <a:chOff x="0" y="0"/>
          <a:chExt cx="0" cy="0"/>
        </a:xfrm>
      </p:grpSpPr>
      <p:sp>
        <p:nvSpPr>
          <p:cNvPr id="454" name="Google Shape;454;p36"/>
          <p:cNvSpPr/>
          <p:nvPr/>
        </p:nvSpPr>
        <p:spPr>
          <a:xfrm flipH="1">
            <a:off x="72" y="0"/>
            <a:ext cx="12189600" cy="6858000"/>
          </a:xfrm>
          <a:prstGeom prst="rect">
            <a:avLst/>
          </a:prstGeom>
          <a:solidFill>
            <a:srgbClr val="F4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5" name="Google Shape;455;p36"/>
          <p:cNvSpPr/>
          <p:nvPr/>
        </p:nvSpPr>
        <p:spPr>
          <a:xfrm flipH="1">
            <a:off x="888" y="0"/>
            <a:ext cx="353100" cy="6858000"/>
          </a:xfrm>
          <a:prstGeom prst="rect">
            <a:avLst/>
          </a:prstGeom>
          <a:solidFill>
            <a:srgbClr val="8E293D">
              <a:alpha val="3929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456" name="Google Shape;456;p36"/>
          <p:cNvSpPr txBox="1">
            <a:spLocks noGrp="1"/>
          </p:cNvSpPr>
          <p:nvPr>
            <p:ph type="title"/>
          </p:nvPr>
        </p:nvSpPr>
        <p:spPr>
          <a:xfrm>
            <a:off x="354000" y="1249400"/>
            <a:ext cx="5065800" cy="2385600"/>
          </a:xfrm>
          <a:prstGeom prst="rect">
            <a:avLst/>
          </a:prstGeom>
        </p:spPr>
        <p:txBody>
          <a:bodyPr spcFirstLastPara="1" wrap="square" lIns="0" tIns="0" rIns="0" bIns="0" anchor="b" anchorCtr="0">
            <a:normAutofit/>
          </a:bodyPr>
          <a:lstStyle>
            <a:lvl1pPr lvl="0" algn="ctr" rtl="0">
              <a:lnSpc>
                <a:spcPct val="90000"/>
              </a:lnSpc>
              <a:spcBef>
                <a:spcPts val="0"/>
              </a:spcBef>
              <a:spcAft>
                <a:spcPts val="0"/>
              </a:spcAft>
              <a:buClr>
                <a:schemeClr val="lt1"/>
              </a:buClr>
              <a:buSzPts val="6100"/>
              <a:buNone/>
              <a:defRPr sz="6100">
                <a:solidFill>
                  <a:schemeClr val="lt1"/>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457" name="Google Shape;457;p36"/>
          <p:cNvSpPr txBox="1">
            <a:spLocks noGrp="1"/>
          </p:cNvSpPr>
          <p:nvPr>
            <p:ph type="subTitle" idx="1"/>
          </p:nvPr>
        </p:nvSpPr>
        <p:spPr>
          <a:xfrm>
            <a:off x="354000" y="3966825"/>
            <a:ext cx="5065800" cy="1516800"/>
          </a:xfrm>
          <a:prstGeom prst="rect">
            <a:avLst/>
          </a:prstGeom>
        </p:spPr>
        <p:txBody>
          <a:bodyPr spcFirstLastPara="1" wrap="square" lIns="0" tIns="0" rIns="0" bIns="0" anchor="t" anchorCtr="0">
            <a:normAutofit/>
          </a:bodyPr>
          <a:lstStyle>
            <a:lvl1pPr lvl="0" algn="ctr" rtl="0">
              <a:lnSpc>
                <a:spcPct val="115000"/>
              </a:lnSpc>
              <a:spcBef>
                <a:spcPts val="0"/>
              </a:spcBef>
              <a:spcAft>
                <a:spcPts val="0"/>
              </a:spcAft>
              <a:buClr>
                <a:schemeClr val="lt1"/>
              </a:buClr>
              <a:buSzPts val="1300"/>
              <a:buNone/>
              <a:defRPr>
                <a:solidFill>
                  <a:schemeClr val="lt1"/>
                </a:solidFill>
              </a:defRPr>
            </a:lvl1pPr>
            <a:lvl2pPr lvl="1" algn="ctr" rtl="0">
              <a:lnSpc>
                <a:spcPct val="115000"/>
              </a:lnSpc>
              <a:spcBef>
                <a:spcPts val="0"/>
              </a:spcBef>
              <a:spcAft>
                <a:spcPts val="0"/>
              </a:spcAft>
              <a:buClr>
                <a:schemeClr val="lt1"/>
              </a:buClr>
              <a:buSzPts val="1900"/>
              <a:buNone/>
              <a:defRPr sz="1900">
                <a:solidFill>
                  <a:schemeClr val="lt1"/>
                </a:solidFill>
              </a:defRPr>
            </a:lvl2pPr>
            <a:lvl3pPr lvl="2" algn="ctr" rtl="0">
              <a:lnSpc>
                <a:spcPct val="115000"/>
              </a:lnSpc>
              <a:spcBef>
                <a:spcPts val="0"/>
              </a:spcBef>
              <a:spcAft>
                <a:spcPts val="0"/>
              </a:spcAft>
              <a:buClr>
                <a:schemeClr val="lt1"/>
              </a:buClr>
              <a:buSzPts val="1900"/>
              <a:buNone/>
              <a:defRPr sz="1900">
                <a:solidFill>
                  <a:schemeClr val="lt1"/>
                </a:solidFill>
              </a:defRPr>
            </a:lvl3pPr>
            <a:lvl4pPr lvl="3" algn="ctr" rtl="0">
              <a:lnSpc>
                <a:spcPct val="115000"/>
              </a:lnSpc>
              <a:spcBef>
                <a:spcPts val="0"/>
              </a:spcBef>
              <a:spcAft>
                <a:spcPts val="0"/>
              </a:spcAft>
              <a:buClr>
                <a:schemeClr val="lt1"/>
              </a:buClr>
              <a:buSzPts val="1900"/>
              <a:buNone/>
              <a:defRPr sz="1900">
                <a:solidFill>
                  <a:schemeClr val="lt1"/>
                </a:solidFill>
              </a:defRPr>
            </a:lvl4pPr>
            <a:lvl5pPr lvl="4" algn="ctr" rtl="0">
              <a:lnSpc>
                <a:spcPct val="115000"/>
              </a:lnSpc>
              <a:spcBef>
                <a:spcPts val="0"/>
              </a:spcBef>
              <a:spcAft>
                <a:spcPts val="0"/>
              </a:spcAft>
              <a:buClr>
                <a:schemeClr val="lt1"/>
              </a:buClr>
              <a:buSzPts val="1900"/>
              <a:buNone/>
              <a:defRPr sz="1900">
                <a:solidFill>
                  <a:schemeClr val="lt1"/>
                </a:solidFill>
              </a:defRPr>
            </a:lvl5pPr>
            <a:lvl6pPr lvl="5" algn="ctr" rtl="0">
              <a:lnSpc>
                <a:spcPct val="115000"/>
              </a:lnSpc>
              <a:spcBef>
                <a:spcPts val="0"/>
              </a:spcBef>
              <a:spcAft>
                <a:spcPts val="0"/>
              </a:spcAft>
              <a:buClr>
                <a:schemeClr val="lt1"/>
              </a:buClr>
              <a:buSzPts val="1900"/>
              <a:buNone/>
              <a:defRPr sz="1900">
                <a:solidFill>
                  <a:schemeClr val="lt1"/>
                </a:solidFill>
              </a:defRPr>
            </a:lvl6pPr>
            <a:lvl7pPr lvl="6" algn="ctr" rtl="0">
              <a:lnSpc>
                <a:spcPct val="115000"/>
              </a:lnSpc>
              <a:spcBef>
                <a:spcPts val="0"/>
              </a:spcBef>
              <a:spcAft>
                <a:spcPts val="0"/>
              </a:spcAft>
              <a:buClr>
                <a:schemeClr val="lt1"/>
              </a:buClr>
              <a:buSzPts val="1900"/>
              <a:buNone/>
              <a:defRPr sz="1900">
                <a:solidFill>
                  <a:schemeClr val="lt1"/>
                </a:solidFill>
              </a:defRPr>
            </a:lvl7pPr>
            <a:lvl8pPr lvl="7" algn="ctr" rtl="0">
              <a:lnSpc>
                <a:spcPct val="115000"/>
              </a:lnSpc>
              <a:spcBef>
                <a:spcPts val="0"/>
              </a:spcBef>
              <a:spcAft>
                <a:spcPts val="0"/>
              </a:spcAft>
              <a:buClr>
                <a:schemeClr val="lt1"/>
              </a:buClr>
              <a:buSzPts val="1900"/>
              <a:buNone/>
              <a:defRPr sz="1900">
                <a:solidFill>
                  <a:schemeClr val="lt1"/>
                </a:solidFill>
              </a:defRPr>
            </a:lvl8pPr>
            <a:lvl9pPr lvl="8" algn="ctr" rtl="0">
              <a:lnSpc>
                <a:spcPct val="115000"/>
              </a:lnSpc>
              <a:spcBef>
                <a:spcPts val="0"/>
              </a:spcBef>
              <a:spcAft>
                <a:spcPts val="0"/>
              </a:spcAft>
              <a:buClr>
                <a:schemeClr val="lt1"/>
              </a:buClr>
              <a:buSzPts val="1900"/>
              <a:buNone/>
              <a:defRPr sz="1900">
                <a:solidFill>
                  <a:schemeClr val="lt1"/>
                </a:solidFill>
              </a:defRPr>
            </a:lvl9pPr>
          </a:lstStyle>
          <a:p>
            <a:endParaRPr/>
          </a:p>
        </p:txBody>
      </p:sp>
      <p:sp>
        <p:nvSpPr>
          <p:cNvPr id="458" name="Google Shape;458;p3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459" name="Google Shape;459;p36"/>
          <p:cNvSpPr txBox="1">
            <a:spLocks noGrp="1"/>
          </p:cNvSpPr>
          <p:nvPr>
            <p:ph type="body" idx="2"/>
          </p:nvPr>
        </p:nvSpPr>
        <p:spPr>
          <a:xfrm>
            <a:off x="6586000" y="496667"/>
            <a:ext cx="5115900" cy="5594700"/>
          </a:xfrm>
          <a:prstGeom prst="rect">
            <a:avLst/>
          </a:prstGeom>
        </p:spPr>
        <p:txBody>
          <a:bodyPr spcFirstLastPara="1" wrap="square" lIns="0" tIns="0" rIns="0" bIns="0" anchor="ctr"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2B Section title and description">
  <p:cSld name="SECTION_TITLE_AND_DESCRIPTION_1">
    <p:bg>
      <p:bgPr>
        <a:solidFill>
          <a:schemeClr val="dk1"/>
        </a:solidFill>
        <a:effectLst/>
      </p:bgPr>
    </p:bg>
    <p:spTree>
      <p:nvGrpSpPr>
        <p:cNvPr id="1" name="Shape 460"/>
        <p:cNvGrpSpPr/>
        <p:nvPr/>
      </p:nvGrpSpPr>
      <p:grpSpPr>
        <a:xfrm>
          <a:off x="0" y="0"/>
          <a:ext cx="0" cy="0"/>
          <a:chOff x="0" y="0"/>
          <a:chExt cx="0" cy="0"/>
        </a:xfrm>
      </p:grpSpPr>
      <p:sp>
        <p:nvSpPr>
          <p:cNvPr id="461" name="Google Shape;461;p37"/>
          <p:cNvSpPr/>
          <p:nvPr/>
        </p:nvSpPr>
        <p:spPr>
          <a:xfrm flipH="1">
            <a:off x="72" y="0"/>
            <a:ext cx="121896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2" name="Google Shape;462;p37"/>
          <p:cNvSpPr/>
          <p:nvPr/>
        </p:nvSpPr>
        <p:spPr>
          <a:xfrm flipH="1">
            <a:off x="888" y="0"/>
            <a:ext cx="3531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463" name="Google Shape;463;p37"/>
          <p:cNvSpPr/>
          <p:nvPr/>
        </p:nvSpPr>
        <p:spPr>
          <a:xfrm>
            <a:off x="6096000" y="233"/>
            <a:ext cx="6096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 name="Google Shape;464;p37"/>
          <p:cNvSpPr txBox="1">
            <a:spLocks noGrp="1"/>
          </p:cNvSpPr>
          <p:nvPr>
            <p:ph type="title"/>
          </p:nvPr>
        </p:nvSpPr>
        <p:spPr>
          <a:xfrm>
            <a:off x="354000" y="1249400"/>
            <a:ext cx="5393700" cy="2385600"/>
          </a:xfrm>
          <a:prstGeom prst="rect">
            <a:avLst/>
          </a:prstGeom>
        </p:spPr>
        <p:txBody>
          <a:bodyPr spcFirstLastPara="1" wrap="square" lIns="0" tIns="0" rIns="0" bIns="0" anchor="b" anchorCtr="0">
            <a:normAutofit/>
          </a:bodyPr>
          <a:lstStyle>
            <a:lvl1pPr lvl="0" algn="ctr" rtl="0">
              <a:lnSpc>
                <a:spcPct val="90000"/>
              </a:lnSpc>
              <a:spcBef>
                <a:spcPts val="0"/>
              </a:spcBef>
              <a:spcAft>
                <a:spcPts val="0"/>
              </a:spcAft>
              <a:buClr>
                <a:schemeClr val="dk2"/>
              </a:buClr>
              <a:buSzPts val="6100"/>
              <a:buNone/>
              <a:defRPr sz="6100">
                <a:solidFill>
                  <a:schemeClr val="dk2"/>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465" name="Google Shape;465;p37"/>
          <p:cNvSpPr txBox="1">
            <a:spLocks noGrp="1"/>
          </p:cNvSpPr>
          <p:nvPr>
            <p:ph type="subTitle" idx="1"/>
          </p:nvPr>
        </p:nvSpPr>
        <p:spPr>
          <a:xfrm>
            <a:off x="354000" y="3937000"/>
            <a:ext cx="5393700" cy="1516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sp>
        <p:nvSpPr>
          <p:cNvPr id="466" name="Google Shape;466;p37"/>
          <p:cNvSpPr txBox="1">
            <a:spLocks noGrp="1"/>
          </p:cNvSpPr>
          <p:nvPr>
            <p:ph type="body" idx="2"/>
          </p:nvPr>
        </p:nvSpPr>
        <p:spPr>
          <a:xfrm>
            <a:off x="6586000" y="496667"/>
            <a:ext cx="5115900" cy="5594700"/>
          </a:xfrm>
          <a:prstGeom prst="rect">
            <a:avLst/>
          </a:prstGeom>
        </p:spPr>
        <p:txBody>
          <a:bodyPr spcFirstLastPara="1" wrap="square" lIns="0" tIns="0" rIns="0" bIns="0" anchor="ctr"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467" name="Google Shape;467;p3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468" name="Google Shape;468;p37"/>
          <p:cNvGrpSpPr/>
          <p:nvPr/>
        </p:nvGrpSpPr>
        <p:grpSpPr>
          <a:xfrm>
            <a:off x="415585" y="6427302"/>
            <a:ext cx="1329629" cy="189008"/>
            <a:chOff x="237650" y="2349675"/>
            <a:chExt cx="7144700" cy="1015625"/>
          </a:xfrm>
        </p:grpSpPr>
        <p:sp>
          <p:nvSpPr>
            <p:cNvPr id="469" name="Google Shape;469;p37"/>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0" name="Google Shape;470;p37"/>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1" name="Google Shape;471;p37"/>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2" name="Google Shape;472;p37"/>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3" name="Google Shape;473;p37"/>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4" name="Google Shape;474;p37"/>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5" name="Google Shape;475;p37"/>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6" name="Google Shape;476;p37"/>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7" name="Google Shape;477;p37"/>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8" name="Google Shape;478;p37"/>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479" name="Google Shape;479;p37"/>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am 4 or C-Level or Advisors of Note">
  <p:cSld name="CUSTOM">
    <p:bg>
      <p:bgPr>
        <a:solidFill>
          <a:schemeClr val="lt2"/>
        </a:solidFill>
        <a:effectLst/>
      </p:bgPr>
    </p:bg>
    <p:spTree>
      <p:nvGrpSpPr>
        <p:cNvPr id="1" name="Shape 480"/>
        <p:cNvGrpSpPr/>
        <p:nvPr/>
      </p:nvGrpSpPr>
      <p:grpSpPr>
        <a:xfrm>
          <a:off x="0" y="0"/>
          <a:ext cx="0" cy="0"/>
          <a:chOff x="0" y="0"/>
          <a:chExt cx="0" cy="0"/>
        </a:xfrm>
      </p:grpSpPr>
      <p:sp>
        <p:nvSpPr>
          <p:cNvPr id="481" name="Google Shape;481;p38"/>
          <p:cNvSpPr txBox="1">
            <a:spLocks noGrp="1"/>
          </p:cNvSpPr>
          <p:nvPr>
            <p:ph type="body" idx="1"/>
          </p:nvPr>
        </p:nvSpPr>
        <p:spPr>
          <a:xfrm>
            <a:off x="9166530" y="4908467"/>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482" name="Google Shape;482;p38"/>
          <p:cNvSpPr/>
          <p:nvPr/>
        </p:nvSpPr>
        <p:spPr>
          <a:xfrm>
            <a:off x="-11400" y="0"/>
            <a:ext cx="12214800" cy="3168072"/>
          </a:xfrm>
          <a:prstGeom prst="flowChartDocument">
            <a:avLst/>
          </a:pr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3" name="Google Shape;483;p38"/>
          <p:cNvSpPr txBox="1">
            <a:spLocks noGrp="1"/>
          </p:cNvSpPr>
          <p:nvPr>
            <p:ph type="title"/>
          </p:nvPr>
        </p:nvSpPr>
        <p:spPr>
          <a:xfrm>
            <a:off x="606400" y="416600"/>
            <a:ext cx="10979100" cy="3861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2900"/>
              <a:buNone/>
              <a:defRPr sz="2900">
                <a:solidFill>
                  <a:schemeClr val="lt2"/>
                </a:solidFill>
              </a:defRPr>
            </a:lvl1pPr>
            <a:lvl2pPr lvl="1" rtl="0">
              <a:spcBef>
                <a:spcPts val="0"/>
              </a:spcBef>
              <a:spcAft>
                <a:spcPts val="0"/>
              </a:spcAft>
              <a:buClr>
                <a:schemeClr val="lt2"/>
              </a:buClr>
              <a:buSzPts val="2900"/>
              <a:buNone/>
              <a:defRPr sz="2900">
                <a:solidFill>
                  <a:schemeClr val="lt2"/>
                </a:solidFill>
                <a:latin typeface="Lato"/>
                <a:ea typeface="Lato"/>
                <a:cs typeface="Lato"/>
                <a:sym typeface="Lato"/>
              </a:defRPr>
            </a:lvl2pPr>
            <a:lvl3pPr lvl="2" rtl="0">
              <a:spcBef>
                <a:spcPts val="0"/>
              </a:spcBef>
              <a:spcAft>
                <a:spcPts val="0"/>
              </a:spcAft>
              <a:buClr>
                <a:schemeClr val="lt2"/>
              </a:buClr>
              <a:buSzPts val="2900"/>
              <a:buNone/>
              <a:defRPr sz="2900">
                <a:solidFill>
                  <a:schemeClr val="lt2"/>
                </a:solidFill>
                <a:latin typeface="Lato"/>
                <a:ea typeface="Lato"/>
                <a:cs typeface="Lato"/>
                <a:sym typeface="Lato"/>
              </a:defRPr>
            </a:lvl3pPr>
            <a:lvl4pPr lvl="3" rtl="0">
              <a:spcBef>
                <a:spcPts val="0"/>
              </a:spcBef>
              <a:spcAft>
                <a:spcPts val="0"/>
              </a:spcAft>
              <a:buClr>
                <a:schemeClr val="lt2"/>
              </a:buClr>
              <a:buSzPts val="2900"/>
              <a:buNone/>
              <a:defRPr sz="2900">
                <a:solidFill>
                  <a:schemeClr val="lt2"/>
                </a:solidFill>
                <a:latin typeface="Lato"/>
                <a:ea typeface="Lato"/>
                <a:cs typeface="Lato"/>
                <a:sym typeface="Lato"/>
              </a:defRPr>
            </a:lvl4pPr>
            <a:lvl5pPr lvl="4" rtl="0">
              <a:spcBef>
                <a:spcPts val="0"/>
              </a:spcBef>
              <a:spcAft>
                <a:spcPts val="0"/>
              </a:spcAft>
              <a:buClr>
                <a:schemeClr val="lt2"/>
              </a:buClr>
              <a:buSzPts val="2900"/>
              <a:buNone/>
              <a:defRPr sz="2900">
                <a:solidFill>
                  <a:schemeClr val="lt2"/>
                </a:solidFill>
                <a:latin typeface="Lato"/>
                <a:ea typeface="Lato"/>
                <a:cs typeface="Lato"/>
                <a:sym typeface="Lato"/>
              </a:defRPr>
            </a:lvl5pPr>
            <a:lvl6pPr lvl="5" rtl="0">
              <a:spcBef>
                <a:spcPts val="0"/>
              </a:spcBef>
              <a:spcAft>
                <a:spcPts val="0"/>
              </a:spcAft>
              <a:buClr>
                <a:schemeClr val="lt2"/>
              </a:buClr>
              <a:buSzPts val="2900"/>
              <a:buNone/>
              <a:defRPr sz="2900">
                <a:solidFill>
                  <a:schemeClr val="lt2"/>
                </a:solidFill>
                <a:latin typeface="Lato"/>
                <a:ea typeface="Lato"/>
                <a:cs typeface="Lato"/>
                <a:sym typeface="Lato"/>
              </a:defRPr>
            </a:lvl6pPr>
            <a:lvl7pPr lvl="6" rtl="0">
              <a:spcBef>
                <a:spcPts val="0"/>
              </a:spcBef>
              <a:spcAft>
                <a:spcPts val="0"/>
              </a:spcAft>
              <a:buClr>
                <a:schemeClr val="lt2"/>
              </a:buClr>
              <a:buSzPts val="2900"/>
              <a:buNone/>
              <a:defRPr sz="2900">
                <a:solidFill>
                  <a:schemeClr val="lt2"/>
                </a:solidFill>
                <a:latin typeface="Lato"/>
                <a:ea typeface="Lato"/>
                <a:cs typeface="Lato"/>
                <a:sym typeface="Lato"/>
              </a:defRPr>
            </a:lvl7pPr>
            <a:lvl8pPr lvl="7" rtl="0">
              <a:spcBef>
                <a:spcPts val="0"/>
              </a:spcBef>
              <a:spcAft>
                <a:spcPts val="0"/>
              </a:spcAft>
              <a:buClr>
                <a:schemeClr val="lt2"/>
              </a:buClr>
              <a:buSzPts val="2900"/>
              <a:buNone/>
              <a:defRPr sz="2900">
                <a:solidFill>
                  <a:schemeClr val="lt2"/>
                </a:solidFill>
                <a:latin typeface="Lato"/>
                <a:ea typeface="Lato"/>
                <a:cs typeface="Lato"/>
                <a:sym typeface="Lato"/>
              </a:defRPr>
            </a:lvl8pPr>
            <a:lvl9pPr lvl="8" rtl="0">
              <a:spcBef>
                <a:spcPts val="0"/>
              </a:spcBef>
              <a:spcAft>
                <a:spcPts val="0"/>
              </a:spcAft>
              <a:buClr>
                <a:schemeClr val="lt2"/>
              </a:buClr>
              <a:buSzPts val="2900"/>
              <a:buNone/>
              <a:defRPr sz="2900">
                <a:solidFill>
                  <a:schemeClr val="lt2"/>
                </a:solidFill>
                <a:latin typeface="Lato"/>
                <a:ea typeface="Lato"/>
                <a:cs typeface="Lato"/>
                <a:sym typeface="Lato"/>
              </a:defRPr>
            </a:lvl9pPr>
          </a:lstStyle>
          <a:p>
            <a:endParaRPr/>
          </a:p>
        </p:txBody>
      </p:sp>
      <p:sp>
        <p:nvSpPr>
          <p:cNvPr id="484" name="Google Shape;484;p38"/>
          <p:cNvSpPr txBox="1">
            <a:spLocks noGrp="1"/>
          </p:cNvSpPr>
          <p:nvPr>
            <p:ph type="subTitle" idx="2"/>
          </p:nvPr>
        </p:nvSpPr>
        <p:spPr>
          <a:xfrm>
            <a:off x="619267" y="849533"/>
            <a:ext cx="10979100" cy="2976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1300"/>
              <a:buNone/>
              <a:defRPr sz="1300">
                <a:solidFill>
                  <a:schemeClr val="lt2"/>
                </a:solidFill>
              </a:defRPr>
            </a:lvl1pPr>
            <a:lvl2pPr lvl="1" rtl="0">
              <a:spcBef>
                <a:spcPts val="1300"/>
              </a:spcBef>
              <a:spcAft>
                <a:spcPts val="0"/>
              </a:spcAft>
              <a:buSzPts val="1200"/>
              <a:buNone/>
              <a:defRPr/>
            </a:lvl2pPr>
            <a:lvl3pPr lvl="2" rtl="0">
              <a:spcBef>
                <a:spcPts val="1300"/>
              </a:spcBef>
              <a:spcAft>
                <a:spcPts val="0"/>
              </a:spcAft>
              <a:buSzPts val="1100"/>
              <a:buNone/>
              <a:defRPr/>
            </a:lvl3pPr>
            <a:lvl4pPr lvl="3" rtl="0">
              <a:spcBef>
                <a:spcPts val="1300"/>
              </a:spcBef>
              <a:spcAft>
                <a:spcPts val="0"/>
              </a:spcAft>
              <a:buSzPts val="1100"/>
              <a:buNone/>
              <a:defRPr/>
            </a:lvl4pPr>
            <a:lvl5pPr lvl="4" rtl="0">
              <a:spcBef>
                <a:spcPts val="1300"/>
              </a:spcBef>
              <a:spcAft>
                <a:spcPts val="0"/>
              </a:spcAft>
              <a:buSzPts val="1100"/>
              <a:buNone/>
              <a:defRPr/>
            </a:lvl5pPr>
            <a:lvl6pPr lvl="5" rtl="0">
              <a:spcBef>
                <a:spcPts val="1300"/>
              </a:spcBef>
              <a:spcAft>
                <a:spcPts val="0"/>
              </a:spcAft>
              <a:buSzPts val="1100"/>
              <a:buNone/>
              <a:defRPr/>
            </a:lvl6pPr>
            <a:lvl7pPr lvl="6" rtl="0">
              <a:spcBef>
                <a:spcPts val="1300"/>
              </a:spcBef>
              <a:spcAft>
                <a:spcPts val="0"/>
              </a:spcAft>
              <a:buSzPts val="1100"/>
              <a:buNone/>
              <a:defRPr/>
            </a:lvl7pPr>
            <a:lvl8pPr lvl="7" rtl="0">
              <a:spcBef>
                <a:spcPts val="1300"/>
              </a:spcBef>
              <a:spcAft>
                <a:spcPts val="0"/>
              </a:spcAft>
              <a:buSzPts val="1100"/>
              <a:buNone/>
              <a:defRPr/>
            </a:lvl8pPr>
            <a:lvl9pPr lvl="8" rtl="0">
              <a:spcBef>
                <a:spcPts val="1300"/>
              </a:spcBef>
              <a:spcAft>
                <a:spcPts val="1300"/>
              </a:spcAft>
              <a:buSzPts val="1100"/>
              <a:buNone/>
              <a:defRPr/>
            </a:lvl9pPr>
          </a:lstStyle>
          <a:p>
            <a:endParaRPr/>
          </a:p>
        </p:txBody>
      </p:sp>
      <p:sp>
        <p:nvSpPr>
          <p:cNvPr id="485" name="Google Shape;485;p38"/>
          <p:cNvSpPr txBox="1">
            <a:spLocks noGrp="1"/>
          </p:cNvSpPr>
          <p:nvPr>
            <p:ph type="body" idx="3"/>
          </p:nvPr>
        </p:nvSpPr>
        <p:spPr>
          <a:xfrm>
            <a:off x="595983" y="4181933"/>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486" name="Google Shape;486;p38"/>
          <p:cNvSpPr>
            <a:spLocks noGrp="1"/>
          </p:cNvSpPr>
          <p:nvPr>
            <p:ph type="pic" idx="4"/>
          </p:nvPr>
        </p:nvSpPr>
        <p:spPr>
          <a:xfrm>
            <a:off x="644583" y="1817367"/>
            <a:ext cx="2192400" cy="2192400"/>
          </a:xfrm>
          <a:prstGeom prst="ellipse">
            <a:avLst/>
          </a:prstGeom>
          <a:noFill/>
          <a:ln>
            <a:noFill/>
          </a:ln>
        </p:spPr>
      </p:sp>
      <p:sp>
        <p:nvSpPr>
          <p:cNvPr id="487" name="Google Shape;487;p38"/>
          <p:cNvSpPr txBox="1">
            <a:spLocks noGrp="1"/>
          </p:cNvSpPr>
          <p:nvPr>
            <p:ph type="body" idx="5"/>
          </p:nvPr>
        </p:nvSpPr>
        <p:spPr>
          <a:xfrm>
            <a:off x="604583" y="4442633"/>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488" name="Google Shape;488;p38"/>
          <p:cNvSpPr txBox="1">
            <a:spLocks noGrp="1"/>
          </p:cNvSpPr>
          <p:nvPr>
            <p:ph type="body" idx="6"/>
          </p:nvPr>
        </p:nvSpPr>
        <p:spPr>
          <a:xfrm>
            <a:off x="3503817" y="4181933"/>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489" name="Google Shape;489;p38"/>
          <p:cNvSpPr>
            <a:spLocks noGrp="1"/>
          </p:cNvSpPr>
          <p:nvPr>
            <p:ph type="pic" idx="7"/>
          </p:nvPr>
        </p:nvSpPr>
        <p:spPr>
          <a:xfrm>
            <a:off x="3561566" y="1817367"/>
            <a:ext cx="2192400" cy="2192400"/>
          </a:xfrm>
          <a:prstGeom prst="ellipse">
            <a:avLst/>
          </a:prstGeom>
          <a:noFill/>
          <a:ln>
            <a:noFill/>
          </a:ln>
        </p:spPr>
      </p:sp>
      <p:sp>
        <p:nvSpPr>
          <p:cNvPr id="490" name="Google Shape;490;p38"/>
          <p:cNvSpPr txBox="1">
            <a:spLocks noGrp="1"/>
          </p:cNvSpPr>
          <p:nvPr>
            <p:ph type="body" idx="8"/>
          </p:nvPr>
        </p:nvSpPr>
        <p:spPr>
          <a:xfrm>
            <a:off x="3512417" y="4442633"/>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491" name="Google Shape;491;p38"/>
          <p:cNvSpPr txBox="1">
            <a:spLocks noGrp="1"/>
          </p:cNvSpPr>
          <p:nvPr>
            <p:ph type="body" idx="9"/>
          </p:nvPr>
        </p:nvSpPr>
        <p:spPr>
          <a:xfrm>
            <a:off x="3323417" y="4890933"/>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492" name="Google Shape;492;p38"/>
          <p:cNvSpPr txBox="1">
            <a:spLocks noGrp="1"/>
          </p:cNvSpPr>
          <p:nvPr>
            <p:ph type="body" idx="13"/>
          </p:nvPr>
        </p:nvSpPr>
        <p:spPr>
          <a:xfrm>
            <a:off x="6425383" y="4181933"/>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493" name="Google Shape;493;p38"/>
          <p:cNvSpPr>
            <a:spLocks noGrp="1"/>
          </p:cNvSpPr>
          <p:nvPr>
            <p:ph type="pic" idx="14"/>
          </p:nvPr>
        </p:nvSpPr>
        <p:spPr>
          <a:xfrm>
            <a:off x="6478548" y="1817367"/>
            <a:ext cx="2192400" cy="2192400"/>
          </a:xfrm>
          <a:prstGeom prst="ellipse">
            <a:avLst/>
          </a:prstGeom>
          <a:noFill/>
          <a:ln>
            <a:noFill/>
          </a:ln>
        </p:spPr>
      </p:sp>
      <p:sp>
        <p:nvSpPr>
          <p:cNvPr id="494" name="Google Shape;494;p38"/>
          <p:cNvSpPr txBox="1">
            <a:spLocks noGrp="1"/>
          </p:cNvSpPr>
          <p:nvPr>
            <p:ph type="body" idx="15"/>
          </p:nvPr>
        </p:nvSpPr>
        <p:spPr>
          <a:xfrm>
            <a:off x="6433983" y="4442633"/>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495" name="Google Shape;495;p38"/>
          <p:cNvSpPr txBox="1">
            <a:spLocks noGrp="1"/>
          </p:cNvSpPr>
          <p:nvPr>
            <p:ph type="body" idx="16"/>
          </p:nvPr>
        </p:nvSpPr>
        <p:spPr>
          <a:xfrm>
            <a:off x="6244983" y="4890933"/>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496" name="Google Shape;496;p38"/>
          <p:cNvSpPr txBox="1">
            <a:spLocks noGrp="1"/>
          </p:cNvSpPr>
          <p:nvPr>
            <p:ph type="body" idx="17"/>
          </p:nvPr>
        </p:nvSpPr>
        <p:spPr>
          <a:xfrm>
            <a:off x="9346930" y="4199467"/>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497" name="Google Shape;497;p38"/>
          <p:cNvSpPr>
            <a:spLocks noGrp="1"/>
          </p:cNvSpPr>
          <p:nvPr>
            <p:ph type="pic" idx="18"/>
          </p:nvPr>
        </p:nvSpPr>
        <p:spPr>
          <a:xfrm>
            <a:off x="9395530" y="1817367"/>
            <a:ext cx="2192400" cy="2192400"/>
          </a:xfrm>
          <a:prstGeom prst="ellipse">
            <a:avLst/>
          </a:prstGeom>
          <a:noFill/>
          <a:ln>
            <a:noFill/>
          </a:ln>
        </p:spPr>
      </p:sp>
      <p:sp>
        <p:nvSpPr>
          <p:cNvPr id="498" name="Google Shape;498;p38"/>
          <p:cNvSpPr txBox="1">
            <a:spLocks noGrp="1"/>
          </p:cNvSpPr>
          <p:nvPr>
            <p:ph type="body" idx="19"/>
          </p:nvPr>
        </p:nvSpPr>
        <p:spPr>
          <a:xfrm>
            <a:off x="9355530" y="4460167"/>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499" name="Google Shape;499;p38"/>
          <p:cNvSpPr txBox="1">
            <a:spLocks noGrp="1"/>
          </p:cNvSpPr>
          <p:nvPr>
            <p:ph type="body" idx="20"/>
          </p:nvPr>
        </p:nvSpPr>
        <p:spPr>
          <a:xfrm>
            <a:off x="415583" y="4890933"/>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500" name="Google Shape;500;p38"/>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am 6">
  <p:cSld name="CUSTOM_1">
    <p:bg>
      <p:bgPr>
        <a:solidFill>
          <a:schemeClr val="lt2"/>
        </a:solidFill>
        <a:effectLst/>
      </p:bgPr>
    </p:bg>
    <p:spTree>
      <p:nvGrpSpPr>
        <p:cNvPr id="1" name="Shape 501"/>
        <p:cNvGrpSpPr/>
        <p:nvPr/>
      </p:nvGrpSpPr>
      <p:grpSpPr>
        <a:xfrm>
          <a:off x="0" y="0"/>
          <a:ext cx="0" cy="0"/>
          <a:chOff x="0" y="0"/>
          <a:chExt cx="0" cy="0"/>
        </a:xfrm>
      </p:grpSpPr>
      <p:sp>
        <p:nvSpPr>
          <p:cNvPr id="502" name="Google Shape;502;p39"/>
          <p:cNvSpPr txBox="1">
            <a:spLocks noGrp="1"/>
          </p:cNvSpPr>
          <p:nvPr>
            <p:ph type="body" idx="1"/>
          </p:nvPr>
        </p:nvSpPr>
        <p:spPr>
          <a:xfrm>
            <a:off x="353889"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503" name="Google Shape;503;p39"/>
          <p:cNvSpPr txBox="1">
            <a:spLocks noGrp="1"/>
          </p:cNvSpPr>
          <p:nvPr>
            <p:ph type="body" idx="2"/>
          </p:nvPr>
        </p:nvSpPr>
        <p:spPr>
          <a:xfrm>
            <a:off x="363089"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504" name="Google Shape;504;p39"/>
          <p:cNvSpPr txBox="1">
            <a:spLocks noGrp="1"/>
          </p:cNvSpPr>
          <p:nvPr>
            <p:ph type="body" idx="3"/>
          </p:nvPr>
        </p:nvSpPr>
        <p:spPr>
          <a:xfrm>
            <a:off x="2323939"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505" name="Google Shape;505;p39"/>
          <p:cNvSpPr txBox="1">
            <a:spLocks noGrp="1"/>
          </p:cNvSpPr>
          <p:nvPr>
            <p:ph type="body" idx="4"/>
          </p:nvPr>
        </p:nvSpPr>
        <p:spPr>
          <a:xfrm>
            <a:off x="2333139"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506" name="Google Shape;506;p39"/>
          <p:cNvSpPr txBox="1">
            <a:spLocks noGrp="1"/>
          </p:cNvSpPr>
          <p:nvPr>
            <p:ph type="body" idx="5"/>
          </p:nvPr>
        </p:nvSpPr>
        <p:spPr>
          <a:xfrm>
            <a:off x="4329789"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507" name="Google Shape;507;p39"/>
          <p:cNvSpPr txBox="1">
            <a:spLocks noGrp="1"/>
          </p:cNvSpPr>
          <p:nvPr>
            <p:ph type="body" idx="6"/>
          </p:nvPr>
        </p:nvSpPr>
        <p:spPr>
          <a:xfrm>
            <a:off x="4338989"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508" name="Google Shape;508;p39"/>
          <p:cNvSpPr txBox="1">
            <a:spLocks noGrp="1"/>
          </p:cNvSpPr>
          <p:nvPr>
            <p:ph type="body" idx="7"/>
          </p:nvPr>
        </p:nvSpPr>
        <p:spPr>
          <a:xfrm>
            <a:off x="8287694"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509" name="Google Shape;509;p39"/>
          <p:cNvSpPr txBox="1">
            <a:spLocks noGrp="1"/>
          </p:cNvSpPr>
          <p:nvPr>
            <p:ph type="body" idx="8"/>
          </p:nvPr>
        </p:nvSpPr>
        <p:spPr>
          <a:xfrm>
            <a:off x="8296894"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510" name="Google Shape;510;p39"/>
          <p:cNvSpPr txBox="1">
            <a:spLocks noGrp="1"/>
          </p:cNvSpPr>
          <p:nvPr>
            <p:ph type="body" idx="9"/>
          </p:nvPr>
        </p:nvSpPr>
        <p:spPr>
          <a:xfrm>
            <a:off x="6308751"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511" name="Google Shape;511;p39"/>
          <p:cNvSpPr txBox="1">
            <a:spLocks noGrp="1"/>
          </p:cNvSpPr>
          <p:nvPr>
            <p:ph type="body" idx="13"/>
          </p:nvPr>
        </p:nvSpPr>
        <p:spPr>
          <a:xfrm>
            <a:off x="6317951"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512" name="Google Shape;512;p39"/>
          <p:cNvSpPr txBox="1">
            <a:spLocks noGrp="1"/>
          </p:cNvSpPr>
          <p:nvPr>
            <p:ph type="body" idx="14"/>
          </p:nvPr>
        </p:nvSpPr>
        <p:spPr>
          <a:xfrm>
            <a:off x="10239756"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513" name="Google Shape;513;p39"/>
          <p:cNvSpPr txBox="1">
            <a:spLocks noGrp="1"/>
          </p:cNvSpPr>
          <p:nvPr>
            <p:ph type="body" idx="15"/>
          </p:nvPr>
        </p:nvSpPr>
        <p:spPr>
          <a:xfrm>
            <a:off x="10248956"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514" name="Google Shape;514;p39"/>
          <p:cNvSpPr txBox="1">
            <a:spLocks noGrp="1"/>
          </p:cNvSpPr>
          <p:nvPr>
            <p:ph type="body" idx="16"/>
          </p:nvPr>
        </p:nvSpPr>
        <p:spPr>
          <a:xfrm>
            <a:off x="10159356"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515" name="Google Shape;515;p39"/>
          <p:cNvSpPr/>
          <p:nvPr/>
        </p:nvSpPr>
        <p:spPr>
          <a:xfrm>
            <a:off x="-11400" y="0"/>
            <a:ext cx="12214800" cy="2937114"/>
          </a:xfrm>
          <a:prstGeom prst="flowChartDocument">
            <a:avLst/>
          </a:pr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516" name="Google Shape;516;p39"/>
          <p:cNvSpPr>
            <a:spLocks noGrp="1"/>
          </p:cNvSpPr>
          <p:nvPr>
            <p:ph type="pic" idx="17"/>
          </p:nvPr>
        </p:nvSpPr>
        <p:spPr>
          <a:xfrm>
            <a:off x="410089" y="1965000"/>
            <a:ext cx="1497600" cy="1497600"/>
          </a:xfrm>
          <a:prstGeom prst="ellipse">
            <a:avLst/>
          </a:prstGeom>
          <a:noFill/>
          <a:ln>
            <a:noFill/>
          </a:ln>
        </p:spPr>
      </p:sp>
      <p:sp>
        <p:nvSpPr>
          <p:cNvPr id="517" name="Google Shape;517;p39"/>
          <p:cNvSpPr>
            <a:spLocks noGrp="1"/>
          </p:cNvSpPr>
          <p:nvPr>
            <p:ph type="pic" idx="18"/>
          </p:nvPr>
        </p:nvSpPr>
        <p:spPr>
          <a:xfrm>
            <a:off x="2387262" y="1965000"/>
            <a:ext cx="1497600" cy="1497600"/>
          </a:xfrm>
          <a:prstGeom prst="ellipse">
            <a:avLst/>
          </a:prstGeom>
          <a:noFill/>
          <a:ln>
            <a:noFill/>
          </a:ln>
        </p:spPr>
      </p:sp>
      <p:sp>
        <p:nvSpPr>
          <p:cNvPr id="518" name="Google Shape;518;p39"/>
          <p:cNvSpPr txBox="1">
            <a:spLocks noGrp="1"/>
          </p:cNvSpPr>
          <p:nvPr>
            <p:ph type="body" idx="19"/>
          </p:nvPr>
        </p:nvSpPr>
        <p:spPr>
          <a:xfrm>
            <a:off x="2243539"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519" name="Google Shape;519;p39"/>
          <p:cNvSpPr>
            <a:spLocks noGrp="1"/>
          </p:cNvSpPr>
          <p:nvPr>
            <p:ph type="pic" idx="20"/>
          </p:nvPr>
        </p:nvSpPr>
        <p:spPr>
          <a:xfrm>
            <a:off x="4364436" y="1965000"/>
            <a:ext cx="1497600" cy="1497600"/>
          </a:xfrm>
          <a:prstGeom prst="ellipse">
            <a:avLst/>
          </a:prstGeom>
          <a:noFill/>
          <a:ln>
            <a:noFill/>
          </a:ln>
        </p:spPr>
      </p:sp>
      <p:sp>
        <p:nvSpPr>
          <p:cNvPr id="520" name="Google Shape;520;p39"/>
          <p:cNvSpPr txBox="1">
            <a:spLocks noGrp="1"/>
          </p:cNvSpPr>
          <p:nvPr>
            <p:ph type="body" idx="21"/>
          </p:nvPr>
        </p:nvSpPr>
        <p:spPr>
          <a:xfrm>
            <a:off x="4249389"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521" name="Google Shape;521;p39"/>
          <p:cNvSpPr>
            <a:spLocks noGrp="1"/>
          </p:cNvSpPr>
          <p:nvPr>
            <p:ph type="pic" idx="22"/>
          </p:nvPr>
        </p:nvSpPr>
        <p:spPr>
          <a:xfrm>
            <a:off x="6341609" y="1965000"/>
            <a:ext cx="1497600" cy="1497600"/>
          </a:xfrm>
          <a:prstGeom prst="ellipse">
            <a:avLst/>
          </a:prstGeom>
          <a:noFill/>
          <a:ln>
            <a:noFill/>
          </a:ln>
        </p:spPr>
      </p:sp>
      <p:sp>
        <p:nvSpPr>
          <p:cNvPr id="522" name="Google Shape;522;p39"/>
          <p:cNvSpPr txBox="1">
            <a:spLocks noGrp="1"/>
          </p:cNvSpPr>
          <p:nvPr>
            <p:ph type="body" idx="23"/>
          </p:nvPr>
        </p:nvSpPr>
        <p:spPr>
          <a:xfrm>
            <a:off x="273489"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523" name="Google Shape;523;p39"/>
          <p:cNvSpPr>
            <a:spLocks noGrp="1"/>
          </p:cNvSpPr>
          <p:nvPr>
            <p:ph type="pic" idx="24"/>
          </p:nvPr>
        </p:nvSpPr>
        <p:spPr>
          <a:xfrm>
            <a:off x="8318783" y="1965000"/>
            <a:ext cx="1497600" cy="1497600"/>
          </a:xfrm>
          <a:prstGeom prst="ellipse">
            <a:avLst/>
          </a:prstGeom>
          <a:noFill/>
          <a:ln>
            <a:noFill/>
          </a:ln>
        </p:spPr>
      </p:sp>
      <p:sp>
        <p:nvSpPr>
          <p:cNvPr id="524" name="Google Shape;524;p39"/>
          <p:cNvSpPr>
            <a:spLocks noGrp="1"/>
          </p:cNvSpPr>
          <p:nvPr>
            <p:ph type="pic" idx="25"/>
          </p:nvPr>
        </p:nvSpPr>
        <p:spPr>
          <a:xfrm>
            <a:off x="10295956" y="1965000"/>
            <a:ext cx="1497600" cy="1497600"/>
          </a:xfrm>
          <a:prstGeom prst="ellipse">
            <a:avLst/>
          </a:prstGeom>
          <a:noFill/>
          <a:ln>
            <a:noFill/>
          </a:ln>
        </p:spPr>
      </p:sp>
      <p:sp>
        <p:nvSpPr>
          <p:cNvPr id="525" name="Google Shape;525;p39"/>
          <p:cNvSpPr txBox="1">
            <a:spLocks noGrp="1"/>
          </p:cNvSpPr>
          <p:nvPr>
            <p:ph type="body" idx="26"/>
          </p:nvPr>
        </p:nvSpPr>
        <p:spPr>
          <a:xfrm>
            <a:off x="8207294"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526" name="Google Shape;526;p39"/>
          <p:cNvSpPr txBox="1">
            <a:spLocks noGrp="1"/>
          </p:cNvSpPr>
          <p:nvPr>
            <p:ph type="body" idx="27"/>
          </p:nvPr>
        </p:nvSpPr>
        <p:spPr>
          <a:xfrm>
            <a:off x="6228351"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527" name="Google Shape;527;p39"/>
          <p:cNvSpPr txBox="1">
            <a:spLocks noGrp="1"/>
          </p:cNvSpPr>
          <p:nvPr>
            <p:ph type="title"/>
          </p:nvPr>
        </p:nvSpPr>
        <p:spPr>
          <a:xfrm>
            <a:off x="606400" y="416600"/>
            <a:ext cx="10979100" cy="3861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2900"/>
              <a:buNone/>
              <a:defRPr sz="2900">
                <a:solidFill>
                  <a:schemeClr val="lt2"/>
                </a:solidFill>
              </a:defRPr>
            </a:lvl1pPr>
            <a:lvl2pPr lvl="1" rtl="0">
              <a:spcBef>
                <a:spcPts val="0"/>
              </a:spcBef>
              <a:spcAft>
                <a:spcPts val="0"/>
              </a:spcAft>
              <a:buClr>
                <a:schemeClr val="lt2"/>
              </a:buClr>
              <a:buSzPts val="2900"/>
              <a:buNone/>
              <a:defRPr sz="2900">
                <a:solidFill>
                  <a:schemeClr val="lt2"/>
                </a:solidFill>
                <a:latin typeface="Lato"/>
                <a:ea typeface="Lato"/>
                <a:cs typeface="Lato"/>
                <a:sym typeface="Lato"/>
              </a:defRPr>
            </a:lvl2pPr>
            <a:lvl3pPr lvl="2" rtl="0">
              <a:spcBef>
                <a:spcPts val="0"/>
              </a:spcBef>
              <a:spcAft>
                <a:spcPts val="0"/>
              </a:spcAft>
              <a:buClr>
                <a:schemeClr val="lt2"/>
              </a:buClr>
              <a:buSzPts val="2900"/>
              <a:buNone/>
              <a:defRPr sz="2900">
                <a:solidFill>
                  <a:schemeClr val="lt2"/>
                </a:solidFill>
                <a:latin typeface="Lato"/>
                <a:ea typeface="Lato"/>
                <a:cs typeface="Lato"/>
                <a:sym typeface="Lato"/>
              </a:defRPr>
            </a:lvl3pPr>
            <a:lvl4pPr lvl="3" rtl="0">
              <a:spcBef>
                <a:spcPts val="0"/>
              </a:spcBef>
              <a:spcAft>
                <a:spcPts val="0"/>
              </a:spcAft>
              <a:buClr>
                <a:schemeClr val="lt2"/>
              </a:buClr>
              <a:buSzPts val="2900"/>
              <a:buNone/>
              <a:defRPr sz="2900">
                <a:solidFill>
                  <a:schemeClr val="lt2"/>
                </a:solidFill>
                <a:latin typeface="Lato"/>
                <a:ea typeface="Lato"/>
                <a:cs typeface="Lato"/>
                <a:sym typeface="Lato"/>
              </a:defRPr>
            </a:lvl4pPr>
            <a:lvl5pPr lvl="4" rtl="0">
              <a:spcBef>
                <a:spcPts val="0"/>
              </a:spcBef>
              <a:spcAft>
                <a:spcPts val="0"/>
              </a:spcAft>
              <a:buClr>
                <a:schemeClr val="lt2"/>
              </a:buClr>
              <a:buSzPts val="2900"/>
              <a:buNone/>
              <a:defRPr sz="2900">
                <a:solidFill>
                  <a:schemeClr val="lt2"/>
                </a:solidFill>
                <a:latin typeface="Lato"/>
                <a:ea typeface="Lato"/>
                <a:cs typeface="Lato"/>
                <a:sym typeface="Lato"/>
              </a:defRPr>
            </a:lvl5pPr>
            <a:lvl6pPr lvl="5" rtl="0">
              <a:spcBef>
                <a:spcPts val="0"/>
              </a:spcBef>
              <a:spcAft>
                <a:spcPts val="0"/>
              </a:spcAft>
              <a:buClr>
                <a:schemeClr val="lt2"/>
              </a:buClr>
              <a:buSzPts val="2900"/>
              <a:buNone/>
              <a:defRPr sz="2900">
                <a:solidFill>
                  <a:schemeClr val="lt2"/>
                </a:solidFill>
                <a:latin typeface="Lato"/>
                <a:ea typeface="Lato"/>
                <a:cs typeface="Lato"/>
                <a:sym typeface="Lato"/>
              </a:defRPr>
            </a:lvl6pPr>
            <a:lvl7pPr lvl="6" rtl="0">
              <a:spcBef>
                <a:spcPts val="0"/>
              </a:spcBef>
              <a:spcAft>
                <a:spcPts val="0"/>
              </a:spcAft>
              <a:buClr>
                <a:schemeClr val="lt2"/>
              </a:buClr>
              <a:buSzPts val="2900"/>
              <a:buNone/>
              <a:defRPr sz="2900">
                <a:solidFill>
                  <a:schemeClr val="lt2"/>
                </a:solidFill>
                <a:latin typeface="Lato"/>
                <a:ea typeface="Lato"/>
                <a:cs typeface="Lato"/>
                <a:sym typeface="Lato"/>
              </a:defRPr>
            </a:lvl7pPr>
            <a:lvl8pPr lvl="7" rtl="0">
              <a:spcBef>
                <a:spcPts val="0"/>
              </a:spcBef>
              <a:spcAft>
                <a:spcPts val="0"/>
              </a:spcAft>
              <a:buClr>
                <a:schemeClr val="lt2"/>
              </a:buClr>
              <a:buSzPts val="2900"/>
              <a:buNone/>
              <a:defRPr sz="2900">
                <a:solidFill>
                  <a:schemeClr val="lt2"/>
                </a:solidFill>
                <a:latin typeface="Lato"/>
                <a:ea typeface="Lato"/>
                <a:cs typeface="Lato"/>
                <a:sym typeface="Lato"/>
              </a:defRPr>
            </a:lvl8pPr>
            <a:lvl9pPr lvl="8" rtl="0">
              <a:spcBef>
                <a:spcPts val="0"/>
              </a:spcBef>
              <a:spcAft>
                <a:spcPts val="0"/>
              </a:spcAft>
              <a:buClr>
                <a:schemeClr val="lt2"/>
              </a:buClr>
              <a:buSzPts val="2900"/>
              <a:buNone/>
              <a:defRPr sz="2900">
                <a:solidFill>
                  <a:schemeClr val="lt2"/>
                </a:solidFill>
                <a:latin typeface="Lato"/>
                <a:ea typeface="Lato"/>
                <a:cs typeface="Lato"/>
                <a:sym typeface="Lato"/>
              </a:defRPr>
            </a:lvl9pPr>
          </a:lstStyle>
          <a:p>
            <a:endParaRPr/>
          </a:p>
        </p:txBody>
      </p:sp>
      <p:sp>
        <p:nvSpPr>
          <p:cNvPr id="528" name="Google Shape;528;p39"/>
          <p:cNvSpPr txBox="1">
            <a:spLocks noGrp="1"/>
          </p:cNvSpPr>
          <p:nvPr>
            <p:ph type="subTitle" idx="28"/>
          </p:nvPr>
        </p:nvSpPr>
        <p:spPr>
          <a:xfrm>
            <a:off x="619267" y="849533"/>
            <a:ext cx="10979100" cy="2976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1300"/>
              <a:buNone/>
              <a:defRPr sz="1300">
                <a:solidFill>
                  <a:schemeClr val="lt2"/>
                </a:solidFill>
              </a:defRPr>
            </a:lvl1pPr>
            <a:lvl2pPr lvl="1" rtl="0">
              <a:spcBef>
                <a:spcPts val="1300"/>
              </a:spcBef>
              <a:spcAft>
                <a:spcPts val="0"/>
              </a:spcAft>
              <a:buSzPts val="1200"/>
              <a:buNone/>
              <a:defRPr/>
            </a:lvl2pPr>
            <a:lvl3pPr lvl="2" rtl="0">
              <a:spcBef>
                <a:spcPts val="1300"/>
              </a:spcBef>
              <a:spcAft>
                <a:spcPts val="0"/>
              </a:spcAft>
              <a:buSzPts val="1100"/>
              <a:buNone/>
              <a:defRPr/>
            </a:lvl3pPr>
            <a:lvl4pPr lvl="3" rtl="0">
              <a:spcBef>
                <a:spcPts val="1300"/>
              </a:spcBef>
              <a:spcAft>
                <a:spcPts val="0"/>
              </a:spcAft>
              <a:buSzPts val="1100"/>
              <a:buNone/>
              <a:defRPr/>
            </a:lvl4pPr>
            <a:lvl5pPr lvl="4" rtl="0">
              <a:spcBef>
                <a:spcPts val="1300"/>
              </a:spcBef>
              <a:spcAft>
                <a:spcPts val="0"/>
              </a:spcAft>
              <a:buSzPts val="1100"/>
              <a:buNone/>
              <a:defRPr/>
            </a:lvl5pPr>
            <a:lvl6pPr lvl="5" rtl="0">
              <a:spcBef>
                <a:spcPts val="1300"/>
              </a:spcBef>
              <a:spcAft>
                <a:spcPts val="0"/>
              </a:spcAft>
              <a:buSzPts val="1100"/>
              <a:buNone/>
              <a:defRPr/>
            </a:lvl6pPr>
            <a:lvl7pPr lvl="6" rtl="0">
              <a:spcBef>
                <a:spcPts val="1300"/>
              </a:spcBef>
              <a:spcAft>
                <a:spcPts val="0"/>
              </a:spcAft>
              <a:buSzPts val="1100"/>
              <a:buNone/>
              <a:defRPr/>
            </a:lvl7pPr>
            <a:lvl8pPr lvl="7" rtl="0">
              <a:spcBef>
                <a:spcPts val="1300"/>
              </a:spcBef>
              <a:spcAft>
                <a:spcPts val="0"/>
              </a:spcAft>
              <a:buSzPts val="1100"/>
              <a:buNone/>
              <a:defRPr/>
            </a:lvl8pPr>
            <a:lvl9pPr lvl="8" rtl="0">
              <a:spcBef>
                <a:spcPts val="1300"/>
              </a:spcBef>
              <a:spcAft>
                <a:spcPts val="1300"/>
              </a:spcAft>
              <a:buSzPts val="1100"/>
              <a:buNone/>
              <a:defRPr/>
            </a:lvl9pPr>
          </a:lstStyle>
          <a:p>
            <a:endParaRPr/>
          </a:p>
        </p:txBody>
      </p:sp>
      <p:sp>
        <p:nvSpPr>
          <p:cNvPr id="529" name="Google Shape;529;p39"/>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ream Footer Only">
  <p:cSld name="CAPTION_ONLY">
    <p:bg>
      <p:bgPr>
        <a:solidFill>
          <a:schemeClr val="lt2"/>
        </a:solidFill>
        <a:effectLst/>
      </p:bgPr>
    </p:bg>
    <p:spTree>
      <p:nvGrpSpPr>
        <p:cNvPr id="1" name="Shape 530"/>
        <p:cNvGrpSpPr/>
        <p:nvPr/>
      </p:nvGrpSpPr>
      <p:grpSpPr>
        <a:xfrm>
          <a:off x="0" y="0"/>
          <a:ext cx="0" cy="0"/>
          <a:chOff x="0" y="0"/>
          <a:chExt cx="0" cy="0"/>
        </a:xfrm>
      </p:grpSpPr>
      <p:sp>
        <p:nvSpPr>
          <p:cNvPr id="531" name="Google Shape;531;p40"/>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532" name="Google Shape;532;p40"/>
          <p:cNvGrpSpPr/>
          <p:nvPr/>
        </p:nvGrpSpPr>
        <p:grpSpPr>
          <a:xfrm>
            <a:off x="415598" y="6427310"/>
            <a:ext cx="1329629" cy="189008"/>
            <a:chOff x="237650" y="2349675"/>
            <a:chExt cx="7144700" cy="1015625"/>
          </a:xfrm>
        </p:grpSpPr>
        <p:sp>
          <p:nvSpPr>
            <p:cNvPr id="533" name="Google Shape;533;p40"/>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4" name="Google Shape;534;p40"/>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5" name="Google Shape;535;p40"/>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6" name="Google Shape;536;p40"/>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7" name="Google Shape;537;p40"/>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8" name="Google Shape;538;p40"/>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9" name="Google Shape;539;p40"/>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0" name="Google Shape;540;p40"/>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1" name="Google Shape;541;p40"/>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2" name="Google Shape;542;p40"/>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3" name="Google Shape;543;p40"/>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White Footer Only">
  <p:cSld name="CAPTION_ONLY_2">
    <p:bg>
      <p:bgPr>
        <a:solidFill>
          <a:schemeClr val="lt1"/>
        </a:solidFill>
        <a:effectLst/>
      </p:bgPr>
    </p:bg>
    <p:spTree>
      <p:nvGrpSpPr>
        <p:cNvPr id="1" name="Shape 544"/>
        <p:cNvGrpSpPr/>
        <p:nvPr/>
      </p:nvGrpSpPr>
      <p:grpSpPr>
        <a:xfrm>
          <a:off x="0" y="0"/>
          <a:ext cx="0" cy="0"/>
          <a:chOff x="0" y="0"/>
          <a:chExt cx="0" cy="0"/>
        </a:xfrm>
      </p:grpSpPr>
      <p:sp>
        <p:nvSpPr>
          <p:cNvPr id="545" name="Google Shape;545;p41"/>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546" name="Google Shape;546;p41"/>
          <p:cNvGrpSpPr/>
          <p:nvPr/>
        </p:nvGrpSpPr>
        <p:grpSpPr>
          <a:xfrm>
            <a:off x="415598" y="6427310"/>
            <a:ext cx="1329629" cy="189008"/>
            <a:chOff x="237650" y="2349675"/>
            <a:chExt cx="7144700" cy="1015625"/>
          </a:xfrm>
        </p:grpSpPr>
        <p:sp>
          <p:nvSpPr>
            <p:cNvPr id="547" name="Google Shape;547;p41"/>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8" name="Google Shape;548;p41"/>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9" name="Google Shape;549;p41"/>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0" name="Google Shape;550;p41"/>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1" name="Google Shape;551;p41"/>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2" name="Google Shape;552;p41"/>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3" name="Google Shape;553;p41"/>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4" name="Google Shape;554;p41"/>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5" name="Google Shape;555;p41"/>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6" name="Google Shape;556;p41"/>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7" name="Google Shape;557;p41"/>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Value Proposition">
  <p:cSld name="Value Proposition">
    <p:spTree>
      <p:nvGrpSpPr>
        <p:cNvPr id="1" name="Shape 2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Cream">
  <p:cSld name="CAPTION_ONLY_1">
    <p:bg>
      <p:bgPr>
        <a:solidFill>
          <a:schemeClr val="lt2"/>
        </a:solidFill>
        <a:effectLst/>
      </p:bgPr>
    </p:bg>
    <p:spTree>
      <p:nvGrpSpPr>
        <p:cNvPr id="1" name="Shape 558"/>
        <p:cNvGrpSpPr/>
        <p:nvPr/>
      </p:nvGrpSpPr>
      <p:grpSpPr>
        <a:xfrm>
          <a:off x="0" y="0"/>
          <a:ext cx="0" cy="0"/>
          <a:chOff x="0" y="0"/>
          <a:chExt cx="0" cy="0"/>
        </a:xfrm>
      </p:grpSpPr>
      <p:sp>
        <p:nvSpPr>
          <p:cNvPr id="559" name="Google Shape;559;p42"/>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White">
  <p:cSld name="CAPTION_ONLY_1_1">
    <p:bg>
      <p:bgPr>
        <a:solidFill>
          <a:schemeClr val="lt1"/>
        </a:solidFill>
        <a:effectLst/>
      </p:bgPr>
    </p:bg>
    <p:spTree>
      <p:nvGrpSpPr>
        <p:cNvPr id="1" name="Shape 560"/>
        <p:cNvGrpSpPr/>
        <p:nvPr/>
      </p:nvGrpSpPr>
      <p:grpSpPr>
        <a:xfrm>
          <a:off x="0" y="0"/>
          <a:ext cx="0" cy="0"/>
          <a:chOff x="0" y="0"/>
          <a:chExt cx="0" cy="0"/>
        </a:xfrm>
      </p:grpSpPr>
      <p:sp>
        <p:nvSpPr>
          <p:cNvPr id="561" name="Google Shape;561;p4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562"/>
        <p:cNvGrpSpPr/>
        <p:nvPr/>
      </p:nvGrpSpPr>
      <p:grpSpPr>
        <a:xfrm>
          <a:off x="0" y="0"/>
          <a:ext cx="0" cy="0"/>
          <a:chOff x="0" y="0"/>
          <a:chExt cx="0" cy="0"/>
        </a:xfrm>
      </p:grpSpPr>
      <p:sp>
        <p:nvSpPr>
          <p:cNvPr id="563" name="Google Shape;563;p44"/>
          <p:cNvSpPr txBox="1">
            <a:spLocks noGrp="1"/>
          </p:cNvSpPr>
          <p:nvPr>
            <p:ph type="title" hasCustomPrompt="1"/>
          </p:nvPr>
        </p:nvSpPr>
        <p:spPr>
          <a:xfrm>
            <a:off x="415600" y="1474833"/>
            <a:ext cx="11360700" cy="2618100"/>
          </a:xfrm>
          <a:prstGeom prst="rect">
            <a:avLst/>
          </a:prstGeom>
        </p:spPr>
        <p:txBody>
          <a:bodyPr spcFirstLastPara="1" wrap="square" lIns="0" tIns="0" rIns="0" bIns="0" anchor="b" anchorCtr="0">
            <a:normAutofit/>
          </a:bodyPr>
          <a:lstStyle>
            <a:lvl1pPr lvl="0" rtl="0">
              <a:spcBef>
                <a:spcPts val="0"/>
              </a:spcBef>
              <a:spcAft>
                <a:spcPts val="0"/>
              </a:spcAft>
              <a:buSzPts val="16000"/>
              <a:buNone/>
              <a:defRPr sz="16000"/>
            </a:lvl1pPr>
            <a:lvl2pPr lvl="1" rtl="0">
              <a:spcBef>
                <a:spcPts val="0"/>
              </a:spcBef>
              <a:spcAft>
                <a:spcPts val="0"/>
              </a:spcAft>
              <a:buSzPts val="16000"/>
              <a:buNone/>
              <a:defRPr sz="16000"/>
            </a:lvl2pPr>
            <a:lvl3pPr lvl="2" rtl="0">
              <a:spcBef>
                <a:spcPts val="0"/>
              </a:spcBef>
              <a:spcAft>
                <a:spcPts val="0"/>
              </a:spcAft>
              <a:buSzPts val="16000"/>
              <a:buNone/>
              <a:defRPr sz="16000"/>
            </a:lvl3pPr>
            <a:lvl4pPr lvl="3" rtl="0">
              <a:spcBef>
                <a:spcPts val="0"/>
              </a:spcBef>
              <a:spcAft>
                <a:spcPts val="0"/>
              </a:spcAft>
              <a:buSzPts val="16000"/>
              <a:buNone/>
              <a:defRPr sz="16000"/>
            </a:lvl4pPr>
            <a:lvl5pPr lvl="4" rtl="0">
              <a:spcBef>
                <a:spcPts val="0"/>
              </a:spcBef>
              <a:spcAft>
                <a:spcPts val="0"/>
              </a:spcAft>
              <a:buSzPts val="16000"/>
              <a:buNone/>
              <a:defRPr sz="16000"/>
            </a:lvl5pPr>
            <a:lvl6pPr lvl="5" rtl="0">
              <a:spcBef>
                <a:spcPts val="0"/>
              </a:spcBef>
              <a:spcAft>
                <a:spcPts val="0"/>
              </a:spcAft>
              <a:buSzPts val="16000"/>
              <a:buNone/>
              <a:defRPr sz="16000"/>
            </a:lvl6pPr>
            <a:lvl7pPr lvl="6" rtl="0">
              <a:spcBef>
                <a:spcPts val="0"/>
              </a:spcBef>
              <a:spcAft>
                <a:spcPts val="0"/>
              </a:spcAft>
              <a:buSzPts val="16000"/>
              <a:buNone/>
              <a:defRPr sz="16000"/>
            </a:lvl7pPr>
            <a:lvl8pPr lvl="7" rtl="0">
              <a:spcBef>
                <a:spcPts val="0"/>
              </a:spcBef>
              <a:spcAft>
                <a:spcPts val="0"/>
              </a:spcAft>
              <a:buSzPts val="16000"/>
              <a:buNone/>
              <a:defRPr sz="16000"/>
            </a:lvl8pPr>
            <a:lvl9pPr lvl="8" rtl="0">
              <a:spcBef>
                <a:spcPts val="0"/>
              </a:spcBef>
              <a:spcAft>
                <a:spcPts val="0"/>
              </a:spcAft>
              <a:buSzPts val="16000"/>
              <a:buNone/>
              <a:defRPr sz="16000"/>
            </a:lvl9pPr>
          </a:lstStyle>
          <a:p>
            <a:r>
              <a:t>xx%</a:t>
            </a:r>
          </a:p>
        </p:txBody>
      </p:sp>
      <p:sp>
        <p:nvSpPr>
          <p:cNvPr id="564" name="Google Shape;564;p4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565" name="Google Shape;565;p44"/>
          <p:cNvSpPr txBox="1">
            <a:spLocks noGrp="1"/>
          </p:cNvSpPr>
          <p:nvPr>
            <p:ph type="body" idx="1"/>
          </p:nvPr>
        </p:nvSpPr>
        <p:spPr>
          <a:xfrm>
            <a:off x="415600" y="4202967"/>
            <a:ext cx="11360700" cy="17343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2B Big Number">
  <p:cSld name="BIG_NUMBER_1">
    <p:bg>
      <p:bgPr>
        <a:solidFill>
          <a:schemeClr val="lt2"/>
        </a:solidFill>
        <a:effectLst/>
      </p:bgPr>
    </p:bg>
    <p:spTree>
      <p:nvGrpSpPr>
        <p:cNvPr id="1" name="Shape 566"/>
        <p:cNvGrpSpPr/>
        <p:nvPr/>
      </p:nvGrpSpPr>
      <p:grpSpPr>
        <a:xfrm>
          <a:off x="0" y="0"/>
          <a:ext cx="0" cy="0"/>
          <a:chOff x="0" y="0"/>
          <a:chExt cx="0" cy="0"/>
        </a:xfrm>
      </p:grpSpPr>
      <p:sp>
        <p:nvSpPr>
          <p:cNvPr id="567" name="Google Shape;567;p45"/>
          <p:cNvSpPr txBox="1">
            <a:spLocks noGrp="1"/>
          </p:cNvSpPr>
          <p:nvPr>
            <p:ph type="title" hasCustomPrompt="1"/>
          </p:nvPr>
        </p:nvSpPr>
        <p:spPr>
          <a:xfrm>
            <a:off x="415600" y="1474833"/>
            <a:ext cx="11360700" cy="2618100"/>
          </a:xfrm>
          <a:prstGeom prst="rect">
            <a:avLst/>
          </a:prstGeom>
        </p:spPr>
        <p:txBody>
          <a:bodyPr spcFirstLastPara="1" wrap="square" lIns="0" tIns="0" rIns="0" bIns="0" anchor="b" anchorCtr="0">
            <a:normAutofit/>
          </a:bodyPr>
          <a:lstStyle>
            <a:lvl1pPr lvl="0" rtl="0">
              <a:spcBef>
                <a:spcPts val="0"/>
              </a:spcBef>
              <a:spcAft>
                <a:spcPts val="0"/>
              </a:spcAft>
              <a:buClr>
                <a:schemeClr val="dk2"/>
              </a:buClr>
              <a:buSzPts val="16000"/>
              <a:buNone/>
              <a:defRPr sz="16000">
                <a:solidFill>
                  <a:schemeClr val="dk2"/>
                </a:solidFill>
              </a:defRPr>
            </a:lvl1pPr>
            <a:lvl2pPr lvl="1" rtl="0">
              <a:spcBef>
                <a:spcPts val="0"/>
              </a:spcBef>
              <a:spcAft>
                <a:spcPts val="0"/>
              </a:spcAft>
              <a:buClr>
                <a:schemeClr val="accent2"/>
              </a:buClr>
              <a:buSzPts val="16000"/>
              <a:buNone/>
              <a:defRPr sz="16000">
                <a:solidFill>
                  <a:schemeClr val="accent2"/>
                </a:solidFill>
              </a:defRPr>
            </a:lvl2pPr>
            <a:lvl3pPr lvl="2" rtl="0">
              <a:spcBef>
                <a:spcPts val="0"/>
              </a:spcBef>
              <a:spcAft>
                <a:spcPts val="0"/>
              </a:spcAft>
              <a:buClr>
                <a:schemeClr val="accent2"/>
              </a:buClr>
              <a:buSzPts val="16000"/>
              <a:buNone/>
              <a:defRPr sz="16000">
                <a:solidFill>
                  <a:schemeClr val="accent2"/>
                </a:solidFill>
              </a:defRPr>
            </a:lvl3pPr>
            <a:lvl4pPr lvl="3" rtl="0">
              <a:spcBef>
                <a:spcPts val="0"/>
              </a:spcBef>
              <a:spcAft>
                <a:spcPts val="0"/>
              </a:spcAft>
              <a:buClr>
                <a:schemeClr val="accent2"/>
              </a:buClr>
              <a:buSzPts val="16000"/>
              <a:buNone/>
              <a:defRPr sz="16000">
                <a:solidFill>
                  <a:schemeClr val="accent2"/>
                </a:solidFill>
              </a:defRPr>
            </a:lvl4pPr>
            <a:lvl5pPr lvl="4" rtl="0">
              <a:spcBef>
                <a:spcPts val="0"/>
              </a:spcBef>
              <a:spcAft>
                <a:spcPts val="0"/>
              </a:spcAft>
              <a:buClr>
                <a:schemeClr val="accent2"/>
              </a:buClr>
              <a:buSzPts val="16000"/>
              <a:buNone/>
              <a:defRPr sz="16000">
                <a:solidFill>
                  <a:schemeClr val="accent2"/>
                </a:solidFill>
              </a:defRPr>
            </a:lvl5pPr>
            <a:lvl6pPr lvl="5" rtl="0">
              <a:spcBef>
                <a:spcPts val="0"/>
              </a:spcBef>
              <a:spcAft>
                <a:spcPts val="0"/>
              </a:spcAft>
              <a:buClr>
                <a:schemeClr val="accent2"/>
              </a:buClr>
              <a:buSzPts val="16000"/>
              <a:buNone/>
              <a:defRPr sz="16000">
                <a:solidFill>
                  <a:schemeClr val="accent2"/>
                </a:solidFill>
              </a:defRPr>
            </a:lvl6pPr>
            <a:lvl7pPr lvl="6" rtl="0">
              <a:spcBef>
                <a:spcPts val="0"/>
              </a:spcBef>
              <a:spcAft>
                <a:spcPts val="0"/>
              </a:spcAft>
              <a:buClr>
                <a:schemeClr val="accent2"/>
              </a:buClr>
              <a:buSzPts val="16000"/>
              <a:buNone/>
              <a:defRPr sz="16000">
                <a:solidFill>
                  <a:schemeClr val="accent2"/>
                </a:solidFill>
              </a:defRPr>
            </a:lvl7pPr>
            <a:lvl8pPr lvl="7" rtl="0">
              <a:spcBef>
                <a:spcPts val="0"/>
              </a:spcBef>
              <a:spcAft>
                <a:spcPts val="0"/>
              </a:spcAft>
              <a:buClr>
                <a:schemeClr val="accent2"/>
              </a:buClr>
              <a:buSzPts val="16000"/>
              <a:buNone/>
              <a:defRPr sz="16000">
                <a:solidFill>
                  <a:schemeClr val="accent2"/>
                </a:solidFill>
              </a:defRPr>
            </a:lvl8pPr>
            <a:lvl9pPr lvl="8" rtl="0">
              <a:spcBef>
                <a:spcPts val="0"/>
              </a:spcBef>
              <a:spcAft>
                <a:spcPts val="0"/>
              </a:spcAft>
              <a:buClr>
                <a:schemeClr val="accent2"/>
              </a:buClr>
              <a:buSzPts val="16000"/>
              <a:buNone/>
              <a:defRPr sz="16000">
                <a:solidFill>
                  <a:schemeClr val="accent2"/>
                </a:solidFill>
              </a:defRPr>
            </a:lvl9pPr>
          </a:lstStyle>
          <a:p>
            <a:r>
              <a:t>xx%</a:t>
            </a:r>
          </a:p>
        </p:txBody>
      </p:sp>
      <p:sp>
        <p:nvSpPr>
          <p:cNvPr id="568" name="Google Shape;568;p45"/>
          <p:cNvSpPr txBox="1">
            <a:spLocks noGrp="1"/>
          </p:cNvSpPr>
          <p:nvPr>
            <p:ph type="body" idx="1"/>
          </p:nvPr>
        </p:nvSpPr>
        <p:spPr>
          <a:xfrm>
            <a:off x="415600" y="4202967"/>
            <a:ext cx="11360700" cy="17343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569" name="Google Shape;569;p4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1">
  <p:cSld name="CUSTOM_6">
    <p:spTree>
      <p:nvGrpSpPr>
        <p:cNvPr id="1" name="Shape 570"/>
        <p:cNvGrpSpPr/>
        <p:nvPr/>
      </p:nvGrpSpPr>
      <p:grpSpPr>
        <a:xfrm>
          <a:off x="0" y="0"/>
          <a:ext cx="0" cy="0"/>
          <a:chOff x="0" y="0"/>
          <a:chExt cx="0" cy="0"/>
        </a:xfrm>
      </p:grpSpPr>
      <p:sp>
        <p:nvSpPr>
          <p:cNvPr id="571" name="Google Shape;571;p4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572" name="Google Shape;572;p46"/>
          <p:cNvSpPr>
            <a:spLocks noGrp="1"/>
          </p:cNvSpPr>
          <p:nvPr>
            <p:ph type="pic" idx="2"/>
          </p:nvPr>
        </p:nvSpPr>
        <p:spPr>
          <a:xfrm>
            <a:off x="0" y="-20233"/>
            <a:ext cx="12192000" cy="6878400"/>
          </a:xfrm>
          <a:prstGeom prst="rect">
            <a:avLst/>
          </a:prstGeom>
          <a:noFill/>
          <a:ln>
            <a:noFill/>
          </a:ln>
        </p:spPr>
      </p:sp>
      <p:sp>
        <p:nvSpPr>
          <p:cNvPr id="573" name="Google Shape;573;p46"/>
          <p:cNvSpPr txBox="1">
            <a:spLocks noGrp="1"/>
          </p:cNvSpPr>
          <p:nvPr>
            <p:ph type="title"/>
          </p:nvPr>
        </p:nvSpPr>
        <p:spPr>
          <a:xfrm>
            <a:off x="2486967" y="2213967"/>
            <a:ext cx="2001600" cy="363900"/>
          </a:xfrm>
          <a:prstGeom prst="rect">
            <a:avLst/>
          </a:prstGeom>
        </p:spPr>
        <p:txBody>
          <a:bodyPr spcFirstLastPara="1" wrap="square" lIns="0" tIns="0" rIns="0" bIns="0" anchor="t" anchorCtr="0">
            <a:normAutofit/>
          </a:bodyPr>
          <a:lstStyle>
            <a:lvl1pPr lvl="0" algn="r"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574" name="Google Shape;574;p46"/>
          <p:cNvSpPr txBox="1">
            <a:spLocks noGrp="1"/>
          </p:cNvSpPr>
          <p:nvPr>
            <p:ph type="body" idx="1"/>
          </p:nvPr>
        </p:nvSpPr>
        <p:spPr>
          <a:xfrm>
            <a:off x="2543367" y="2866333"/>
            <a:ext cx="1945200" cy="2354700"/>
          </a:xfrm>
          <a:prstGeom prst="rect">
            <a:avLst/>
          </a:prstGeom>
        </p:spPr>
        <p:txBody>
          <a:bodyPr spcFirstLastPara="1" wrap="square" lIns="0" tIns="0" rIns="0" bIns="0" anchor="t" anchorCtr="0">
            <a:normAutofit/>
          </a:bodyPr>
          <a:lstStyle>
            <a:lvl1pPr marL="457200" lvl="0" indent="-311150" algn="r" rtl="0">
              <a:spcBef>
                <a:spcPts val="0"/>
              </a:spcBef>
              <a:spcAft>
                <a:spcPts val="0"/>
              </a:spcAft>
              <a:buSzPts val="1300"/>
              <a:buChar char="•"/>
              <a:defRPr sz="1300"/>
            </a:lvl1pPr>
            <a:lvl2pPr marL="914400" lvl="1" indent="-311150" algn="r" rtl="0">
              <a:spcBef>
                <a:spcPts val="1300"/>
              </a:spcBef>
              <a:spcAft>
                <a:spcPts val="0"/>
              </a:spcAft>
              <a:buSzPts val="1300"/>
              <a:buChar char="○"/>
              <a:defRPr sz="1300"/>
            </a:lvl2pPr>
            <a:lvl3pPr marL="1371600" lvl="2" indent="-311150" algn="r" rtl="0">
              <a:spcBef>
                <a:spcPts val="1300"/>
              </a:spcBef>
              <a:spcAft>
                <a:spcPts val="0"/>
              </a:spcAft>
              <a:buSzPts val="1300"/>
              <a:buChar char="•"/>
              <a:defRPr sz="1300"/>
            </a:lvl3pPr>
            <a:lvl4pPr marL="1828800" lvl="3" indent="-298450" algn="r" rtl="0">
              <a:spcBef>
                <a:spcPts val="1300"/>
              </a:spcBef>
              <a:spcAft>
                <a:spcPts val="0"/>
              </a:spcAft>
              <a:buSzPts val="1100"/>
              <a:buChar char="◦"/>
              <a:defRPr/>
            </a:lvl4pPr>
            <a:lvl5pPr marL="2286000" lvl="4" indent="-311150" algn="r" rtl="0">
              <a:spcBef>
                <a:spcPts val="1300"/>
              </a:spcBef>
              <a:spcAft>
                <a:spcPts val="0"/>
              </a:spcAft>
              <a:buSzPts val="1300"/>
              <a:buChar char="•"/>
              <a:defRPr sz="1300"/>
            </a:lvl5pPr>
            <a:lvl6pPr marL="2743200" lvl="5" indent="-311150" algn="r" rtl="0">
              <a:spcBef>
                <a:spcPts val="1300"/>
              </a:spcBef>
              <a:spcAft>
                <a:spcPts val="0"/>
              </a:spcAft>
              <a:buSzPts val="1300"/>
              <a:buChar char="◦"/>
              <a:defRPr sz="1300"/>
            </a:lvl6pPr>
            <a:lvl7pPr marL="3200400" lvl="6" indent="-311150" algn="r" rtl="0">
              <a:spcBef>
                <a:spcPts val="1300"/>
              </a:spcBef>
              <a:spcAft>
                <a:spcPts val="0"/>
              </a:spcAft>
              <a:buSzPts val="1300"/>
              <a:buChar char="•"/>
              <a:defRPr sz="1300"/>
            </a:lvl7pPr>
            <a:lvl8pPr marL="3657600" lvl="7" indent="-311150" algn="r" rtl="0">
              <a:spcBef>
                <a:spcPts val="1300"/>
              </a:spcBef>
              <a:spcAft>
                <a:spcPts val="0"/>
              </a:spcAft>
              <a:buSzPts val="1300"/>
              <a:buChar char="○"/>
              <a:defRPr sz="1300"/>
            </a:lvl8pPr>
            <a:lvl9pPr marL="4114800" lvl="8" indent="-311150" algn="r" rtl="0">
              <a:spcBef>
                <a:spcPts val="1300"/>
              </a:spcBef>
              <a:spcAft>
                <a:spcPts val="1300"/>
              </a:spcAft>
              <a:buSzPts val="1300"/>
              <a:buChar char="•"/>
              <a:defRPr sz="13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 Columns with Subtitles and Icons">
  <p:cSld name="CUSTOM_7_3">
    <p:bg>
      <p:bgPr>
        <a:solidFill>
          <a:schemeClr val="lt1"/>
        </a:solidFill>
        <a:effectLst/>
      </p:bgPr>
    </p:bg>
    <p:spTree>
      <p:nvGrpSpPr>
        <p:cNvPr id="1" name="Shape 575"/>
        <p:cNvGrpSpPr/>
        <p:nvPr/>
      </p:nvGrpSpPr>
      <p:grpSpPr>
        <a:xfrm>
          <a:off x="0" y="0"/>
          <a:ext cx="0" cy="0"/>
          <a:chOff x="0" y="0"/>
          <a:chExt cx="0" cy="0"/>
        </a:xfrm>
      </p:grpSpPr>
      <p:sp>
        <p:nvSpPr>
          <p:cNvPr id="576" name="Google Shape;576;p4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US"/>
              <a:t>‹#›</a:t>
            </a:fld>
            <a:endParaRPr/>
          </a:p>
        </p:txBody>
      </p:sp>
      <p:sp>
        <p:nvSpPr>
          <p:cNvPr id="577" name="Google Shape;577;p47"/>
          <p:cNvSpPr txBox="1">
            <a:spLocks noGrp="1"/>
          </p:cNvSpPr>
          <p:nvPr>
            <p:ph type="body" idx="1"/>
          </p:nvPr>
        </p:nvSpPr>
        <p:spPr>
          <a:xfrm>
            <a:off x="1300333" y="2913800"/>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578" name="Google Shape;578;p47"/>
          <p:cNvSpPr txBox="1">
            <a:spLocks noGrp="1"/>
          </p:cNvSpPr>
          <p:nvPr>
            <p:ph type="body" idx="2"/>
          </p:nvPr>
        </p:nvSpPr>
        <p:spPr>
          <a:xfrm>
            <a:off x="7924800" y="2913800"/>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579" name="Google Shape;579;p47"/>
          <p:cNvSpPr txBox="1">
            <a:spLocks noGrp="1"/>
          </p:cNvSpPr>
          <p:nvPr>
            <p:ph type="body" idx="3"/>
          </p:nvPr>
        </p:nvSpPr>
        <p:spPr>
          <a:xfrm>
            <a:off x="4600793" y="2913800"/>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580" name="Google Shape;580;p47"/>
          <p:cNvSpPr>
            <a:spLocks noGrp="1"/>
          </p:cNvSpPr>
          <p:nvPr>
            <p:ph type="pic" idx="4"/>
          </p:nvPr>
        </p:nvSpPr>
        <p:spPr>
          <a:xfrm>
            <a:off x="2280333" y="1804567"/>
            <a:ext cx="1030500" cy="1030500"/>
          </a:xfrm>
          <a:prstGeom prst="rect">
            <a:avLst/>
          </a:prstGeom>
          <a:noFill/>
          <a:ln>
            <a:noFill/>
          </a:ln>
        </p:spPr>
      </p:sp>
      <p:sp>
        <p:nvSpPr>
          <p:cNvPr id="581" name="Google Shape;581;p47"/>
          <p:cNvSpPr>
            <a:spLocks noGrp="1"/>
          </p:cNvSpPr>
          <p:nvPr>
            <p:ph type="pic" idx="5"/>
          </p:nvPr>
        </p:nvSpPr>
        <p:spPr>
          <a:xfrm>
            <a:off x="5580833" y="1804567"/>
            <a:ext cx="1030500" cy="1030500"/>
          </a:xfrm>
          <a:prstGeom prst="rect">
            <a:avLst/>
          </a:prstGeom>
          <a:noFill/>
          <a:ln>
            <a:noFill/>
          </a:ln>
        </p:spPr>
      </p:sp>
      <p:sp>
        <p:nvSpPr>
          <p:cNvPr id="582" name="Google Shape;582;p47"/>
          <p:cNvSpPr>
            <a:spLocks noGrp="1"/>
          </p:cNvSpPr>
          <p:nvPr>
            <p:ph type="pic" idx="6"/>
          </p:nvPr>
        </p:nvSpPr>
        <p:spPr>
          <a:xfrm>
            <a:off x="8881278" y="1804567"/>
            <a:ext cx="1030500" cy="1030500"/>
          </a:xfrm>
          <a:prstGeom prst="rect">
            <a:avLst/>
          </a:prstGeom>
          <a:noFill/>
          <a:ln>
            <a:noFill/>
          </a:ln>
        </p:spPr>
      </p:sp>
      <p:sp>
        <p:nvSpPr>
          <p:cNvPr id="583" name="Google Shape;583;p47"/>
          <p:cNvSpPr txBox="1">
            <a:spLocks noGrp="1"/>
          </p:cNvSpPr>
          <p:nvPr>
            <p:ph type="body" idx="7"/>
          </p:nvPr>
        </p:nvSpPr>
        <p:spPr>
          <a:xfrm>
            <a:off x="1300333" y="5483649"/>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584" name="Google Shape;584;p47"/>
          <p:cNvSpPr txBox="1">
            <a:spLocks noGrp="1"/>
          </p:cNvSpPr>
          <p:nvPr>
            <p:ph type="body" idx="8"/>
          </p:nvPr>
        </p:nvSpPr>
        <p:spPr>
          <a:xfrm>
            <a:off x="7924800" y="5483649"/>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585" name="Google Shape;585;p47"/>
          <p:cNvSpPr txBox="1">
            <a:spLocks noGrp="1"/>
          </p:cNvSpPr>
          <p:nvPr>
            <p:ph type="body" idx="9"/>
          </p:nvPr>
        </p:nvSpPr>
        <p:spPr>
          <a:xfrm>
            <a:off x="4600793" y="5483649"/>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586" name="Google Shape;586;p47"/>
          <p:cNvSpPr>
            <a:spLocks noGrp="1"/>
          </p:cNvSpPr>
          <p:nvPr>
            <p:ph type="pic" idx="13"/>
          </p:nvPr>
        </p:nvSpPr>
        <p:spPr>
          <a:xfrm>
            <a:off x="2280333" y="4429433"/>
            <a:ext cx="1030500" cy="1030500"/>
          </a:xfrm>
          <a:prstGeom prst="rect">
            <a:avLst/>
          </a:prstGeom>
          <a:noFill/>
          <a:ln>
            <a:noFill/>
          </a:ln>
        </p:spPr>
      </p:sp>
      <p:sp>
        <p:nvSpPr>
          <p:cNvPr id="587" name="Google Shape;587;p47"/>
          <p:cNvSpPr>
            <a:spLocks noGrp="1"/>
          </p:cNvSpPr>
          <p:nvPr>
            <p:ph type="pic" idx="14"/>
          </p:nvPr>
        </p:nvSpPr>
        <p:spPr>
          <a:xfrm>
            <a:off x="5580833" y="4429433"/>
            <a:ext cx="1030500" cy="1030500"/>
          </a:xfrm>
          <a:prstGeom prst="rect">
            <a:avLst/>
          </a:prstGeom>
          <a:noFill/>
          <a:ln>
            <a:noFill/>
          </a:ln>
        </p:spPr>
      </p:sp>
      <p:sp>
        <p:nvSpPr>
          <p:cNvPr id="588" name="Google Shape;588;p47"/>
          <p:cNvSpPr>
            <a:spLocks noGrp="1"/>
          </p:cNvSpPr>
          <p:nvPr>
            <p:ph type="pic" idx="15"/>
          </p:nvPr>
        </p:nvSpPr>
        <p:spPr>
          <a:xfrm>
            <a:off x="8881278" y="4429433"/>
            <a:ext cx="1030500" cy="1030500"/>
          </a:xfrm>
          <a:prstGeom prst="rect">
            <a:avLst/>
          </a:prstGeom>
          <a:noFill/>
          <a:ln>
            <a:noFill/>
          </a:ln>
        </p:spPr>
      </p:sp>
      <p:sp>
        <p:nvSpPr>
          <p:cNvPr id="589" name="Google Shape;589;p47"/>
          <p:cNvSpPr txBox="1">
            <a:spLocks noGrp="1"/>
          </p:cNvSpPr>
          <p:nvPr>
            <p:ph type="body" idx="16"/>
          </p:nvPr>
        </p:nvSpPr>
        <p:spPr>
          <a:xfrm>
            <a:off x="1300333" y="3256667"/>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590" name="Google Shape;590;p47"/>
          <p:cNvSpPr txBox="1">
            <a:spLocks noGrp="1"/>
          </p:cNvSpPr>
          <p:nvPr>
            <p:ph type="body" idx="17"/>
          </p:nvPr>
        </p:nvSpPr>
        <p:spPr>
          <a:xfrm>
            <a:off x="7924803" y="3256667"/>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591" name="Google Shape;591;p47"/>
          <p:cNvSpPr txBox="1">
            <a:spLocks noGrp="1"/>
          </p:cNvSpPr>
          <p:nvPr>
            <p:ph type="body" idx="18"/>
          </p:nvPr>
        </p:nvSpPr>
        <p:spPr>
          <a:xfrm>
            <a:off x="4600795" y="3256667"/>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592" name="Google Shape;592;p47"/>
          <p:cNvSpPr txBox="1">
            <a:spLocks noGrp="1"/>
          </p:cNvSpPr>
          <p:nvPr>
            <p:ph type="body" idx="19"/>
          </p:nvPr>
        </p:nvSpPr>
        <p:spPr>
          <a:xfrm>
            <a:off x="1300333" y="5881533"/>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593" name="Google Shape;593;p47"/>
          <p:cNvSpPr txBox="1">
            <a:spLocks noGrp="1"/>
          </p:cNvSpPr>
          <p:nvPr>
            <p:ph type="body" idx="20"/>
          </p:nvPr>
        </p:nvSpPr>
        <p:spPr>
          <a:xfrm>
            <a:off x="7924803" y="5881533"/>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594" name="Google Shape;594;p47"/>
          <p:cNvSpPr txBox="1">
            <a:spLocks noGrp="1"/>
          </p:cNvSpPr>
          <p:nvPr>
            <p:ph type="body" idx="21"/>
          </p:nvPr>
        </p:nvSpPr>
        <p:spPr>
          <a:xfrm>
            <a:off x="4600795" y="5881533"/>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595" name="Google Shape;595;p47"/>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6" name="Google Shape;596;p47"/>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7" name="Google Shape;597;p47"/>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598" name="Google Shape;598;p47"/>
          <p:cNvSpPr txBox="1">
            <a:spLocks noGrp="1"/>
          </p:cNvSpPr>
          <p:nvPr>
            <p:ph type="title" idx="2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599" name="Google Shape;599;p47"/>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tile - revised">
  <p:cSld name="CUSTOM_7_3_1">
    <p:bg>
      <p:bgPr>
        <a:solidFill>
          <a:schemeClr val="lt1"/>
        </a:solidFill>
        <a:effectLst/>
      </p:bgPr>
    </p:bg>
    <p:spTree>
      <p:nvGrpSpPr>
        <p:cNvPr id="1" name="Shape 600"/>
        <p:cNvGrpSpPr/>
        <p:nvPr/>
      </p:nvGrpSpPr>
      <p:grpSpPr>
        <a:xfrm>
          <a:off x="0" y="0"/>
          <a:ext cx="0" cy="0"/>
          <a:chOff x="0" y="0"/>
          <a:chExt cx="0" cy="0"/>
        </a:xfrm>
      </p:grpSpPr>
      <p:sp>
        <p:nvSpPr>
          <p:cNvPr id="601" name="Google Shape;601;p48"/>
          <p:cNvSpPr/>
          <p:nvPr/>
        </p:nvSpPr>
        <p:spPr>
          <a:xfrm rot="10800000">
            <a:off x="-24" y="0"/>
            <a:ext cx="98265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2" name="Google Shape;602;p48"/>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3" name="Google Shape;603;p48"/>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604" name="Google Shape;604;p48"/>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tile - revised - left panel">
  <p:cSld name="CUSTOM_7_3_1_1">
    <p:bg>
      <p:bgPr>
        <a:solidFill>
          <a:schemeClr val="lt1"/>
        </a:solidFill>
        <a:effectLst/>
      </p:bgPr>
    </p:bg>
    <p:spTree>
      <p:nvGrpSpPr>
        <p:cNvPr id="1" name="Shape 605"/>
        <p:cNvGrpSpPr/>
        <p:nvPr/>
      </p:nvGrpSpPr>
      <p:grpSpPr>
        <a:xfrm>
          <a:off x="0" y="0"/>
          <a:ext cx="0" cy="0"/>
          <a:chOff x="0" y="0"/>
          <a:chExt cx="0" cy="0"/>
        </a:xfrm>
      </p:grpSpPr>
      <p:sp>
        <p:nvSpPr>
          <p:cNvPr id="606" name="Google Shape;606;p49"/>
          <p:cNvSpPr/>
          <p:nvPr/>
        </p:nvSpPr>
        <p:spPr>
          <a:xfrm>
            <a:off x="-23600" y="0"/>
            <a:ext cx="49005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607" name="Google Shape;607;p49"/>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8" name="Google Shape;608;p49"/>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9" name="Google Shape;609;p49"/>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610" name="Google Shape;610;p49"/>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1" name="Google Shape;611;p49"/>
          <p:cNvSpPr txBox="1">
            <a:spLocks noGrp="1"/>
          </p:cNvSpPr>
          <p:nvPr>
            <p:ph type="subTitle" idx="1"/>
          </p:nvPr>
        </p:nvSpPr>
        <p:spPr>
          <a:xfrm>
            <a:off x="438125" y="1032900"/>
            <a:ext cx="4438800" cy="5825100"/>
          </a:xfrm>
          <a:prstGeom prst="rect">
            <a:avLst/>
          </a:prstGeom>
        </p:spPr>
        <p:txBody>
          <a:bodyPr spcFirstLastPara="1" wrap="square" lIns="0" tIns="0" rIns="0" bIns="0" anchor="ctr" anchorCtr="0">
            <a:normAutofit/>
          </a:bodyPr>
          <a:lstStyle>
            <a:lvl1pPr lvl="0">
              <a:spcBef>
                <a:spcPts val="0"/>
              </a:spcBef>
              <a:spcAft>
                <a:spcPts val="0"/>
              </a:spcAft>
              <a:buSzPts val="2600"/>
              <a:buNone/>
              <a:defRPr sz="2600"/>
            </a:lvl1pPr>
            <a:lvl2pPr lvl="1">
              <a:spcBef>
                <a:spcPts val="1300"/>
              </a:spcBef>
              <a:spcAft>
                <a:spcPts val="0"/>
              </a:spcAft>
              <a:buSzPts val="1200"/>
              <a:buNone/>
              <a:defRPr/>
            </a:lvl2pPr>
            <a:lvl3pPr lvl="2">
              <a:spcBef>
                <a:spcPts val="1300"/>
              </a:spcBef>
              <a:spcAft>
                <a:spcPts val="0"/>
              </a:spcAft>
              <a:buSzPts val="1100"/>
              <a:buNone/>
              <a:defRPr/>
            </a:lvl3pPr>
            <a:lvl4pPr lvl="3">
              <a:spcBef>
                <a:spcPts val="1300"/>
              </a:spcBef>
              <a:spcAft>
                <a:spcPts val="0"/>
              </a:spcAft>
              <a:buSzPts val="1100"/>
              <a:buNone/>
              <a:defRPr/>
            </a:lvl4pPr>
            <a:lvl5pPr lvl="4">
              <a:spcBef>
                <a:spcPts val="1300"/>
              </a:spcBef>
              <a:spcAft>
                <a:spcPts val="0"/>
              </a:spcAft>
              <a:buSzPts val="1100"/>
              <a:buNone/>
              <a:defRPr/>
            </a:lvl5pPr>
            <a:lvl6pPr lvl="5">
              <a:spcBef>
                <a:spcPts val="1300"/>
              </a:spcBef>
              <a:spcAft>
                <a:spcPts val="0"/>
              </a:spcAft>
              <a:buSzPts val="1100"/>
              <a:buNone/>
              <a:defRPr/>
            </a:lvl6pPr>
            <a:lvl7pPr lvl="6">
              <a:spcBef>
                <a:spcPts val="1300"/>
              </a:spcBef>
              <a:spcAft>
                <a:spcPts val="0"/>
              </a:spcAft>
              <a:buSzPts val="1100"/>
              <a:buNone/>
              <a:defRPr/>
            </a:lvl7pPr>
            <a:lvl8pPr lvl="7">
              <a:spcBef>
                <a:spcPts val="1300"/>
              </a:spcBef>
              <a:spcAft>
                <a:spcPts val="0"/>
              </a:spcAft>
              <a:buSzPts val="1100"/>
              <a:buNone/>
              <a:defRPr/>
            </a:lvl8pPr>
            <a:lvl9pPr lvl="8">
              <a:spcBef>
                <a:spcPts val="1300"/>
              </a:spcBef>
              <a:spcAft>
                <a:spcPts val="1300"/>
              </a:spcAft>
              <a:buSzPts val="11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 Column List with Icons">
  <p:cSld name="CUSTOM_7_2">
    <p:bg>
      <p:bgPr>
        <a:solidFill>
          <a:schemeClr val="lt1"/>
        </a:solidFill>
        <a:effectLst/>
      </p:bgPr>
    </p:bg>
    <p:spTree>
      <p:nvGrpSpPr>
        <p:cNvPr id="1" name="Shape 612"/>
        <p:cNvGrpSpPr/>
        <p:nvPr/>
      </p:nvGrpSpPr>
      <p:grpSpPr>
        <a:xfrm>
          <a:off x="0" y="0"/>
          <a:ext cx="0" cy="0"/>
          <a:chOff x="0" y="0"/>
          <a:chExt cx="0" cy="0"/>
        </a:xfrm>
      </p:grpSpPr>
      <p:sp>
        <p:nvSpPr>
          <p:cNvPr id="613" name="Google Shape;613;p50"/>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614" name="Google Shape;614;p50"/>
          <p:cNvSpPr txBox="1">
            <a:spLocks noGrp="1"/>
          </p:cNvSpPr>
          <p:nvPr>
            <p:ph type="body" idx="1"/>
          </p:nvPr>
        </p:nvSpPr>
        <p:spPr>
          <a:xfrm>
            <a:off x="1828800" y="1831967"/>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615" name="Google Shape;615;p50"/>
          <p:cNvSpPr txBox="1">
            <a:spLocks noGrp="1"/>
          </p:cNvSpPr>
          <p:nvPr>
            <p:ph type="body" idx="2"/>
          </p:nvPr>
        </p:nvSpPr>
        <p:spPr>
          <a:xfrm>
            <a:off x="7039203" y="1831967"/>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616" name="Google Shape;616;p50"/>
          <p:cNvSpPr txBox="1">
            <a:spLocks noGrp="1"/>
          </p:cNvSpPr>
          <p:nvPr>
            <p:ph type="body" idx="3"/>
          </p:nvPr>
        </p:nvSpPr>
        <p:spPr>
          <a:xfrm>
            <a:off x="7039195" y="3144400"/>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617" name="Google Shape;617;p50"/>
          <p:cNvSpPr>
            <a:spLocks noGrp="1"/>
          </p:cNvSpPr>
          <p:nvPr>
            <p:ph type="pic" idx="4"/>
          </p:nvPr>
        </p:nvSpPr>
        <p:spPr>
          <a:xfrm>
            <a:off x="415600" y="1831967"/>
            <a:ext cx="1030500" cy="1030500"/>
          </a:xfrm>
          <a:prstGeom prst="rect">
            <a:avLst/>
          </a:prstGeom>
          <a:noFill/>
          <a:ln>
            <a:noFill/>
          </a:ln>
        </p:spPr>
      </p:sp>
      <p:sp>
        <p:nvSpPr>
          <p:cNvPr id="618" name="Google Shape;618;p50"/>
          <p:cNvSpPr>
            <a:spLocks noGrp="1"/>
          </p:cNvSpPr>
          <p:nvPr>
            <p:ph type="pic" idx="5"/>
          </p:nvPr>
        </p:nvSpPr>
        <p:spPr>
          <a:xfrm>
            <a:off x="415600" y="3144400"/>
            <a:ext cx="1030500" cy="1030500"/>
          </a:xfrm>
          <a:prstGeom prst="rect">
            <a:avLst/>
          </a:prstGeom>
          <a:noFill/>
          <a:ln>
            <a:noFill/>
          </a:ln>
        </p:spPr>
      </p:sp>
      <p:sp>
        <p:nvSpPr>
          <p:cNvPr id="619" name="Google Shape;619;p50"/>
          <p:cNvSpPr>
            <a:spLocks noGrp="1"/>
          </p:cNvSpPr>
          <p:nvPr>
            <p:ph type="pic" idx="6"/>
          </p:nvPr>
        </p:nvSpPr>
        <p:spPr>
          <a:xfrm>
            <a:off x="5580845" y="1831967"/>
            <a:ext cx="1030500" cy="1030500"/>
          </a:xfrm>
          <a:prstGeom prst="rect">
            <a:avLst/>
          </a:prstGeom>
          <a:noFill/>
          <a:ln>
            <a:noFill/>
          </a:ln>
        </p:spPr>
      </p:sp>
      <p:sp>
        <p:nvSpPr>
          <p:cNvPr id="620" name="Google Shape;620;p50"/>
          <p:cNvSpPr txBox="1">
            <a:spLocks noGrp="1"/>
          </p:cNvSpPr>
          <p:nvPr>
            <p:ph type="body" idx="7"/>
          </p:nvPr>
        </p:nvSpPr>
        <p:spPr>
          <a:xfrm>
            <a:off x="1828800" y="4456833"/>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621" name="Google Shape;621;p50"/>
          <p:cNvSpPr txBox="1">
            <a:spLocks noGrp="1"/>
          </p:cNvSpPr>
          <p:nvPr>
            <p:ph type="body" idx="8"/>
          </p:nvPr>
        </p:nvSpPr>
        <p:spPr>
          <a:xfrm>
            <a:off x="7039203" y="4456833"/>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622" name="Google Shape;622;p50"/>
          <p:cNvSpPr txBox="1">
            <a:spLocks noGrp="1"/>
          </p:cNvSpPr>
          <p:nvPr>
            <p:ph type="body" idx="9"/>
          </p:nvPr>
        </p:nvSpPr>
        <p:spPr>
          <a:xfrm>
            <a:off x="1828795" y="3144400"/>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623" name="Google Shape;623;p50"/>
          <p:cNvSpPr>
            <a:spLocks noGrp="1"/>
          </p:cNvSpPr>
          <p:nvPr>
            <p:ph type="pic" idx="13"/>
          </p:nvPr>
        </p:nvSpPr>
        <p:spPr>
          <a:xfrm>
            <a:off x="415600" y="4456833"/>
            <a:ext cx="1030500" cy="1030500"/>
          </a:xfrm>
          <a:prstGeom prst="rect">
            <a:avLst/>
          </a:prstGeom>
          <a:noFill/>
          <a:ln>
            <a:noFill/>
          </a:ln>
        </p:spPr>
      </p:sp>
      <p:sp>
        <p:nvSpPr>
          <p:cNvPr id="624" name="Google Shape;624;p50"/>
          <p:cNvSpPr>
            <a:spLocks noGrp="1"/>
          </p:cNvSpPr>
          <p:nvPr>
            <p:ph type="pic" idx="14"/>
          </p:nvPr>
        </p:nvSpPr>
        <p:spPr>
          <a:xfrm>
            <a:off x="5580833" y="4456833"/>
            <a:ext cx="1030500" cy="1030500"/>
          </a:xfrm>
          <a:prstGeom prst="rect">
            <a:avLst/>
          </a:prstGeom>
          <a:noFill/>
          <a:ln>
            <a:noFill/>
          </a:ln>
        </p:spPr>
      </p:sp>
      <p:sp>
        <p:nvSpPr>
          <p:cNvPr id="625" name="Google Shape;625;p50"/>
          <p:cNvSpPr>
            <a:spLocks noGrp="1"/>
          </p:cNvSpPr>
          <p:nvPr>
            <p:ph type="pic" idx="15"/>
          </p:nvPr>
        </p:nvSpPr>
        <p:spPr>
          <a:xfrm>
            <a:off x="5580811" y="3144400"/>
            <a:ext cx="1030500" cy="1030500"/>
          </a:xfrm>
          <a:prstGeom prst="rect">
            <a:avLst/>
          </a:prstGeom>
          <a:noFill/>
          <a:ln>
            <a:noFill/>
          </a:ln>
        </p:spPr>
      </p:sp>
      <p:sp>
        <p:nvSpPr>
          <p:cNvPr id="626" name="Google Shape;626;p50"/>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7" name="Google Shape;627;p50"/>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8" name="Google Shape;628;p50"/>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629" name="Google Shape;629;p50"/>
          <p:cNvSpPr txBox="1">
            <a:spLocks noGrp="1"/>
          </p:cNvSpPr>
          <p:nvPr>
            <p:ph type="title" idx="16"/>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630" name="Google Shape;630;p50"/>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2B Thank you with text">
  <p:cSld name="CUSTOM_4_1_1">
    <p:bg>
      <p:bgPr>
        <a:solidFill>
          <a:schemeClr val="lt1"/>
        </a:solidFill>
        <a:effectLst/>
      </p:bgPr>
    </p:bg>
    <p:spTree>
      <p:nvGrpSpPr>
        <p:cNvPr id="1" name="Shape 631"/>
        <p:cNvGrpSpPr/>
        <p:nvPr/>
      </p:nvGrpSpPr>
      <p:grpSpPr>
        <a:xfrm>
          <a:off x="0" y="0"/>
          <a:ext cx="0" cy="0"/>
          <a:chOff x="0" y="0"/>
          <a:chExt cx="0" cy="0"/>
        </a:xfrm>
      </p:grpSpPr>
      <p:sp>
        <p:nvSpPr>
          <p:cNvPr id="632" name="Google Shape;632;p51"/>
          <p:cNvSpPr txBox="1"/>
          <p:nvPr/>
        </p:nvSpPr>
        <p:spPr>
          <a:xfrm flipH="1">
            <a:off x="7474233" y="2442183"/>
            <a:ext cx="31185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4800">
                <a:solidFill>
                  <a:schemeClr val="dk2"/>
                </a:solidFill>
                <a:latin typeface="Lato Black"/>
                <a:ea typeface="Lato Black"/>
                <a:cs typeface="Lato Black"/>
                <a:sym typeface="Lato Black"/>
              </a:rPr>
              <a:t>Thank You</a:t>
            </a:r>
            <a:endParaRPr sz="4800">
              <a:solidFill>
                <a:schemeClr val="dk2"/>
              </a:solidFill>
              <a:latin typeface="Lato Black"/>
              <a:ea typeface="Lato Black"/>
              <a:cs typeface="Lato Black"/>
              <a:sym typeface="Lato Black"/>
            </a:endParaRPr>
          </a:p>
        </p:txBody>
      </p:sp>
      <p:sp>
        <p:nvSpPr>
          <p:cNvPr id="633" name="Google Shape;633;p51"/>
          <p:cNvSpPr/>
          <p:nvPr/>
        </p:nvSpPr>
        <p:spPr>
          <a:xfrm>
            <a:off x="8386392" y="3490151"/>
            <a:ext cx="1367417" cy="1139428"/>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4" name="Google Shape;634;p51"/>
          <p:cNvSpPr>
            <a:spLocks noGrp="1"/>
          </p:cNvSpPr>
          <p:nvPr>
            <p:ph type="pic" idx="2"/>
          </p:nvPr>
        </p:nvSpPr>
        <p:spPr>
          <a:xfrm>
            <a:off x="0" y="0"/>
            <a:ext cx="6278700" cy="6858000"/>
          </a:xfrm>
          <a:prstGeom prst="flowChartDelay">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tory Transition Slide 1">
  <p:cSld name="Value Proposition_1_1">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818375" y="2741400"/>
            <a:ext cx="3970200" cy="13752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2800"/>
              <a:buNone/>
              <a:defRPr sz="2800">
                <a:solidFill>
                  <a:schemeClr val="dk1"/>
                </a:solidFill>
              </a:defRPr>
            </a:lvl1pPr>
            <a:lvl2pPr lvl="1" rtl="0">
              <a:spcBef>
                <a:spcPts val="0"/>
              </a:spcBef>
              <a:spcAft>
                <a:spcPts val="0"/>
              </a:spcAft>
              <a:buSzPts val="2800"/>
              <a:buFont typeface="Mulish"/>
              <a:buNone/>
              <a:defRPr sz="2800">
                <a:latin typeface="Mulish"/>
                <a:ea typeface="Mulish"/>
                <a:cs typeface="Mulish"/>
                <a:sym typeface="Mulish"/>
              </a:defRPr>
            </a:lvl2pPr>
            <a:lvl3pPr lvl="2" rtl="0">
              <a:spcBef>
                <a:spcPts val="0"/>
              </a:spcBef>
              <a:spcAft>
                <a:spcPts val="0"/>
              </a:spcAft>
              <a:buSzPts val="2800"/>
              <a:buFont typeface="Mulish"/>
              <a:buNone/>
              <a:defRPr sz="2800">
                <a:latin typeface="Mulish"/>
                <a:ea typeface="Mulish"/>
                <a:cs typeface="Mulish"/>
                <a:sym typeface="Mulish"/>
              </a:defRPr>
            </a:lvl3pPr>
            <a:lvl4pPr lvl="3" rtl="0">
              <a:spcBef>
                <a:spcPts val="0"/>
              </a:spcBef>
              <a:spcAft>
                <a:spcPts val="0"/>
              </a:spcAft>
              <a:buSzPts val="2800"/>
              <a:buFont typeface="Mulish"/>
              <a:buNone/>
              <a:defRPr sz="2800">
                <a:latin typeface="Mulish"/>
                <a:ea typeface="Mulish"/>
                <a:cs typeface="Mulish"/>
                <a:sym typeface="Mulish"/>
              </a:defRPr>
            </a:lvl4pPr>
            <a:lvl5pPr lvl="4" rtl="0">
              <a:spcBef>
                <a:spcPts val="0"/>
              </a:spcBef>
              <a:spcAft>
                <a:spcPts val="0"/>
              </a:spcAft>
              <a:buSzPts val="2800"/>
              <a:buFont typeface="Mulish"/>
              <a:buNone/>
              <a:defRPr sz="2800">
                <a:latin typeface="Mulish"/>
                <a:ea typeface="Mulish"/>
                <a:cs typeface="Mulish"/>
                <a:sym typeface="Mulish"/>
              </a:defRPr>
            </a:lvl5pPr>
            <a:lvl6pPr lvl="5" rtl="0">
              <a:spcBef>
                <a:spcPts val="0"/>
              </a:spcBef>
              <a:spcAft>
                <a:spcPts val="0"/>
              </a:spcAft>
              <a:buSzPts val="2800"/>
              <a:buFont typeface="Mulish"/>
              <a:buNone/>
              <a:defRPr sz="2800">
                <a:latin typeface="Mulish"/>
                <a:ea typeface="Mulish"/>
                <a:cs typeface="Mulish"/>
                <a:sym typeface="Mulish"/>
              </a:defRPr>
            </a:lvl6pPr>
            <a:lvl7pPr lvl="6" rtl="0">
              <a:spcBef>
                <a:spcPts val="0"/>
              </a:spcBef>
              <a:spcAft>
                <a:spcPts val="0"/>
              </a:spcAft>
              <a:buSzPts val="2800"/>
              <a:buFont typeface="Mulish"/>
              <a:buNone/>
              <a:defRPr sz="2800">
                <a:latin typeface="Mulish"/>
                <a:ea typeface="Mulish"/>
                <a:cs typeface="Mulish"/>
                <a:sym typeface="Mulish"/>
              </a:defRPr>
            </a:lvl7pPr>
            <a:lvl8pPr lvl="7" rtl="0">
              <a:spcBef>
                <a:spcPts val="0"/>
              </a:spcBef>
              <a:spcAft>
                <a:spcPts val="0"/>
              </a:spcAft>
              <a:buSzPts val="2800"/>
              <a:buFont typeface="Mulish"/>
              <a:buNone/>
              <a:defRPr sz="2800">
                <a:latin typeface="Mulish"/>
                <a:ea typeface="Mulish"/>
                <a:cs typeface="Mulish"/>
                <a:sym typeface="Mulish"/>
              </a:defRPr>
            </a:lvl8pPr>
            <a:lvl9pPr lvl="8" rtl="0">
              <a:spcBef>
                <a:spcPts val="0"/>
              </a:spcBef>
              <a:spcAft>
                <a:spcPts val="0"/>
              </a:spcAft>
              <a:buSzPts val="2800"/>
              <a:buFont typeface="Mulish"/>
              <a:buNone/>
              <a:defRPr sz="2800">
                <a:latin typeface="Mulish"/>
                <a:ea typeface="Mulish"/>
                <a:cs typeface="Mulish"/>
                <a:sym typeface="Mulish"/>
              </a:defRPr>
            </a:lvl9pPr>
          </a:lstStyle>
          <a:p>
            <a:endParaRPr/>
          </a:p>
        </p:txBody>
      </p:sp>
      <p:sp>
        <p:nvSpPr>
          <p:cNvPr id="28" name="Google Shape;28;p6"/>
          <p:cNvSpPr/>
          <p:nvPr/>
        </p:nvSpPr>
        <p:spPr>
          <a:xfrm>
            <a:off x="0" y="0"/>
            <a:ext cx="4572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V1" type="title">
  <p:cSld name="TITLE">
    <p:spTree>
      <p:nvGrpSpPr>
        <p:cNvPr id="1" name="Shape 635"/>
        <p:cNvGrpSpPr/>
        <p:nvPr/>
      </p:nvGrpSpPr>
      <p:grpSpPr>
        <a:xfrm>
          <a:off x="0" y="0"/>
          <a:ext cx="0" cy="0"/>
          <a:chOff x="0" y="0"/>
          <a:chExt cx="0" cy="0"/>
        </a:xfrm>
      </p:grpSpPr>
      <p:sp>
        <p:nvSpPr>
          <p:cNvPr id="636" name="Google Shape;636;p52"/>
          <p:cNvSpPr txBox="1">
            <a:spLocks noGrp="1"/>
          </p:cNvSpPr>
          <p:nvPr>
            <p:ph type="ctrTitle"/>
          </p:nvPr>
        </p:nvSpPr>
        <p:spPr>
          <a:xfrm>
            <a:off x="6622840" y="3572304"/>
            <a:ext cx="5021700" cy="13611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0"/>
              </a:spcBef>
              <a:spcAft>
                <a:spcPts val="0"/>
              </a:spcAft>
              <a:buClr>
                <a:schemeClr val="accent1"/>
              </a:buClr>
              <a:buSzPts val="4000"/>
              <a:buNone/>
              <a:defRPr sz="4000">
                <a:solidFill>
                  <a:schemeClr val="accent1"/>
                </a:solidFill>
              </a:defRPr>
            </a:lvl1pPr>
            <a:lvl2pPr lvl="1" rtl="0">
              <a:spcBef>
                <a:spcPts val="0"/>
              </a:spcBef>
              <a:spcAft>
                <a:spcPts val="0"/>
              </a:spcAft>
              <a:buSzPts val="3200"/>
              <a:buFont typeface="Mulish"/>
              <a:buNone/>
              <a:defRPr>
                <a:latin typeface="Mulish"/>
                <a:ea typeface="Mulish"/>
                <a:cs typeface="Mulish"/>
                <a:sym typeface="Mulish"/>
              </a:defRPr>
            </a:lvl2pPr>
            <a:lvl3pPr lvl="2" rtl="0">
              <a:spcBef>
                <a:spcPts val="0"/>
              </a:spcBef>
              <a:spcAft>
                <a:spcPts val="0"/>
              </a:spcAft>
              <a:buSzPts val="3200"/>
              <a:buFont typeface="Mulish"/>
              <a:buNone/>
              <a:defRPr>
                <a:latin typeface="Mulish"/>
                <a:ea typeface="Mulish"/>
                <a:cs typeface="Mulish"/>
                <a:sym typeface="Mulish"/>
              </a:defRPr>
            </a:lvl3pPr>
            <a:lvl4pPr lvl="3" rtl="0">
              <a:spcBef>
                <a:spcPts val="0"/>
              </a:spcBef>
              <a:spcAft>
                <a:spcPts val="0"/>
              </a:spcAft>
              <a:buSzPts val="3200"/>
              <a:buFont typeface="Mulish"/>
              <a:buNone/>
              <a:defRPr>
                <a:latin typeface="Mulish"/>
                <a:ea typeface="Mulish"/>
                <a:cs typeface="Mulish"/>
                <a:sym typeface="Mulish"/>
              </a:defRPr>
            </a:lvl4pPr>
            <a:lvl5pPr lvl="4" rtl="0">
              <a:spcBef>
                <a:spcPts val="0"/>
              </a:spcBef>
              <a:spcAft>
                <a:spcPts val="0"/>
              </a:spcAft>
              <a:buSzPts val="3200"/>
              <a:buFont typeface="Mulish"/>
              <a:buNone/>
              <a:defRPr>
                <a:latin typeface="Mulish"/>
                <a:ea typeface="Mulish"/>
                <a:cs typeface="Mulish"/>
                <a:sym typeface="Mulish"/>
              </a:defRPr>
            </a:lvl5pPr>
            <a:lvl6pPr lvl="5" rtl="0">
              <a:spcBef>
                <a:spcPts val="0"/>
              </a:spcBef>
              <a:spcAft>
                <a:spcPts val="0"/>
              </a:spcAft>
              <a:buSzPts val="3200"/>
              <a:buFont typeface="Mulish"/>
              <a:buNone/>
              <a:defRPr>
                <a:latin typeface="Mulish"/>
                <a:ea typeface="Mulish"/>
                <a:cs typeface="Mulish"/>
                <a:sym typeface="Mulish"/>
              </a:defRPr>
            </a:lvl6pPr>
            <a:lvl7pPr lvl="6" rtl="0">
              <a:spcBef>
                <a:spcPts val="0"/>
              </a:spcBef>
              <a:spcAft>
                <a:spcPts val="0"/>
              </a:spcAft>
              <a:buSzPts val="3200"/>
              <a:buFont typeface="Mulish"/>
              <a:buNone/>
              <a:defRPr>
                <a:latin typeface="Mulish"/>
                <a:ea typeface="Mulish"/>
                <a:cs typeface="Mulish"/>
                <a:sym typeface="Mulish"/>
              </a:defRPr>
            </a:lvl7pPr>
            <a:lvl8pPr lvl="7" rtl="0">
              <a:spcBef>
                <a:spcPts val="0"/>
              </a:spcBef>
              <a:spcAft>
                <a:spcPts val="0"/>
              </a:spcAft>
              <a:buSzPts val="3200"/>
              <a:buFont typeface="Mulish"/>
              <a:buNone/>
              <a:defRPr>
                <a:latin typeface="Mulish"/>
                <a:ea typeface="Mulish"/>
                <a:cs typeface="Mulish"/>
                <a:sym typeface="Mulish"/>
              </a:defRPr>
            </a:lvl8pPr>
            <a:lvl9pPr lvl="8" rtl="0">
              <a:spcBef>
                <a:spcPts val="0"/>
              </a:spcBef>
              <a:spcAft>
                <a:spcPts val="0"/>
              </a:spcAft>
              <a:buSzPts val="3200"/>
              <a:buFont typeface="Mulish"/>
              <a:buNone/>
              <a:defRPr>
                <a:latin typeface="Mulish"/>
                <a:ea typeface="Mulish"/>
                <a:cs typeface="Mulish"/>
                <a:sym typeface="Mulish"/>
              </a:defRPr>
            </a:lvl9pPr>
          </a:lstStyle>
          <a:p>
            <a:endParaRPr/>
          </a:p>
        </p:txBody>
      </p:sp>
      <p:sp>
        <p:nvSpPr>
          <p:cNvPr id="637" name="Google Shape;637;p52"/>
          <p:cNvSpPr txBox="1">
            <a:spLocks noGrp="1"/>
          </p:cNvSpPr>
          <p:nvPr>
            <p:ph type="subTitle" idx="1"/>
          </p:nvPr>
        </p:nvSpPr>
        <p:spPr>
          <a:xfrm>
            <a:off x="6622840" y="4979527"/>
            <a:ext cx="5021700" cy="4518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accent1"/>
              </a:buClr>
              <a:buSzPts val="2400"/>
              <a:buFont typeface="Arial"/>
              <a:buNone/>
              <a:defRPr sz="2400" b="0" i="0" u="none" strike="noStrike" cap="none">
                <a:solidFill>
                  <a:schemeClr val="accent1"/>
                </a:solidFill>
                <a:latin typeface="Roboto"/>
                <a:ea typeface="Roboto"/>
                <a:cs typeface="Roboto"/>
                <a:sym typeface="Roboto"/>
              </a:defRPr>
            </a:lvl1pPr>
            <a:lvl2pPr marR="0" lvl="1" algn="ctr" rtl="0">
              <a:lnSpc>
                <a:spcPct val="90000"/>
              </a:lnSpc>
              <a:spcBef>
                <a:spcPts val="1300"/>
              </a:spcBef>
              <a:spcAft>
                <a:spcPts val="0"/>
              </a:spcAft>
              <a:buClr>
                <a:schemeClr val="dk1"/>
              </a:buClr>
              <a:buSzPts val="2000"/>
              <a:buFont typeface="Arial"/>
              <a:buNone/>
              <a:defRPr sz="2000" b="0" i="0" u="none" strike="noStrike" cap="none">
                <a:solidFill>
                  <a:schemeClr val="dk1"/>
                </a:solidFill>
                <a:latin typeface="Roboto"/>
                <a:ea typeface="Roboto"/>
                <a:cs typeface="Roboto"/>
                <a:sym typeface="Roboto"/>
              </a:defRPr>
            </a:lvl2pPr>
            <a:lvl3pPr marR="0" lvl="2" algn="ctr" rtl="0">
              <a:lnSpc>
                <a:spcPct val="90000"/>
              </a:lnSpc>
              <a:spcBef>
                <a:spcPts val="1300"/>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4pPr>
            <a:lvl5pPr marR="0" lvl="4"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5pPr>
            <a:lvl6pPr marR="0" lvl="5"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6pPr>
            <a:lvl7pPr marR="0" lvl="6"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7pPr>
            <a:lvl8pPr marR="0" lvl="7" algn="ctr" rtl="0">
              <a:lnSpc>
                <a:spcPct val="90000"/>
              </a:lnSpc>
              <a:spcBef>
                <a:spcPts val="1300"/>
              </a:spcBef>
              <a:spcAft>
                <a:spcPts val="0"/>
              </a:spcAft>
              <a:buClr>
                <a:schemeClr val="dk1"/>
              </a:buClr>
              <a:buSzPts val="1600"/>
              <a:buFont typeface="Arial"/>
              <a:buNone/>
              <a:defRPr sz="1600" b="0" i="0" u="none" strike="noStrike" cap="none">
                <a:solidFill>
                  <a:schemeClr val="dk1"/>
                </a:solidFill>
                <a:latin typeface="Roboto"/>
                <a:ea typeface="Roboto"/>
                <a:cs typeface="Roboto"/>
                <a:sym typeface="Roboto"/>
              </a:defRPr>
            </a:lvl8pPr>
            <a:lvl9pPr marR="0" lvl="8" algn="ctr" rtl="0">
              <a:lnSpc>
                <a:spcPct val="90000"/>
              </a:lnSpc>
              <a:spcBef>
                <a:spcPts val="1300"/>
              </a:spcBef>
              <a:spcAft>
                <a:spcPts val="1300"/>
              </a:spcAft>
              <a:buClr>
                <a:schemeClr val="dk1"/>
              </a:buClr>
              <a:buSzPts val="1600"/>
              <a:buFont typeface="Arial"/>
              <a:buNone/>
              <a:defRPr sz="1600" b="0" i="0" u="none" strike="noStrike" cap="none">
                <a:solidFill>
                  <a:schemeClr val="dk1"/>
                </a:solidFill>
                <a:latin typeface="Roboto"/>
                <a:ea typeface="Roboto"/>
                <a:cs typeface="Roboto"/>
                <a:sym typeface="Roboto"/>
              </a:defRPr>
            </a:lvl9pPr>
          </a:lstStyle>
          <a:p>
            <a:endParaRPr/>
          </a:p>
        </p:txBody>
      </p:sp>
      <p:pic>
        <p:nvPicPr>
          <p:cNvPr id="638" name="Google Shape;638;p52" descr="Logo&#10;&#10;Description automatically generated"/>
          <p:cNvPicPr preferRelativeResize="0"/>
          <p:nvPr/>
        </p:nvPicPr>
        <p:blipFill rotWithShape="1">
          <a:blip r:embed="rId2">
            <a:alphaModFix/>
          </a:blip>
          <a:srcRect/>
          <a:stretch/>
        </p:blipFill>
        <p:spPr>
          <a:xfrm>
            <a:off x="6893350" y="1713539"/>
            <a:ext cx="4480563" cy="677756"/>
          </a:xfrm>
          <a:prstGeom prst="rect">
            <a:avLst/>
          </a:prstGeom>
          <a:noFill/>
          <a:ln>
            <a:noFill/>
          </a:ln>
        </p:spPr>
      </p:pic>
      <p:cxnSp>
        <p:nvCxnSpPr>
          <p:cNvPr id="639" name="Google Shape;639;p52"/>
          <p:cNvCxnSpPr/>
          <p:nvPr/>
        </p:nvCxnSpPr>
        <p:spPr>
          <a:xfrm>
            <a:off x="7904905" y="3015420"/>
            <a:ext cx="2457600" cy="0"/>
          </a:xfrm>
          <a:prstGeom prst="straightConnector1">
            <a:avLst/>
          </a:prstGeom>
          <a:noFill/>
          <a:ln w="19050" cap="flat" cmpd="sng">
            <a:solidFill>
              <a:schemeClr val="lt2"/>
            </a:solidFill>
            <a:prstDash val="solid"/>
            <a:miter lim="800000"/>
            <a:headEnd type="none" w="sm" len="sm"/>
            <a:tailEnd type="none" w="sm" len="sm"/>
          </a:ln>
        </p:spPr>
      </p:cxnSp>
      <p:sp>
        <p:nvSpPr>
          <p:cNvPr id="640" name="Google Shape;640;p52"/>
          <p:cNvSpPr/>
          <p:nvPr/>
        </p:nvSpPr>
        <p:spPr>
          <a:xfrm>
            <a:off x="12087224" y="0"/>
            <a:ext cx="1047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Roboto"/>
              <a:ea typeface="Roboto"/>
              <a:cs typeface="Roboto"/>
              <a:sym typeface="Roboto"/>
            </a:endParaRPr>
          </a:p>
        </p:txBody>
      </p:sp>
      <p:pic>
        <p:nvPicPr>
          <p:cNvPr id="641" name="Google Shape;641;p52"/>
          <p:cNvPicPr preferRelativeResize="0"/>
          <p:nvPr/>
        </p:nvPicPr>
        <p:blipFill rotWithShape="1">
          <a:blip r:embed="rId3">
            <a:alphaModFix/>
          </a:blip>
          <a:srcRect l="40977" r="8289"/>
          <a:stretch/>
        </p:blipFill>
        <p:spPr>
          <a:xfrm flipH="1">
            <a:off x="125" y="0"/>
            <a:ext cx="6180050" cy="6858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Story Transition Slide 1">
  <p:cSld name="Value Proposition_1_1">
    <p:spTree>
      <p:nvGrpSpPr>
        <p:cNvPr id="1" name="Shape 642"/>
        <p:cNvGrpSpPr/>
        <p:nvPr/>
      </p:nvGrpSpPr>
      <p:grpSpPr>
        <a:xfrm>
          <a:off x="0" y="0"/>
          <a:ext cx="0" cy="0"/>
          <a:chOff x="0" y="0"/>
          <a:chExt cx="0" cy="0"/>
        </a:xfrm>
      </p:grpSpPr>
      <p:sp>
        <p:nvSpPr>
          <p:cNvPr id="643" name="Google Shape;643;p53"/>
          <p:cNvSpPr txBox="1">
            <a:spLocks noGrp="1"/>
          </p:cNvSpPr>
          <p:nvPr>
            <p:ph type="title"/>
          </p:nvPr>
        </p:nvSpPr>
        <p:spPr>
          <a:xfrm>
            <a:off x="818375" y="2741400"/>
            <a:ext cx="3970200" cy="13752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2800"/>
              <a:buNone/>
              <a:defRPr sz="2800">
                <a:solidFill>
                  <a:schemeClr val="dk1"/>
                </a:solidFill>
              </a:defRPr>
            </a:lvl1pPr>
            <a:lvl2pPr lvl="1" rtl="0">
              <a:spcBef>
                <a:spcPts val="0"/>
              </a:spcBef>
              <a:spcAft>
                <a:spcPts val="0"/>
              </a:spcAft>
              <a:buSzPts val="2800"/>
              <a:buFont typeface="Mulish"/>
              <a:buNone/>
              <a:defRPr sz="2800">
                <a:latin typeface="Mulish"/>
                <a:ea typeface="Mulish"/>
                <a:cs typeface="Mulish"/>
                <a:sym typeface="Mulish"/>
              </a:defRPr>
            </a:lvl2pPr>
            <a:lvl3pPr lvl="2" rtl="0">
              <a:spcBef>
                <a:spcPts val="0"/>
              </a:spcBef>
              <a:spcAft>
                <a:spcPts val="0"/>
              </a:spcAft>
              <a:buSzPts val="2800"/>
              <a:buFont typeface="Mulish"/>
              <a:buNone/>
              <a:defRPr sz="2800">
                <a:latin typeface="Mulish"/>
                <a:ea typeface="Mulish"/>
                <a:cs typeface="Mulish"/>
                <a:sym typeface="Mulish"/>
              </a:defRPr>
            </a:lvl3pPr>
            <a:lvl4pPr lvl="3" rtl="0">
              <a:spcBef>
                <a:spcPts val="0"/>
              </a:spcBef>
              <a:spcAft>
                <a:spcPts val="0"/>
              </a:spcAft>
              <a:buSzPts val="2800"/>
              <a:buFont typeface="Mulish"/>
              <a:buNone/>
              <a:defRPr sz="2800">
                <a:latin typeface="Mulish"/>
                <a:ea typeface="Mulish"/>
                <a:cs typeface="Mulish"/>
                <a:sym typeface="Mulish"/>
              </a:defRPr>
            </a:lvl4pPr>
            <a:lvl5pPr lvl="4" rtl="0">
              <a:spcBef>
                <a:spcPts val="0"/>
              </a:spcBef>
              <a:spcAft>
                <a:spcPts val="0"/>
              </a:spcAft>
              <a:buSzPts val="2800"/>
              <a:buFont typeface="Mulish"/>
              <a:buNone/>
              <a:defRPr sz="2800">
                <a:latin typeface="Mulish"/>
                <a:ea typeface="Mulish"/>
                <a:cs typeface="Mulish"/>
                <a:sym typeface="Mulish"/>
              </a:defRPr>
            </a:lvl5pPr>
            <a:lvl6pPr lvl="5" rtl="0">
              <a:spcBef>
                <a:spcPts val="0"/>
              </a:spcBef>
              <a:spcAft>
                <a:spcPts val="0"/>
              </a:spcAft>
              <a:buSzPts val="2800"/>
              <a:buFont typeface="Mulish"/>
              <a:buNone/>
              <a:defRPr sz="2800">
                <a:latin typeface="Mulish"/>
                <a:ea typeface="Mulish"/>
                <a:cs typeface="Mulish"/>
                <a:sym typeface="Mulish"/>
              </a:defRPr>
            </a:lvl6pPr>
            <a:lvl7pPr lvl="6" rtl="0">
              <a:spcBef>
                <a:spcPts val="0"/>
              </a:spcBef>
              <a:spcAft>
                <a:spcPts val="0"/>
              </a:spcAft>
              <a:buSzPts val="2800"/>
              <a:buFont typeface="Mulish"/>
              <a:buNone/>
              <a:defRPr sz="2800">
                <a:latin typeface="Mulish"/>
                <a:ea typeface="Mulish"/>
                <a:cs typeface="Mulish"/>
                <a:sym typeface="Mulish"/>
              </a:defRPr>
            </a:lvl7pPr>
            <a:lvl8pPr lvl="7" rtl="0">
              <a:spcBef>
                <a:spcPts val="0"/>
              </a:spcBef>
              <a:spcAft>
                <a:spcPts val="0"/>
              </a:spcAft>
              <a:buSzPts val="2800"/>
              <a:buFont typeface="Mulish"/>
              <a:buNone/>
              <a:defRPr sz="2800">
                <a:latin typeface="Mulish"/>
                <a:ea typeface="Mulish"/>
                <a:cs typeface="Mulish"/>
                <a:sym typeface="Mulish"/>
              </a:defRPr>
            </a:lvl8pPr>
            <a:lvl9pPr lvl="8" rtl="0">
              <a:spcBef>
                <a:spcPts val="0"/>
              </a:spcBef>
              <a:spcAft>
                <a:spcPts val="0"/>
              </a:spcAft>
              <a:buSzPts val="2800"/>
              <a:buFont typeface="Mulish"/>
              <a:buNone/>
              <a:defRPr sz="2800">
                <a:latin typeface="Mulish"/>
                <a:ea typeface="Mulish"/>
                <a:cs typeface="Mulish"/>
                <a:sym typeface="Mulish"/>
              </a:defRPr>
            </a:lvl9pPr>
          </a:lstStyle>
          <a:p>
            <a:endParaRPr/>
          </a:p>
        </p:txBody>
      </p:sp>
      <p:sp>
        <p:nvSpPr>
          <p:cNvPr id="644" name="Google Shape;644;p53"/>
          <p:cNvSpPr/>
          <p:nvPr/>
        </p:nvSpPr>
        <p:spPr>
          <a:xfrm>
            <a:off x="0" y="0"/>
            <a:ext cx="4572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Value Proposition">
  <p:cSld name="Value Proposition">
    <p:spTree>
      <p:nvGrpSpPr>
        <p:cNvPr id="1" name="Shape 64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Animating Title Bar">
  <p:cSld name="Animating Title Bar">
    <p:spTree>
      <p:nvGrpSpPr>
        <p:cNvPr id="1" name="Shape 64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Appendix 1 2 1">
  <p:cSld name="Appendix_1_2_1">
    <p:spTree>
      <p:nvGrpSpPr>
        <p:cNvPr id="1" name="Shape 647"/>
        <p:cNvGrpSpPr/>
        <p:nvPr/>
      </p:nvGrpSpPr>
      <p:grpSpPr>
        <a:xfrm>
          <a:off x="0" y="0"/>
          <a:ext cx="0" cy="0"/>
          <a:chOff x="0" y="0"/>
          <a:chExt cx="0" cy="0"/>
        </a:xfrm>
      </p:grpSpPr>
      <p:sp>
        <p:nvSpPr>
          <p:cNvPr id="648" name="Google Shape;648;p56"/>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649" name="Google Shape;649;p56"/>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cxnSp>
        <p:nvCxnSpPr>
          <p:cNvPr id="650" name="Google Shape;650;p56"/>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651" name="Google Shape;651;p56"/>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652" name="Google Shape;652;p56"/>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653" name="Google Shape;653;p56"/>
          <p:cNvPicPr preferRelativeResize="0"/>
          <p:nvPr/>
        </p:nvPicPr>
        <p:blipFill rotWithShape="1">
          <a:blip r:embed="rId2">
            <a:alphaModFix/>
          </a:blip>
          <a:srcRect l="29528" t="759" r="27149" b="34283"/>
          <a:stretch/>
        </p:blipFill>
        <p:spPr>
          <a:xfrm flipH="1">
            <a:off x="1538490" y="1024140"/>
            <a:ext cx="4809600" cy="48096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Appendix 1">
  <p:cSld name="Appendix_1">
    <p:spTree>
      <p:nvGrpSpPr>
        <p:cNvPr id="1" name="Shape 654"/>
        <p:cNvGrpSpPr/>
        <p:nvPr/>
      </p:nvGrpSpPr>
      <p:grpSpPr>
        <a:xfrm>
          <a:off x="0" y="0"/>
          <a:ext cx="0" cy="0"/>
          <a:chOff x="0" y="0"/>
          <a:chExt cx="0" cy="0"/>
        </a:xfrm>
      </p:grpSpPr>
      <p:sp>
        <p:nvSpPr>
          <p:cNvPr id="655" name="Google Shape;655;p57"/>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656" name="Google Shape;656;p57"/>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cxnSp>
        <p:nvCxnSpPr>
          <p:cNvPr id="657" name="Google Shape;657;p57"/>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658" name="Google Shape;658;p57"/>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659" name="Google Shape;659;p57"/>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660" name="Google Shape;660;p57"/>
          <p:cNvPicPr preferRelativeResize="0"/>
          <p:nvPr/>
        </p:nvPicPr>
        <p:blipFill rotWithShape="1">
          <a:blip r:embed="rId2">
            <a:alphaModFix/>
          </a:blip>
          <a:srcRect l="19463" t="7774" r="28590"/>
          <a:stretch/>
        </p:blipFill>
        <p:spPr>
          <a:xfrm>
            <a:off x="1538490" y="1024140"/>
            <a:ext cx="4809600" cy="48096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Appendix 1 1">
  <p:cSld name="Appendix_1_1">
    <p:spTree>
      <p:nvGrpSpPr>
        <p:cNvPr id="1" name="Shape 661"/>
        <p:cNvGrpSpPr/>
        <p:nvPr/>
      </p:nvGrpSpPr>
      <p:grpSpPr>
        <a:xfrm>
          <a:off x="0" y="0"/>
          <a:ext cx="0" cy="0"/>
          <a:chOff x="0" y="0"/>
          <a:chExt cx="0" cy="0"/>
        </a:xfrm>
      </p:grpSpPr>
      <p:sp>
        <p:nvSpPr>
          <p:cNvPr id="662" name="Google Shape;662;p58"/>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663" name="Google Shape;663;p58"/>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cxnSp>
        <p:nvCxnSpPr>
          <p:cNvPr id="664" name="Google Shape;664;p58"/>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665" name="Google Shape;665;p58"/>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666" name="Google Shape;666;p58"/>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667" name="Google Shape;667;p58"/>
          <p:cNvPicPr preferRelativeResize="0"/>
          <p:nvPr/>
        </p:nvPicPr>
        <p:blipFill rotWithShape="1">
          <a:blip r:embed="rId2">
            <a:alphaModFix/>
          </a:blip>
          <a:srcRect l="33479" t="-756" r="1849" b="3800"/>
          <a:stretch/>
        </p:blipFill>
        <p:spPr>
          <a:xfrm flipH="1">
            <a:off x="1538490" y="1024140"/>
            <a:ext cx="4809600" cy="48096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Appendix 1 3">
  <p:cSld name="Appendix_1_3">
    <p:spTree>
      <p:nvGrpSpPr>
        <p:cNvPr id="1" name="Shape 668"/>
        <p:cNvGrpSpPr/>
        <p:nvPr/>
      </p:nvGrpSpPr>
      <p:grpSpPr>
        <a:xfrm>
          <a:off x="0" y="0"/>
          <a:ext cx="0" cy="0"/>
          <a:chOff x="0" y="0"/>
          <a:chExt cx="0" cy="0"/>
        </a:xfrm>
      </p:grpSpPr>
      <p:sp>
        <p:nvSpPr>
          <p:cNvPr id="669" name="Google Shape;669;p59"/>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670" name="Google Shape;670;p59"/>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cxnSp>
        <p:nvCxnSpPr>
          <p:cNvPr id="671" name="Google Shape;671;p59"/>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672" name="Google Shape;672;p59"/>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673" name="Google Shape;673;p59"/>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674" name="Google Shape;674;p59"/>
          <p:cNvPicPr preferRelativeResize="0"/>
          <p:nvPr/>
        </p:nvPicPr>
        <p:blipFill rotWithShape="1">
          <a:blip r:embed="rId2">
            <a:alphaModFix/>
          </a:blip>
          <a:srcRect l="10101" t="2376" r="31609" b="10233"/>
          <a:stretch/>
        </p:blipFill>
        <p:spPr>
          <a:xfrm flipH="1">
            <a:off x="1538490" y="1024140"/>
            <a:ext cx="4809600" cy="48096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1 line) &amp; Bullets 3">
  <p:cSld name="Title (1 line) &amp; Bullets 3">
    <p:spTree>
      <p:nvGrpSpPr>
        <p:cNvPr id="1" name="Shape 675"/>
        <p:cNvGrpSpPr/>
        <p:nvPr/>
      </p:nvGrpSpPr>
      <p:grpSpPr>
        <a:xfrm>
          <a:off x="0" y="0"/>
          <a:ext cx="0" cy="0"/>
          <a:chOff x="0" y="0"/>
          <a:chExt cx="0" cy="0"/>
        </a:xfrm>
      </p:grpSpPr>
      <p:sp>
        <p:nvSpPr>
          <p:cNvPr id="676" name="Google Shape;676;p60"/>
          <p:cNvSpPr txBox="1">
            <a:spLocks noGrp="1"/>
          </p:cNvSpPr>
          <p:nvPr>
            <p:ph type="body" idx="1"/>
          </p:nvPr>
        </p:nvSpPr>
        <p:spPr>
          <a:xfrm>
            <a:off x="1036331" y="6335567"/>
            <a:ext cx="11175300" cy="532500"/>
          </a:xfrm>
          <a:prstGeom prst="rect">
            <a:avLst/>
          </a:prstGeom>
          <a:noFill/>
          <a:ln>
            <a:noFill/>
          </a:ln>
        </p:spPr>
        <p:txBody>
          <a:bodyPr spcFirstLastPara="1" wrap="square" lIns="121875" tIns="121875" rIns="121875" bIns="121875" anchor="b" anchorCtr="0">
            <a:noAutofit/>
          </a:bodyPr>
          <a:lstStyle>
            <a:lvl1pPr marL="457200" marR="0" lvl="0"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1pPr>
            <a:lvl2pPr marL="914400" marR="0" lvl="1"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2pPr>
            <a:lvl3pPr marL="1371600" marR="0" lvl="2"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3pPr>
            <a:lvl4pPr marL="1828800" marR="0" lvl="3"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4pPr>
            <a:lvl5pPr marL="2286000" marR="0" lvl="4"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5pPr>
            <a:lvl6pPr marL="2743200" marR="0" lvl="5"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6pPr>
            <a:lvl7pPr marL="3200400" marR="0" lvl="6"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7pPr>
            <a:lvl8pPr marL="3657600" marR="0" lvl="7"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8pPr>
            <a:lvl9pPr marL="4114800" marR="0" lvl="8" indent="-273050" algn="r" rtl="0">
              <a:lnSpc>
                <a:spcPct val="100000"/>
              </a:lnSpc>
              <a:spcBef>
                <a:spcPts val="0"/>
              </a:spcBef>
              <a:spcAft>
                <a:spcPts val="0"/>
              </a:spcAft>
              <a:buClr>
                <a:srgbClr val="B7B7B7"/>
              </a:buClr>
              <a:buSzPts val="700"/>
              <a:buFont typeface="Arial"/>
              <a:buChar char="■"/>
              <a:defRPr sz="700" b="0" i="0" u="none" strike="noStrike" cap="none">
                <a:solidFill>
                  <a:srgbClr val="B7B7B7"/>
                </a:solidFill>
                <a:latin typeface="Arial"/>
                <a:ea typeface="Arial"/>
                <a:cs typeface="Arial"/>
                <a:sym typeface="Arial"/>
              </a:defRPr>
            </a:lvl9pPr>
          </a:lstStyle>
          <a:p>
            <a:endParaRPr/>
          </a:p>
        </p:txBody>
      </p:sp>
      <p:sp>
        <p:nvSpPr>
          <p:cNvPr id="677" name="Google Shape;677;p60"/>
          <p:cNvSpPr txBox="1">
            <a:spLocks noGrp="1"/>
          </p:cNvSpPr>
          <p:nvPr>
            <p:ph type="title"/>
          </p:nvPr>
        </p:nvSpPr>
        <p:spPr>
          <a:xfrm>
            <a:off x="451205" y="340100"/>
            <a:ext cx="11274900" cy="9552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chemeClr val="dk1"/>
              </a:buClr>
              <a:buSzPts val="2400"/>
              <a:buNone/>
              <a:defRPr i="0" u="none" strike="noStrike" cap="none">
                <a:solidFill>
                  <a:schemeClr val="dk1"/>
                </a:solidFill>
              </a:defRPr>
            </a:lvl1pPr>
            <a:lvl2pPr marR="0" lvl="1" algn="l" rtl="0">
              <a:lnSpc>
                <a:spcPct val="100000"/>
              </a:lnSpc>
              <a:spcBef>
                <a:spcPts val="0"/>
              </a:spcBef>
              <a:spcAft>
                <a:spcPts val="0"/>
              </a:spcAft>
              <a:buClr>
                <a:schemeClr val="dk1"/>
              </a:buClr>
              <a:buSzPts val="4300"/>
              <a:buNone/>
              <a:defRPr sz="4300" i="0" u="none" strike="noStrike" cap="none">
                <a:solidFill>
                  <a:schemeClr val="dk1"/>
                </a:solidFill>
              </a:defRPr>
            </a:lvl2pPr>
            <a:lvl3pPr marR="0" lvl="2" algn="l" rtl="0">
              <a:lnSpc>
                <a:spcPct val="100000"/>
              </a:lnSpc>
              <a:spcBef>
                <a:spcPts val="0"/>
              </a:spcBef>
              <a:spcAft>
                <a:spcPts val="0"/>
              </a:spcAft>
              <a:buClr>
                <a:schemeClr val="dk1"/>
              </a:buClr>
              <a:buSzPts val="4300"/>
              <a:buNone/>
              <a:defRPr sz="4300" i="0" u="none" strike="noStrike" cap="none">
                <a:solidFill>
                  <a:schemeClr val="dk1"/>
                </a:solidFill>
              </a:defRPr>
            </a:lvl3pPr>
            <a:lvl4pPr marR="0" lvl="3" algn="l" rtl="0">
              <a:lnSpc>
                <a:spcPct val="100000"/>
              </a:lnSpc>
              <a:spcBef>
                <a:spcPts val="0"/>
              </a:spcBef>
              <a:spcAft>
                <a:spcPts val="0"/>
              </a:spcAft>
              <a:buClr>
                <a:schemeClr val="dk1"/>
              </a:buClr>
              <a:buSzPts val="4300"/>
              <a:buNone/>
              <a:defRPr sz="4300" i="0" u="none" strike="noStrike" cap="none">
                <a:solidFill>
                  <a:schemeClr val="dk1"/>
                </a:solidFill>
              </a:defRPr>
            </a:lvl4pPr>
            <a:lvl5pPr marR="0" lvl="4" algn="l" rtl="0">
              <a:lnSpc>
                <a:spcPct val="100000"/>
              </a:lnSpc>
              <a:spcBef>
                <a:spcPts val="0"/>
              </a:spcBef>
              <a:spcAft>
                <a:spcPts val="0"/>
              </a:spcAft>
              <a:buClr>
                <a:schemeClr val="dk1"/>
              </a:buClr>
              <a:buSzPts val="4300"/>
              <a:buNone/>
              <a:defRPr sz="4300" i="0" u="none" strike="noStrike" cap="none">
                <a:solidFill>
                  <a:schemeClr val="dk1"/>
                </a:solidFill>
              </a:defRPr>
            </a:lvl5pPr>
            <a:lvl6pPr marR="0" lvl="5" algn="l" rtl="0">
              <a:lnSpc>
                <a:spcPct val="100000"/>
              </a:lnSpc>
              <a:spcBef>
                <a:spcPts val="0"/>
              </a:spcBef>
              <a:spcAft>
                <a:spcPts val="0"/>
              </a:spcAft>
              <a:buClr>
                <a:schemeClr val="dk1"/>
              </a:buClr>
              <a:buSzPts val="4300"/>
              <a:buNone/>
              <a:defRPr sz="4300" i="0" u="none" strike="noStrike" cap="none">
                <a:solidFill>
                  <a:schemeClr val="dk1"/>
                </a:solidFill>
              </a:defRPr>
            </a:lvl6pPr>
            <a:lvl7pPr marR="0" lvl="6" algn="l" rtl="0">
              <a:lnSpc>
                <a:spcPct val="100000"/>
              </a:lnSpc>
              <a:spcBef>
                <a:spcPts val="0"/>
              </a:spcBef>
              <a:spcAft>
                <a:spcPts val="0"/>
              </a:spcAft>
              <a:buClr>
                <a:schemeClr val="dk1"/>
              </a:buClr>
              <a:buSzPts val="4300"/>
              <a:buNone/>
              <a:defRPr sz="4300" i="0" u="none" strike="noStrike" cap="none">
                <a:solidFill>
                  <a:schemeClr val="dk1"/>
                </a:solidFill>
              </a:defRPr>
            </a:lvl7pPr>
            <a:lvl8pPr marR="0" lvl="7" algn="l" rtl="0">
              <a:lnSpc>
                <a:spcPct val="100000"/>
              </a:lnSpc>
              <a:spcBef>
                <a:spcPts val="0"/>
              </a:spcBef>
              <a:spcAft>
                <a:spcPts val="0"/>
              </a:spcAft>
              <a:buClr>
                <a:schemeClr val="dk1"/>
              </a:buClr>
              <a:buSzPts val="4300"/>
              <a:buNone/>
              <a:defRPr sz="4300" i="0" u="none" strike="noStrike" cap="none">
                <a:solidFill>
                  <a:schemeClr val="dk1"/>
                </a:solidFill>
              </a:defRPr>
            </a:lvl8pPr>
            <a:lvl9pPr marR="0" lvl="8" algn="l" rtl="0">
              <a:lnSpc>
                <a:spcPct val="100000"/>
              </a:lnSpc>
              <a:spcBef>
                <a:spcPts val="0"/>
              </a:spcBef>
              <a:spcAft>
                <a:spcPts val="0"/>
              </a:spcAft>
              <a:buClr>
                <a:schemeClr val="dk1"/>
              </a:buClr>
              <a:buSzPts val="4300"/>
              <a:buNone/>
              <a:defRPr sz="4300" i="0" u="none" strike="noStrike" cap="none">
                <a:solidFill>
                  <a:schemeClr val="dk1"/>
                </a:solidFill>
              </a:defRPr>
            </a:lvl9pPr>
          </a:lstStyle>
          <a:p>
            <a:endParaRPr/>
          </a:p>
        </p:txBody>
      </p:sp>
      <p:sp>
        <p:nvSpPr>
          <p:cNvPr id="678" name="Google Shape;678;p60"/>
          <p:cNvSpPr txBox="1">
            <a:spLocks noGrp="1"/>
          </p:cNvSpPr>
          <p:nvPr>
            <p:ph type="body" idx="2"/>
          </p:nvPr>
        </p:nvSpPr>
        <p:spPr>
          <a:xfrm>
            <a:off x="459644" y="1255470"/>
            <a:ext cx="10973100" cy="5257500"/>
          </a:xfrm>
          <a:prstGeom prst="rect">
            <a:avLst/>
          </a:prstGeom>
          <a:noFill/>
          <a:ln>
            <a:noFill/>
          </a:ln>
        </p:spPr>
        <p:txBody>
          <a:bodyPr spcFirstLastPara="1" wrap="square" lIns="121875" tIns="121875" rIns="121875" bIns="121875" anchor="t" anchorCtr="0">
            <a:noAutofit/>
          </a:bodyPr>
          <a:lstStyle>
            <a:lvl1pPr marL="457200" marR="0" lvl="0" indent="-361950" algn="l" rtl="0">
              <a:lnSpc>
                <a:spcPct val="115000"/>
              </a:lnSpc>
              <a:spcBef>
                <a:spcPts val="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1pPr>
            <a:lvl2pPr marL="914400" marR="0" lvl="1"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2pPr>
            <a:lvl3pPr marL="1371600" marR="0" lvl="2"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3pPr>
            <a:lvl4pPr marL="1828800" marR="0" lvl="3"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4pPr>
            <a:lvl5pPr marL="2286000" marR="0" lvl="4"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5pPr>
            <a:lvl6pPr marL="2743200" marR="0" lvl="5"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6pPr>
            <a:lvl7pPr marL="3200400" marR="0" lvl="6"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7pPr>
            <a:lvl8pPr marL="3657600" marR="0" lvl="7" indent="-361950" algn="l" rtl="0">
              <a:lnSpc>
                <a:spcPct val="115000"/>
              </a:lnSpc>
              <a:spcBef>
                <a:spcPts val="1100"/>
              </a:spcBef>
              <a:spcAft>
                <a:spcPts val="0"/>
              </a:spcAft>
              <a:buClr>
                <a:srgbClr val="000000"/>
              </a:buClr>
              <a:buSzPts val="2100"/>
              <a:buFont typeface="Roboto"/>
              <a:buChar char="○"/>
              <a:defRPr sz="2100" b="0" i="0" u="none" strike="noStrike" cap="none">
                <a:solidFill>
                  <a:srgbClr val="000000"/>
                </a:solidFill>
                <a:latin typeface="Roboto"/>
                <a:ea typeface="Roboto"/>
                <a:cs typeface="Roboto"/>
                <a:sym typeface="Roboto"/>
              </a:defRPr>
            </a:lvl8pPr>
            <a:lvl9pPr marL="4114800" marR="0" lvl="8" indent="-361950" algn="l" rtl="0">
              <a:lnSpc>
                <a:spcPct val="115000"/>
              </a:lnSpc>
              <a:spcBef>
                <a:spcPts val="1100"/>
              </a:spcBef>
              <a:spcAft>
                <a:spcPts val="1100"/>
              </a:spcAft>
              <a:buClr>
                <a:srgbClr val="000000"/>
              </a:buClr>
              <a:buSzPts val="2100"/>
              <a:buFont typeface="Roboto"/>
              <a:buChar char="■"/>
              <a:defRPr sz="2100" b="0" i="0" u="none" strike="noStrike" cap="none">
                <a:solidFill>
                  <a:srgbClr val="000000"/>
                </a:solidFill>
                <a:latin typeface="Roboto"/>
                <a:ea typeface="Roboto"/>
                <a:cs typeface="Roboto"/>
                <a:sym typeface="Roboto"/>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2C Eyebrow, Title, Subtitle, Content on White 1">
  <p:cSld name="B2C Eyebrow, Title, Subtitle, Content on White">
    <p:bg>
      <p:bgPr>
        <a:solidFill>
          <a:schemeClr val="lt1"/>
        </a:solidFill>
        <a:effectLst/>
      </p:bgPr>
    </p:bg>
    <p:spTree>
      <p:nvGrpSpPr>
        <p:cNvPr id="1" name="Shape 679"/>
        <p:cNvGrpSpPr/>
        <p:nvPr/>
      </p:nvGrpSpPr>
      <p:grpSpPr>
        <a:xfrm>
          <a:off x="0" y="0"/>
          <a:ext cx="0" cy="0"/>
          <a:chOff x="0" y="0"/>
          <a:chExt cx="0" cy="0"/>
        </a:xfrm>
      </p:grpSpPr>
      <p:sp>
        <p:nvSpPr>
          <p:cNvPr id="680" name="Google Shape;680;p61"/>
          <p:cNvSpPr txBox="1">
            <a:spLocks noGrp="1"/>
          </p:cNvSpPr>
          <p:nvPr>
            <p:ph type="sldNum" idx="12"/>
          </p:nvPr>
        </p:nvSpPr>
        <p:spPr>
          <a:xfrm>
            <a:off x="11044810" y="6091622"/>
            <a:ext cx="731700" cy="524700"/>
          </a:xfrm>
          <a:prstGeom prst="rect">
            <a:avLst/>
          </a:prstGeom>
          <a:noFill/>
          <a:ln>
            <a:noFill/>
          </a:ln>
        </p:spPr>
        <p:txBody>
          <a:bodyPr spcFirstLastPara="1" wrap="square" lIns="0" tIns="0" rIns="0" bIns="0" anchor="b" anchorCtr="0">
            <a:normAutofit/>
          </a:bodyPr>
          <a:lstStyle>
            <a:lvl1pPr marL="0" marR="0" lvl="0"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1pPr>
            <a:lvl2pPr marL="0" marR="0" lvl="1"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2pPr>
            <a:lvl3pPr marL="0" marR="0" lvl="2"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3pPr>
            <a:lvl4pPr marL="0" marR="0" lvl="3"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4pPr>
            <a:lvl5pPr marL="0" marR="0" lvl="4"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5pPr>
            <a:lvl6pPr marL="0" marR="0" lvl="5"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6pPr>
            <a:lvl7pPr marL="0" marR="0" lvl="6"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7pPr>
            <a:lvl8pPr marL="0" marR="0" lvl="7"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8pPr>
            <a:lvl9pPr marL="0" marR="0" lvl="8" indent="0" algn="r" rtl="0">
              <a:spcBef>
                <a:spcPts val="0"/>
              </a:spcBef>
              <a:spcAft>
                <a:spcPts val="0"/>
              </a:spcAft>
              <a:buClr>
                <a:schemeClr val="dk2"/>
              </a:buClr>
              <a:buSzPts val="1100"/>
              <a:buFont typeface="Lato"/>
              <a:buNone/>
              <a:defRPr sz="11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681" name="Google Shape;681;p61"/>
          <p:cNvSpPr txBox="1">
            <a:spLocks noGrp="1"/>
          </p:cNvSpPr>
          <p:nvPr>
            <p:ph type="title"/>
          </p:nvPr>
        </p:nvSpPr>
        <p:spPr>
          <a:xfrm>
            <a:off x="415600" y="1226067"/>
            <a:ext cx="11360700" cy="3939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algn="l" rtl="0">
              <a:lnSpc>
                <a:spcPct val="100000"/>
              </a:lnSpc>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682" name="Google Shape;682;p61"/>
          <p:cNvSpPr txBox="1">
            <a:spLocks noGrp="1"/>
          </p:cNvSpPr>
          <p:nvPr>
            <p:ph type="body" idx="1"/>
          </p:nvPr>
        </p:nvSpPr>
        <p:spPr>
          <a:xfrm>
            <a:off x="415600" y="1834900"/>
            <a:ext cx="11360700" cy="4133100"/>
          </a:xfrm>
          <a:prstGeom prst="rect">
            <a:avLst/>
          </a:prstGeom>
          <a:noFill/>
          <a:ln>
            <a:noFill/>
          </a:ln>
        </p:spPr>
        <p:txBody>
          <a:bodyPr spcFirstLastPara="1" wrap="square" lIns="0" tIns="0" rIns="0" bIns="0" anchor="t" anchorCtr="0">
            <a:normAutofit/>
          </a:bodyPr>
          <a:lstStyle>
            <a:lvl1pPr marL="457200" lvl="0" indent="-330200" algn="l" rtl="0">
              <a:lnSpc>
                <a:spcPct val="115000"/>
              </a:lnSpc>
              <a:spcBef>
                <a:spcPts val="0"/>
              </a:spcBef>
              <a:spcAft>
                <a:spcPts val="0"/>
              </a:spcAft>
              <a:buSzPts val="1600"/>
              <a:buChar char="•"/>
              <a:defRPr sz="1600"/>
            </a:lvl1pPr>
            <a:lvl2pPr marL="914400" lvl="1" indent="-323850" algn="l" rtl="0">
              <a:lnSpc>
                <a:spcPct val="115000"/>
              </a:lnSpc>
              <a:spcBef>
                <a:spcPts val="1300"/>
              </a:spcBef>
              <a:spcAft>
                <a:spcPts val="0"/>
              </a:spcAft>
              <a:buSzPts val="1500"/>
              <a:buChar char="○"/>
              <a:defRPr sz="1500"/>
            </a:lvl2pPr>
            <a:lvl3pPr marL="1371600" lvl="2" indent="-311150" algn="l" rtl="0">
              <a:lnSpc>
                <a:spcPct val="115000"/>
              </a:lnSpc>
              <a:spcBef>
                <a:spcPts val="1300"/>
              </a:spcBef>
              <a:spcAft>
                <a:spcPts val="0"/>
              </a:spcAft>
              <a:buSzPts val="1300"/>
              <a:buChar char="•"/>
              <a:defRPr sz="1300"/>
            </a:lvl3pPr>
            <a:lvl4pPr marL="1828800" lvl="3" indent="-304800" algn="l" rtl="0">
              <a:lnSpc>
                <a:spcPct val="115000"/>
              </a:lnSpc>
              <a:spcBef>
                <a:spcPts val="1300"/>
              </a:spcBef>
              <a:spcAft>
                <a:spcPts val="0"/>
              </a:spcAft>
              <a:buSzPts val="1200"/>
              <a:buChar char="◦"/>
              <a:defRPr sz="1200"/>
            </a:lvl4pPr>
            <a:lvl5pPr marL="2286000" lvl="4" indent="-298450" algn="l" rtl="0">
              <a:lnSpc>
                <a:spcPct val="115000"/>
              </a:lnSpc>
              <a:spcBef>
                <a:spcPts val="1300"/>
              </a:spcBef>
              <a:spcAft>
                <a:spcPts val="0"/>
              </a:spcAft>
              <a:buSzPts val="1100"/>
              <a:buChar char="•"/>
              <a:defRPr/>
            </a:lvl5pPr>
            <a:lvl6pPr marL="2743200" lvl="5" indent="-298450" algn="l" rtl="0">
              <a:lnSpc>
                <a:spcPct val="115000"/>
              </a:lnSpc>
              <a:spcBef>
                <a:spcPts val="1300"/>
              </a:spcBef>
              <a:spcAft>
                <a:spcPts val="0"/>
              </a:spcAft>
              <a:buSzPts val="1100"/>
              <a:buChar char="◦"/>
              <a:defRPr/>
            </a:lvl6pPr>
            <a:lvl7pPr marL="3200400" lvl="6" indent="-298450" algn="l" rtl="0">
              <a:lnSpc>
                <a:spcPct val="115000"/>
              </a:lnSpc>
              <a:spcBef>
                <a:spcPts val="1300"/>
              </a:spcBef>
              <a:spcAft>
                <a:spcPts val="0"/>
              </a:spcAft>
              <a:buSzPts val="1100"/>
              <a:buChar char="•"/>
              <a:defRPr/>
            </a:lvl7pPr>
            <a:lvl8pPr marL="3657600" lvl="7" indent="-298450" algn="l" rtl="0">
              <a:lnSpc>
                <a:spcPct val="115000"/>
              </a:lnSpc>
              <a:spcBef>
                <a:spcPts val="1300"/>
              </a:spcBef>
              <a:spcAft>
                <a:spcPts val="0"/>
              </a:spcAft>
              <a:buSzPts val="1100"/>
              <a:buChar char="○"/>
              <a:defRPr/>
            </a:lvl8pPr>
            <a:lvl9pPr marL="4114800" lvl="8" indent="-298450" algn="l" rtl="0">
              <a:lnSpc>
                <a:spcPct val="115000"/>
              </a:lnSpc>
              <a:spcBef>
                <a:spcPts val="1300"/>
              </a:spcBef>
              <a:spcAft>
                <a:spcPts val="1300"/>
              </a:spcAft>
              <a:buSzPts val="1100"/>
              <a:buChar char="•"/>
              <a:defRPr/>
            </a:lvl9pPr>
          </a:lstStyle>
          <a:p>
            <a:endParaRPr/>
          </a:p>
        </p:txBody>
      </p:sp>
      <p:sp>
        <p:nvSpPr>
          <p:cNvPr id="683" name="Google Shape;683;p61"/>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4" name="Google Shape;684;p61"/>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5" name="Google Shape;685;p61"/>
          <p:cNvSpPr txBox="1">
            <a:spLocks noGrp="1"/>
          </p:cNvSpPr>
          <p:nvPr>
            <p:ph type="title" idx="2"/>
          </p:nvPr>
        </p:nvSpPr>
        <p:spPr>
          <a:xfrm>
            <a:off x="415600" y="398067"/>
            <a:ext cx="10124100" cy="524700"/>
          </a:xfrm>
          <a:prstGeom prst="rect">
            <a:avLst/>
          </a:prstGeom>
          <a:noFill/>
          <a:ln>
            <a:noFill/>
          </a:ln>
        </p:spPr>
        <p:txBody>
          <a:bodyPr spcFirstLastPara="1" wrap="square" lIns="0" tIns="0" rIns="0" bIns="0" anchor="b" anchorCtr="0">
            <a:normAutofit/>
          </a:bodyPr>
          <a:lstStyle>
            <a:lvl1pPr lvl="0" algn="l" rtl="0">
              <a:lnSpc>
                <a:spcPct val="90000"/>
              </a:lnSpc>
              <a:spcBef>
                <a:spcPts val="0"/>
              </a:spcBef>
              <a:spcAft>
                <a:spcPts val="0"/>
              </a:spcAft>
              <a:buClr>
                <a:schemeClr val="lt2"/>
              </a:buClr>
              <a:buSzPts val="2900"/>
              <a:buNone/>
              <a:defRPr sz="2900" b="1">
                <a:solidFill>
                  <a:schemeClr val="lt2"/>
                </a:solidFill>
              </a:defRPr>
            </a:lvl1pPr>
            <a:lvl2pPr lvl="1" algn="l" rtl="0">
              <a:lnSpc>
                <a:spcPct val="90000"/>
              </a:lnSpc>
              <a:spcBef>
                <a:spcPts val="0"/>
              </a:spcBef>
              <a:spcAft>
                <a:spcPts val="0"/>
              </a:spcAft>
              <a:buClr>
                <a:schemeClr val="lt2"/>
              </a:buClr>
              <a:buSzPts val="2900"/>
              <a:buNone/>
              <a:defRPr sz="2900" b="1">
                <a:solidFill>
                  <a:schemeClr val="lt2"/>
                </a:solidFill>
              </a:defRPr>
            </a:lvl2pPr>
            <a:lvl3pPr lvl="2" algn="l" rtl="0">
              <a:lnSpc>
                <a:spcPct val="90000"/>
              </a:lnSpc>
              <a:spcBef>
                <a:spcPts val="0"/>
              </a:spcBef>
              <a:spcAft>
                <a:spcPts val="0"/>
              </a:spcAft>
              <a:buClr>
                <a:schemeClr val="lt2"/>
              </a:buClr>
              <a:buSzPts val="2900"/>
              <a:buNone/>
              <a:defRPr sz="2900" b="1">
                <a:solidFill>
                  <a:schemeClr val="lt2"/>
                </a:solidFill>
              </a:defRPr>
            </a:lvl3pPr>
            <a:lvl4pPr lvl="3" algn="l" rtl="0">
              <a:lnSpc>
                <a:spcPct val="90000"/>
              </a:lnSpc>
              <a:spcBef>
                <a:spcPts val="0"/>
              </a:spcBef>
              <a:spcAft>
                <a:spcPts val="0"/>
              </a:spcAft>
              <a:buClr>
                <a:schemeClr val="lt2"/>
              </a:buClr>
              <a:buSzPts val="2900"/>
              <a:buNone/>
              <a:defRPr sz="2900" b="1">
                <a:solidFill>
                  <a:schemeClr val="lt2"/>
                </a:solidFill>
              </a:defRPr>
            </a:lvl4pPr>
            <a:lvl5pPr lvl="4" algn="l" rtl="0">
              <a:lnSpc>
                <a:spcPct val="90000"/>
              </a:lnSpc>
              <a:spcBef>
                <a:spcPts val="0"/>
              </a:spcBef>
              <a:spcAft>
                <a:spcPts val="0"/>
              </a:spcAft>
              <a:buClr>
                <a:schemeClr val="lt2"/>
              </a:buClr>
              <a:buSzPts val="2900"/>
              <a:buNone/>
              <a:defRPr sz="2900" b="1">
                <a:solidFill>
                  <a:schemeClr val="lt2"/>
                </a:solidFill>
              </a:defRPr>
            </a:lvl5pPr>
            <a:lvl6pPr lvl="5" algn="l" rtl="0">
              <a:lnSpc>
                <a:spcPct val="90000"/>
              </a:lnSpc>
              <a:spcBef>
                <a:spcPts val="0"/>
              </a:spcBef>
              <a:spcAft>
                <a:spcPts val="0"/>
              </a:spcAft>
              <a:buClr>
                <a:schemeClr val="lt2"/>
              </a:buClr>
              <a:buSzPts val="2900"/>
              <a:buNone/>
              <a:defRPr sz="2900" b="1">
                <a:solidFill>
                  <a:schemeClr val="lt2"/>
                </a:solidFill>
              </a:defRPr>
            </a:lvl6pPr>
            <a:lvl7pPr lvl="6" algn="l" rtl="0">
              <a:lnSpc>
                <a:spcPct val="90000"/>
              </a:lnSpc>
              <a:spcBef>
                <a:spcPts val="0"/>
              </a:spcBef>
              <a:spcAft>
                <a:spcPts val="0"/>
              </a:spcAft>
              <a:buClr>
                <a:schemeClr val="lt2"/>
              </a:buClr>
              <a:buSzPts val="2900"/>
              <a:buNone/>
              <a:defRPr sz="2900" b="1">
                <a:solidFill>
                  <a:schemeClr val="lt2"/>
                </a:solidFill>
              </a:defRPr>
            </a:lvl7pPr>
            <a:lvl8pPr lvl="7" algn="l" rtl="0">
              <a:lnSpc>
                <a:spcPct val="90000"/>
              </a:lnSpc>
              <a:spcBef>
                <a:spcPts val="0"/>
              </a:spcBef>
              <a:spcAft>
                <a:spcPts val="0"/>
              </a:spcAft>
              <a:buClr>
                <a:schemeClr val="lt2"/>
              </a:buClr>
              <a:buSzPts val="2900"/>
              <a:buNone/>
              <a:defRPr sz="2900" b="1">
                <a:solidFill>
                  <a:schemeClr val="lt2"/>
                </a:solidFill>
              </a:defRPr>
            </a:lvl8pPr>
            <a:lvl9pPr lvl="8" algn="l"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686" name="Google Shape;686;p61"/>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Appendix 1">
  <p:cSld name="Appendix_1">
    <p:spTree>
      <p:nvGrpSpPr>
        <p:cNvPr id="1" name="Shape 29"/>
        <p:cNvGrpSpPr/>
        <p:nvPr/>
      </p:nvGrpSpPr>
      <p:grpSpPr>
        <a:xfrm>
          <a:off x="0" y="0"/>
          <a:ext cx="0" cy="0"/>
          <a:chOff x="0" y="0"/>
          <a:chExt cx="0" cy="0"/>
        </a:xfrm>
      </p:grpSpPr>
      <p:sp>
        <p:nvSpPr>
          <p:cNvPr id="30" name="Google Shape;30;p7"/>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31" name="Google Shape;31;p7"/>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2" name="Google Shape;32;p7"/>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33" name="Google Shape;33;p7"/>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34" name="Google Shape;34;p7"/>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35" name="Google Shape;35;p7"/>
          <p:cNvPicPr preferRelativeResize="0"/>
          <p:nvPr/>
        </p:nvPicPr>
        <p:blipFill rotWithShape="1">
          <a:blip r:embed="rId2">
            <a:alphaModFix/>
          </a:blip>
          <a:srcRect l="19463" t="7774" r="28590"/>
          <a:stretch/>
        </p:blipFill>
        <p:spPr>
          <a:xfrm>
            <a:off x="1538490" y="1024140"/>
            <a:ext cx="4809600" cy="48096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7"/>
        <p:cNvGrpSpPr/>
        <p:nvPr/>
      </p:nvGrpSpPr>
      <p:grpSpPr>
        <a:xfrm>
          <a:off x="0" y="0"/>
          <a:ext cx="0" cy="0"/>
          <a:chOff x="0" y="0"/>
          <a:chExt cx="0" cy="0"/>
        </a:xfrm>
      </p:grpSpPr>
      <p:sp>
        <p:nvSpPr>
          <p:cNvPr id="688" name="Google Shape;688;p62"/>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2"/>
                </a:solidFill>
                <a:latin typeface="Lato"/>
                <a:ea typeface="Lato"/>
                <a:cs typeface="Lato"/>
                <a:sym typeface="Lato"/>
              </a:defRPr>
            </a:lvl1pPr>
            <a:lvl2pPr lvl="1" algn="r" rtl="0">
              <a:buNone/>
              <a:defRPr sz="1100">
                <a:solidFill>
                  <a:schemeClr val="dk2"/>
                </a:solidFill>
                <a:latin typeface="Lato"/>
                <a:ea typeface="Lato"/>
                <a:cs typeface="Lato"/>
                <a:sym typeface="Lato"/>
              </a:defRPr>
            </a:lvl2pPr>
            <a:lvl3pPr lvl="2" algn="r" rtl="0">
              <a:buNone/>
              <a:defRPr sz="1100">
                <a:solidFill>
                  <a:schemeClr val="dk2"/>
                </a:solidFill>
                <a:latin typeface="Lato"/>
                <a:ea typeface="Lato"/>
                <a:cs typeface="Lato"/>
                <a:sym typeface="Lato"/>
              </a:defRPr>
            </a:lvl3pPr>
            <a:lvl4pPr lvl="3" algn="r" rtl="0">
              <a:buNone/>
              <a:defRPr sz="1100">
                <a:solidFill>
                  <a:schemeClr val="dk2"/>
                </a:solidFill>
                <a:latin typeface="Lato"/>
                <a:ea typeface="Lato"/>
                <a:cs typeface="Lato"/>
                <a:sym typeface="Lato"/>
              </a:defRPr>
            </a:lvl4pPr>
            <a:lvl5pPr lvl="4" algn="r" rtl="0">
              <a:buNone/>
              <a:defRPr sz="1100">
                <a:solidFill>
                  <a:schemeClr val="dk2"/>
                </a:solidFill>
                <a:latin typeface="Lato"/>
                <a:ea typeface="Lato"/>
                <a:cs typeface="Lato"/>
                <a:sym typeface="Lato"/>
              </a:defRPr>
            </a:lvl5pPr>
            <a:lvl6pPr lvl="5" algn="r" rtl="0">
              <a:buNone/>
              <a:defRPr sz="1100">
                <a:solidFill>
                  <a:schemeClr val="dk2"/>
                </a:solidFill>
                <a:latin typeface="Lato"/>
                <a:ea typeface="Lato"/>
                <a:cs typeface="Lato"/>
                <a:sym typeface="Lato"/>
              </a:defRPr>
            </a:lvl6pPr>
            <a:lvl7pPr lvl="6" algn="r" rtl="0">
              <a:buNone/>
              <a:defRPr sz="1100">
                <a:solidFill>
                  <a:schemeClr val="dk2"/>
                </a:solidFill>
                <a:latin typeface="Lato"/>
                <a:ea typeface="Lato"/>
                <a:cs typeface="Lato"/>
                <a:sym typeface="Lato"/>
              </a:defRPr>
            </a:lvl7pPr>
            <a:lvl8pPr lvl="7" algn="r" rtl="0">
              <a:buNone/>
              <a:defRPr sz="1100">
                <a:solidFill>
                  <a:schemeClr val="dk2"/>
                </a:solidFill>
                <a:latin typeface="Lato"/>
                <a:ea typeface="Lato"/>
                <a:cs typeface="Lato"/>
                <a:sym typeface="Lato"/>
              </a:defRPr>
            </a:lvl8pPr>
            <a:lvl9pPr lvl="8" algn="r" rtl="0">
              <a:buNone/>
              <a:defRPr sz="11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with 1 line">
  <p:cSld name="CUSTOM_3_1">
    <p:spTree>
      <p:nvGrpSpPr>
        <p:cNvPr id="1" name="Shape 689"/>
        <p:cNvGrpSpPr/>
        <p:nvPr/>
      </p:nvGrpSpPr>
      <p:grpSpPr>
        <a:xfrm>
          <a:off x="0" y="0"/>
          <a:ext cx="0" cy="0"/>
          <a:chOff x="0" y="0"/>
          <a:chExt cx="0" cy="0"/>
        </a:xfrm>
      </p:grpSpPr>
      <p:sp>
        <p:nvSpPr>
          <p:cNvPr id="690" name="Google Shape;690;p63"/>
          <p:cNvSpPr txBox="1">
            <a:spLocks noGrp="1"/>
          </p:cNvSpPr>
          <p:nvPr>
            <p:ph type="body" idx="1"/>
          </p:nvPr>
        </p:nvSpPr>
        <p:spPr>
          <a:xfrm>
            <a:off x="995577" y="6339840"/>
            <a:ext cx="11175300" cy="532500"/>
          </a:xfrm>
          <a:prstGeom prst="rect">
            <a:avLst/>
          </a:prstGeom>
        </p:spPr>
        <p:txBody>
          <a:bodyPr spcFirstLastPara="1" wrap="square" lIns="0" tIns="0" rIns="0" bIns="0" anchor="b" anchorCtr="0">
            <a:normAutofit/>
          </a:bodyPr>
          <a:lstStyle>
            <a:lvl1pPr marL="457200" lvl="0" indent="-273050" algn="r" rtl="0">
              <a:spcBef>
                <a:spcPts val="0"/>
              </a:spcBef>
              <a:spcAft>
                <a:spcPts val="0"/>
              </a:spcAft>
              <a:buClr>
                <a:srgbClr val="B7B7B7"/>
              </a:buClr>
              <a:buSzPts val="700"/>
              <a:buChar char="•"/>
              <a:defRPr sz="700">
                <a:solidFill>
                  <a:srgbClr val="B7B7B7"/>
                </a:solidFill>
              </a:defRPr>
            </a:lvl1pPr>
            <a:lvl2pPr marL="914400" lvl="1" indent="-273050" algn="r" rtl="0">
              <a:spcBef>
                <a:spcPts val="1300"/>
              </a:spcBef>
              <a:spcAft>
                <a:spcPts val="0"/>
              </a:spcAft>
              <a:buClr>
                <a:srgbClr val="B7B7B7"/>
              </a:buClr>
              <a:buSzPts val="700"/>
              <a:buChar char="○"/>
              <a:defRPr sz="700">
                <a:solidFill>
                  <a:srgbClr val="B7B7B7"/>
                </a:solidFill>
              </a:defRPr>
            </a:lvl2pPr>
            <a:lvl3pPr marL="1371600" lvl="2" indent="-273050" algn="r" rtl="0">
              <a:spcBef>
                <a:spcPts val="1300"/>
              </a:spcBef>
              <a:spcAft>
                <a:spcPts val="0"/>
              </a:spcAft>
              <a:buClr>
                <a:srgbClr val="B7B7B7"/>
              </a:buClr>
              <a:buSzPts val="700"/>
              <a:buChar char="•"/>
              <a:defRPr sz="700">
                <a:solidFill>
                  <a:srgbClr val="B7B7B7"/>
                </a:solidFill>
              </a:defRPr>
            </a:lvl3pPr>
            <a:lvl4pPr marL="1828800" lvl="3" indent="-273050" algn="r" rtl="0">
              <a:spcBef>
                <a:spcPts val="1300"/>
              </a:spcBef>
              <a:spcAft>
                <a:spcPts val="0"/>
              </a:spcAft>
              <a:buClr>
                <a:srgbClr val="B7B7B7"/>
              </a:buClr>
              <a:buSzPts val="700"/>
              <a:buChar char="◦"/>
              <a:defRPr sz="700">
                <a:solidFill>
                  <a:srgbClr val="B7B7B7"/>
                </a:solidFill>
              </a:defRPr>
            </a:lvl4pPr>
            <a:lvl5pPr marL="2286000" lvl="4" indent="-273050" algn="r" rtl="0">
              <a:spcBef>
                <a:spcPts val="1300"/>
              </a:spcBef>
              <a:spcAft>
                <a:spcPts val="0"/>
              </a:spcAft>
              <a:buClr>
                <a:srgbClr val="B7B7B7"/>
              </a:buClr>
              <a:buSzPts val="700"/>
              <a:buChar char="•"/>
              <a:defRPr sz="700">
                <a:solidFill>
                  <a:srgbClr val="B7B7B7"/>
                </a:solidFill>
              </a:defRPr>
            </a:lvl5pPr>
            <a:lvl6pPr marL="2743200" lvl="5" indent="-273050" algn="r" rtl="0">
              <a:spcBef>
                <a:spcPts val="1300"/>
              </a:spcBef>
              <a:spcAft>
                <a:spcPts val="0"/>
              </a:spcAft>
              <a:buClr>
                <a:srgbClr val="B7B7B7"/>
              </a:buClr>
              <a:buSzPts val="700"/>
              <a:buChar char="◦"/>
              <a:defRPr sz="700">
                <a:solidFill>
                  <a:srgbClr val="B7B7B7"/>
                </a:solidFill>
              </a:defRPr>
            </a:lvl6pPr>
            <a:lvl7pPr marL="3200400" lvl="6" indent="-273050" algn="r" rtl="0">
              <a:spcBef>
                <a:spcPts val="1300"/>
              </a:spcBef>
              <a:spcAft>
                <a:spcPts val="0"/>
              </a:spcAft>
              <a:buClr>
                <a:srgbClr val="B7B7B7"/>
              </a:buClr>
              <a:buSzPts val="700"/>
              <a:buChar char="•"/>
              <a:defRPr sz="700">
                <a:solidFill>
                  <a:srgbClr val="B7B7B7"/>
                </a:solidFill>
              </a:defRPr>
            </a:lvl7pPr>
            <a:lvl8pPr marL="3657600" lvl="7" indent="-273050" algn="r" rtl="0">
              <a:spcBef>
                <a:spcPts val="1300"/>
              </a:spcBef>
              <a:spcAft>
                <a:spcPts val="0"/>
              </a:spcAft>
              <a:buClr>
                <a:srgbClr val="B7B7B7"/>
              </a:buClr>
              <a:buSzPts val="700"/>
              <a:buChar char="○"/>
              <a:defRPr sz="700">
                <a:solidFill>
                  <a:srgbClr val="B7B7B7"/>
                </a:solidFill>
              </a:defRPr>
            </a:lvl8pPr>
            <a:lvl9pPr marL="4114800" lvl="8" indent="-273050" algn="r" rtl="0">
              <a:spcBef>
                <a:spcPts val="1300"/>
              </a:spcBef>
              <a:spcAft>
                <a:spcPts val="1300"/>
              </a:spcAft>
              <a:buClr>
                <a:srgbClr val="B7B7B7"/>
              </a:buClr>
              <a:buSzPts val="700"/>
              <a:buChar char="•"/>
              <a:defRPr sz="700">
                <a:solidFill>
                  <a:srgbClr val="B7B7B7"/>
                </a:solidFill>
              </a:defRPr>
            </a:lvl9pPr>
          </a:lstStyle>
          <a:p>
            <a:endParaRPr/>
          </a:p>
        </p:txBody>
      </p:sp>
      <p:sp>
        <p:nvSpPr>
          <p:cNvPr id="691" name="Google Shape;691;p63"/>
          <p:cNvSpPr txBox="1">
            <a:spLocks noGrp="1"/>
          </p:cNvSpPr>
          <p:nvPr>
            <p:ph type="title"/>
          </p:nvPr>
        </p:nvSpPr>
        <p:spPr>
          <a:xfrm>
            <a:off x="451200" y="340100"/>
            <a:ext cx="11274900" cy="955200"/>
          </a:xfrm>
          <a:prstGeom prst="rect">
            <a:avLst/>
          </a:prstGeom>
          <a:noFill/>
          <a:ln>
            <a:noFill/>
          </a:ln>
        </p:spPr>
        <p:txBody>
          <a:bodyPr spcFirstLastPara="1" wrap="square" lIns="0" tIns="0" rIns="0" bIns="0" anchor="t" anchorCtr="0">
            <a:normAutofit/>
          </a:bodyPr>
          <a:lstStyle>
            <a:lvl1pPr marL="0" marR="0" lvl="0" indent="0" algn="l" rtl="0">
              <a:lnSpc>
                <a:spcPct val="100000"/>
              </a:lnSpc>
              <a:spcBef>
                <a:spcPts val="0"/>
              </a:spcBef>
              <a:spcAft>
                <a:spcPts val="0"/>
              </a:spcAft>
              <a:buClr>
                <a:schemeClr val="dk1"/>
              </a:buClr>
              <a:buSzPts val="4000"/>
              <a:buNone/>
              <a:defRPr sz="4000" i="0" u="none" strike="noStrike" cap="none">
                <a:solidFill>
                  <a:schemeClr val="dk1"/>
                </a:solidFill>
              </a:defRPr>
            </a:lvl1pPr>
            <a:lvl2pPr marL="0" marR="0" lvl="1" indent="0" algn="l" rtl="0">
              <a:lnSpc>
                <a:spcPct val="100000"/>
              </a:lnSpc>
              <a:spcBef>
                <a:spcPts val="0"/>
              </a:spcBef>
              <a:spcAft>
                <a:spcPts val="0"/>
              </a:spcAft>
              <a:buClr>
                <a:schemeClr val="dk1"/>
              </a:buClr>
              <a:buSzPts val="4300"/>
              <a:buNone/>
              <a:defRPr sz="4300" i="0" u="none" strike="noStrike" cap="none">
                <a:solidFill>
                  <a:schemeClr val="dk1"/>
                </a:solidFill>
              </a:defRPr>
            </a:lvl2pPr>
            <a:lvl3pPr marL="0" marR="0" lvl="2" indent="0" algn="l" rtl="0">
              <a:lnSpc>
                <a:spcPct val="100000"/>
              </a:lnSpc>
              <a:spcBef>
                <a:spcPts val="0"/>
              </a:spcBef>
              <a:spcAft>
                <a:spcPts val="0"/>
              </a:spcAft>
              <a:buClr>
                <a:schemeClr val="dk1"/>
              </a:buClr>
              <a:buSzPts val="4300"/>
              <a:buNone/>
              <a:defRPr sz="4300" i="0" u="none" strike="noStrike" cap="none">
                <a:solidFill>
                  <a:schemeClr val="dk1"/>
                </a:solidFill>
              </a:defRPr>
            </a:lvl3pPr>
            <a:lvl4pPr marL="0" marR="0" lvl="3" indent="0" algn="l" rtl="0">
              <a:lnSpc>
                <a:spcPct val="100000"/>
              </a:lnSpc>
              <a:spcBef>
                <a:spcPts val="0"/>
              </a:spcBef>
              <a:spcAft>
                <a:spcPts val="0"/>
              </a:spcAft>
              <a:buClr>
                <a:schemeClr val="dk1"/>
              </a:buClr>
              <a:buSzPts val="4300"/>
              <a:buNone/>
              <a:defRPr sz="4300" i="0" u="none" strike="noStrike" cap="none">
                <a:solidFill>
                  <a:schemeClr val="dk1"/>
                </a:solidFill>
              </a:defRPr>
            </a:lvl4pPr>
            <a:lvl5pPr marL="0" marR="0" lvl="4" indent="0" algn="l" rtl="0">
              <a:lnSpc>
                <a:spcPct val="100000"/>
              </a:lnSpc>
              <a:spcBef>
                <a:spcPts val="0"/>
              </a:spcBef>
              <a:spcAft>
                <a:spcPts val="0"/>
              </a:spcAft>
              <a:buClr>
                <a:schemeClr val="dk1"/>
              </a:buClr>
              <a:buSzPts val="4300"/>
              <a:buNone/>
              <a:defRPr sz="4300" i="0" u="none" strike="noStrike" cap="none">
                <a:solidFill>
                  <a:schemeClr val="dk1"/>
                </a:solidFill>
              </a:defRPr>
            </a:lvl5pPr>
            <a:lvl6pPr marL="0" marR="0" lvl="5" indent="0" algn="l" rtl="0">
              <a:lnSpc>
                <a:spcPct val="100000"/>
              </a:lnSpc>
              <a:spcBef>
                <a:spcPts val="0"/>
              </a:spcBef>
              <a:spcAft>
                <a:spcPts val="0"/>
              </a:spcAft>
              <a:buClr>
                <a:schemeClr val="dk1"/>
              </a:buClr>
              <a:buSzPts val="4300"/>
              <a:buNone/>
              <a:defRPr sz="4300" i="0" u="none" strike="noStrike" cap="none">
                <a:solidFill>
                  <a:schemeClr val="dk1"/>
                </a:solidFill>
              </a:defRPr>
            </a:lvl6pPr>
            <a:lvl7pPr marL="0" marR="0" lvl="6" indent="0" algn="l" rtl="0">
              <a:lnSpc>
                <a:spcPct val="100000"/>
              </a:lnSpc>
              <a:spcBef>
                <a:spcPts val="0"/>
              </a:spcBef>
              <a:spcAft>
                <a:spcPts val="0"/>
              </a:spcAft>
              <a:buClr>
                <a:schemeClr val="dk1"/>
              </a:buClr>
              <a:buSzPts val="4300"/>
              <a:buNone/>
              <a:defRPr sz="4300" i="0" u="none" strike="noStrike" cap="none">
                <a:solidFill>
                  <a:schemeClr val="dk1"/>
                </a:solidFill>
              </a:defRPr>
            </a:lvl7pPr>
            <a:lvl8pPr marL="0" marR="0" lvl="7" indent="0" algn="l" rtl="0">
              <a:lnSpc>
                <a:spcPct val="100000"/>
              </a:lnSpc>
              <a:spcBef>
                <a:spcPts val="0"/>
              </a:spcBef>
              <a:spcAft>
                <a:spcPts val="0"/>
              </a:spcAft>
              <a:buClr>
                <a:schemeClr val="dk1"/>
              </a:buClr>
              <a:buSzPts val="4300"/>
              <a:buNone/>
              <a:defRPr sz="4300" i="0" u="none" strike="noStrike" cap="none">
                <a:solidFill>
                  <a:schemeClr val="dk1"/>
                </a:solidFill>
              </a:defRPr>
            </a:lvl8pPr>
            <a:lvl9pPr marL="0" marR="0" lvl="8" indent="0" algn="l" rtl="0">
              <a:lnSpc>
                <a:spcPct val="100000"/>
              </a:lnSpc>
              <a:spcBef>
                <a:spcPts val="0"/>
              </a:spcBef>
              <a:spcAft>
                <a:spcPts val="0"/>
              </a:spcAft>
              <a:buClr>
                <a:schemeClr val="dk1"/>
              </a:buClr>
              <a:buSzPts val="4300"/>
              <a:buNone/>
              <a:defRPr sz="4300" i="0" u="none" strike="noStrike" cap="none">
                <a:solidFill>
                  <a:schemeClr val="dk1"/>
                </a:solidFill>
              </a:defRPr>
            </a:lvl9pPr>
          </a:lstStyle>
          <a:p>
            <a:endParaRPr/>
          </a:p>
        </p:txBody>
      </p:sp>
      <p:sp>
        <p:nvSpPr>
          <p:cNvPr id="692" name="Google Shape;692;p63"/>
          <p:cNvSpPr txBox="1">
            <a:spLocks noGrp="1"/>
          </p:cNvSpPr>
          <p:nvPr>
            <p:ph type="body" idx="2"/>
          </p:nvPr>
        </p:nvSpPr>
        <p:spPr>
          <a:xfrm>
            <a:off x="459633" y="1255467"/>
            <a:ext cx="10972800" cy="4992900"/>
          </a:xfrm>
          <a:prstGeom prst="rect">
            <a:avLst/>
          </a:prstGeom>
          <a:noFill/>
          <a:ln>
            <a:noFill/>
          </a:ln>
        </p:spPr>
        <p:txBody>
          <a:bodyPr spcFirstLastPara="1" wrap="square" lIns="0" tIns="0" rIns="0" bIns="0" anchor="t" anchorCtr="0">
            <a:normAutofit/>
          </a:bodyPr>
          <a:lstStyle>
            <a:lvl1pPr marL="457200" marR="0" lvl="0" indent="-361950" algn="l" rtl="0">
              <a:lnSpc>
                <a:spcPct val="115000"/>
              </a:lnSpc>
              <a:spcBef>
                <a:spcPts val="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1pPr>
            <a:lvl2pPr marL="914400" marR="0" lvl="1"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2pPr>
            <a:lvl3pPr marL="1371600" marR="0" lvl="2"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3pPr>
            <a:lvl4pPr marL="1828800" marR="0" lvl="3"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4pPr>
            <a:lvl5pPr marL="2286000" marR="0" lvl="4"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5pPr>
            <a:lvl6pPr marL="2743200" marR="0" lvl="5"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6pPr>
            <a:lvl7pPr marL="3200400" marR="0" lvl="6"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7pPr>
            <a:lvl8pPr marL="3657600" marR="0" lvl="7" indent="-361950" algn="l" rtl="0">
              <a:lnSpc>
                <a:spcPct val="115000"/>
              </a:lnSpc>
              <a:spcBef>
                <a:spcPts val="1100"/>
              </a:spcBef>
              <a:spcAft>
                <a:spcPts val="0"/>
              </a:spcAft>
              <a:buClr>
                <a:srgbClr val="000000"/>
              </a:buClr>
              <a:buSzPts val="2100"/>
              <a:buFont typeface="Roboto"/>
              <a:buChar char="○"/>
              <a:defRPr sz="2100" i="0" u="none" strike="noStrike" cap="none">
                <a:solidFill>
                  <a:srgbClr val="000000"/>
                </a:solidFill>
                <a:latin typeface="Roboto"/>
                <a:ea typeface="Roboto"/>
                <a:cs typeface="Roboto"/>
                <a:sym typeface="Roboto"/>
              </a:defRPr>
            </a:lvl8pPr>
            <a:lvl9pPr marL="4114800" marR="0" lvl="8" indent="-361950" algn="l" rtl="0">
              <a:lnSpc>
                <a:spcPct val="115000"/>
              </a:lnSpc>
              <a:spcBef>
                <a:spcPts val="1100"/>
              </a:spcBef>
              <a:spcAft>
                <a:spcPts val="1100"/>
              </a:spcAft>
              <a:buClr>
                <a:srgbClr val="000000"/>
              </a:buClr>
              <a:buSzPts val="2100"/>
              <a:buFont typeface="Roboto"/>
              <a:buChar char="■"/>
              <a:defRPr sz="2100" i="0" u="none" strike="noStrike" cap="none">
                <a:solidFill>
                  <a:srgbClr val="000000"/>
                </a:solidFill>
                <a:latin typeface="Roboto"/>
                <a:ea typeface="Roboto"/>
                <a:cs typeface="Roboto"/>
                <a:sym typeface="Roboto"/>
              </a:defRPr>
            </a:lvl9pPr>
          </a:lstStyle>
          <a:p>
            <a:endParaRPr/>
          </a:p>
        </p:txBody>
      </p:sp>
    </p:spTree>
  </p:cSld>
  <p:clrMapOvr>
    <a:masterClrMapping/>
  </p:clrMapOvr>
  <p:extLst>
    <p:ext uri="{DCECCB84-F9BA-43D5-87BE-67443E8EF086}">
      <p15:sldGuideLst xmlns:p15="http://schemas.microsoft.com/office/powerpoint/2012/main">
        <p15:guide id="1" orient="horz" pos="915">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2B Section title and description_third_red">
  <p:cSld name="SECTION_TITLE_AND_DESCRIPTION_1_1_1">
    <p:bg>
      <p:bgPr>
        <a:solidFill>
          <a:schemeClr val="dk1"/>
        </a:solidFill>
        <a:effectLst/>
      </p:bgPr>
    </p:bg>
    <p:spTree>
      <p:nvGrpSpPr>
        <p:cNvPr id="1" name="Shape 693"/>
        <p:cNvGrpSpPr/>
        <p:nvPr/>
      </p:nvGrpSpPr>
      <p:grpSpPr>
        <a:xfrm>
          <a:off x="0" y="0"/>
          <a:ext cx="0" cy="0"/>
          <a:chOff x="0" y="0"/>
          <a:chExt cx="0" cy="0"/>
        </a:xfrm>
      </p:grpSpPr>
      <p:sp>
        <p:nvSpPr>
          <p:cNvPr id="694" name="Google Shape;694;p64"/>
          <p:cNvSpPr/>
          <p:nvPr/>
        </p:nvSpPr>
        <p:spPr>
          <a:xfrm flipH="1">
            <a:off x="72" y="0"/>
            <a:ext cx="121896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5" name="Google Shape;695;p64"/>
          <p:cNvSpPr/>
          <p:nvPr/>
        </p:nvSpPr>
        <p:spPr>
          <a:xfrm flipH="1">
            <a:off x="1059" y="0"/>
            <a:ext cx="48759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696" name="Google Shape;696;p64"/>
          <p:cNvSpPr/>
          <p:nvPr/>
        </p:nvSpPr>
        <p:spPr>
          <a:xfrm>
            <a:off x="4876800" y="225"/>
            <a:ext cx="73152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7" name="Google Shape;697;p64"/>
          <p:cNvSpPr txBox="1">
            <a:spLocks noGrp="1"/>
          </p:cNvSpPr>
          <p:nvPr>
            <p:ph type="title"/>
          </p:nvPr>
        </p:nvSpPr>
        <p:spPr>
          <a:xfrm>
            <a:off x="576075" y="1855200"/>
            <a:ext cx="4124700" cy="23856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2"/>
              </a:buClr>
              <a:buSzPts val="4500"/>
              <a:buNone/>
              <a:defRPr sz="4500">
                <a:solidFill>
                  <a:schemeClr val="lt2"/>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698" name="Google Shape;698;p64"/>
          <p:cNvSpPr txBox="1">
            <a:spLocks noGrp="1"/>
          </p:cNvSpPr>
          <p:nvPr>
            <p:ph type="subTitle" idx="1"/>
          </p:nvPr>
        </p:nvSpPr>
        <p:spPr>
          <a:xfrm>
            <a:off x="576072" y="4546600"/>
            <a:ext cx="4522800" cy="15168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3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sp>
        <p:nvSpPr>
          <p:cNvPr id="699" name="Google Shape;699;p64"/>
          <p:cNvSpPr txBox="1">
            <a:spLocks noGrp="1"/>
          </p:cNvSpPr>
          <p:nvPr>
            <p:ph type="body" idx="2"/>
          </p:nvPr>
        </p:nvSpPr>
        <p:spPr>
          <a:xfrm>
            <a:off x="5143500" y="496675"/>
            <a:ext cx="6558300" cy="5594700"/>
          </a:xfrm>
          <a:prstGeom prst="rect">
            <a:avLst/>
          </a:prstGeom>
        </p:spPr>
        <p:txBody>
          <a:bodyPr spcFirstLastPara="1" wrap="square" lIns="0" tIns="0" rIns="0" bIns="0" anchor="ctr"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700" name="Google Shape;700;p6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701" name="Google Shape;701;p64"/>
          <p:cNvSpPr/>
          <p:nvPr/>
        </p:nvSpPr>
        <p:spPr>
          <a:xfrm>
            <a:off x="576072" y="965115"/>
            <a:ext cx="629955" cy="524923"/>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2B Section title and description_third">
  <p:cSld name="SECTION_TITLE_AND_DESCRIPTION_1_1_2">
    <p:bg>
      <p:bgPr>
        <a:solidFill>
          <a:schemeClr val="dk1"/>
        </a:solidFill>
        <a:effectLst/>
      </p:bgPr>
    </p:bg>
    <p:spTree>
      <p:nvGrpSpPr>
        <p:cNvPr id="1" name="Shape 702"/>
        <p:cNvGrpSpPr/>
        <p:nvPr/>
      </p:nvGrpSpPr>
      <p:grpSpPr>
        <a:xfrm>
          <a:off x="0" y="0"/>
          <a:ext cx="0" cy="0"/>
          <a:chOff x="0" y="0"/>
          <a:chExt cx="0" cy="0"/>
        </a:xfrm>
      </p:grpSpPr>
      <p:sp>
        <p:nvSpPr>
          <p:cNvPr id="703" name="Google Shape;703;p65"/>
          <p:cNvSpPr/>
          <p:nvPr/>
        </p:nvSpPr>
        <p:spPr>
          <a:xfrm flipH="1">
            <a:off x="72" y="0"/>
            <a:ext cx="121896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4" name="Google Shape;704;p65"/>
          <p:cNvSpPr/>
          <p:nvPr/>
        </p:nvSpPr>
        <p:spPr>
          <a:xfrm>
            <a:off x="4876800" y="225"/>
            <a:ext cx="73152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5" name="Google Shape;705;p65"/>
          <p:cNvSpPr txBox="1">
            <a:spLocks noGrp="1"/>
          </p:cNvSpPr>
          <p:nvPr>
            <p:ph type="title"/>
          </p:nvPr>
        </p:nvSpPr>
        <p:spPr>
          <a:xfrm>
            <a:off x="457203" y="1855200"/>
            <a:ext cx="4124700" cy="23856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dk2"/>
              </a:buClr>
              <a:buSzPts val="4500"/>
              <a:buNone/>
              <a:defRPr sz="4500">
                <a:solidFill>
                  <a:schemeClr val="dk2"/>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706" name="Google Shape;706;p65"/>
          <p:cNvSpPr txBox="1">
            <a:spLocks noGrp="1"/>
          </p:cNvSpPr>
          <p:nvPr>
            <p:ph type="subTitle" idx="1"/>
          </p:nvPr>
        </p:nvSpPr>
        <p:spPr>
          <a:xfrm>
            <a:off x="457200" y="4546600"/>
            <a:ext cx="4522800" cy="15168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3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sp>
        <p:nvSpPr>
          <p:cNvPr id="707" name="Google Shape;707;p65"/>
          <p:cNvSpPr txBox="1">
            <a:spLocks noGrp="1"/>
          </p:cNvSpPr>
          <p:nvPr>
            <p:ph type="body" idx="2"/>
          </p:nvPr>
        </p:nvSpPr>
        <p:spPr>
          <a:xfrm>
            <a:off x="5143500" y="496675"/>
            <a:ext cx="6558300" cy="5594700"/>
          </a:xfrm>
          <a:prstGeom prst="rect">
            <a:avLst/>
          </a:prstGeom>
        </p:spPr>
        <p:txBody>
          <a:bodyPr spcFirstLastPara="1" wrap="square" lIns="0" tIns="0" rIns="0" bIns="0" anchor="ctr"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708" name="Google Shape;708;p6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709" name="Google Shape;709;p65"/>
          <p:cNvGrpSpPr/>
          <p:nvPr/>
        </p:nvGrpSpPr>
        <p:grpSpPr>
          <a:xfrm>
            <a:off x="415585" y="6427302"/>
            <a:ext cx="1329629" cy="189008"/>
            <a:chOff x="237650" y="2349675"/>
            <a:chExt cx="7144700" cy="1015625"/>
          </a:xfrm>
        </p:grpSpPr>
        <p:sp>
          <p:nvSpPr>
            <p:cNvPr id="710" name="Google Shape;710;p65"/>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11" name="Google Shape;711;p65"/>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12" name="Google Shape;712;p65"/>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13" name="Google Shape;713;p65"/>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14" name="Google Shape;714;p65"/>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15" name="Google Shape;715;p65"/>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16" name="Google Shape;716;p65"/>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17" name="Google Shape;717;p65"/>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18" name="Google Shape;718;p65"/>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19" name="Google Shape;719;p65"/>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720" name="Google Shape;720;p65"/>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Page 1">
  <p:cSld name="CUSTOM_2">
    <p:bg>
      <p:bgPr>
        <a:solidFill>
          <a:schemeClr val="lt2"/>
        </a:solidFill>
        <a:effectLst/>
      </p:bgPr>
    </p:bg>
    <p:spTree>
      <p:nvGrpSpPr>
        <p:cNvPr id="1" name="Shape 725"/>
        <p:cNvGrpSpPr/>
        <p:nvPr/>
      </p:nvGrpSpPr>
      <p:grpSpPr>
        <a:xfrm>
          <a:off x="0" y="0"/>
          <a:ext cx="0" cy="0"/>
          <a:chOff x="0" y="0"/>
          <a:chExt cx="0" cy="0"/>
        </a:xfrm>
      </p:grpSpPr>
      <p:sp>
        <p:nvSpPr>
          <p:cNvPr id="726" name="Google Shape;726;p67"/>
          <p:cNvSpPr/>
          <p:nvPr/>
        </p:nvSpPr>
        <p:spPr>
          <a:xfrm>
            <a:off x="100" y="-9167"/>
            <a:ext cx="12192000" cy="618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7" name="Google Shape;727;p67"/>
          <p:cNvSpPr txBox="1">
            <a:spLocks noGrp="1"/>
          </p:cNvSpPr>
          <p:nvPr>
            <p:ph type="ctrTitle"/>
          </p:nvPr>
        </p:nvSpPr>
        <p:spPr>
          <a:xfrm>
            <a:off x="609600" y="3183240"/>
            <a:ext cx="10972800" cy="1499700"/>
          </a:xfrm>
          <a:prstGeom prst="rect">
            <a:avLst/>
          </a:prstGeom>
        </p:spPr>
        <p:txBody>
          <a:bodyPr spcFirstLastPara="1" wrap="square" lIns="0" tIns="0" rIns="0" bIns="0" anchor="b" anchorCtr="0">
            <a:normAutofit/>
          </a:bodyPr>
          <a:lstStyle>
            <a:lvl1pPr lvl="0" algn="ctr" rtl="0">
              <a:lnSpc>
                <a:spcPct val="90000"/>
              </a:lnSpc>
              <a:spcBef>
                <a:spcPts val="0"/>
              </a:spcBef>
              <a:spcAft>
                <a:spcPts val="0"/>
              </a:spcAft>
              <a:buClr>
                <a:srgbClr val="1B3351"/>
              </a:buClr>
              <a:buSzPts val="3500"/>
              <a:buNone/>
              <a:defRPr sz="3500" b="1">
                <a:solidFill>
                  <a:srgbClr val="1B3351"/>
                </a:solidFill>
              </a:defRPr>
            </a:lvl1pPr>
            <a:lvl2pPr lvl="1" algn="ctr" rtl="0">
              <a:lnSpc>
                <a:spcPct val="90000"/>
              </a:lnSpc>
              <a:spcBef>
                <a:spcPts val="0"/>
              </a:spcBef>
              <a:spcAft>
                <a:spcPts val="0"/>
              </a:spcAft>
              <a:buClr>
                <a:srgbClr val="1B3351"/>
              </a:buClr>
              <a:buSzPts val="5900"/>
              <a:buNone/>
              <a:defRPr sz="5900">
                <a:solidFill>
                  <a:srgbClr val="1B3351"/>
                </a:solidFill>
              </a:defRPr>
            </a:lvl2pPr>
            <a:lvl3pPr lvl="2" algn="ctr" rtl="0">
              <a:lnSpc>
                <a:spcPct val="90000"/>
              </a:lnSpc>
              <a:spcBef>
                <a:spcPts val="0"/>
              </a:spcBef>
              <a:spcAft>
                <a:spcPts val="0"/>
              </a:spcAft>
              <a:buClr>
                <a:srgbClr val="1B3351"/>
              </a:buClr>
              <a:buSzPts val="5900"/>
              <a:buNone/>
              <a:defRPr sz="5900">
                <a:solidFill>
                  <a:srgbClr val="1B3351"/>
                </a:solidFill>
              </a:defRPr>
            </a:lvl3pPr>
            <a:lvl4pPr lvl="3" algn="ctr" rtl="0">
              <a:lnSpc>
                <a:spcPct val="90000"/>
              </a:lnSpc>
              <a:spcBef>
                <a:spcPts val="0"/>
              </a:spcBef>
              <a:spcAft>
                <a:spcPts val="0"/>
              </a:spcAft>
              <a:buClr>
                <a:srgbClr val="1B3351"/>
              </a:buClr>
              <a:buSzPts val="5900"/>
              <a:buNone/>
              <a:defRPr sz="5900">
                <a:solidFill>
                  <a:srgbClr val="1B3351"/>
                </a:solidFill>
              </a:defRPr>
            </a:lvl4pPr>
            <a:lvl5pPr lvl="4" algn="ctr" rtl="0">
              <a:lnSpc>
                <a:spcPct val="90000"/>
              </a:lnSpc>
              <a:spcBef>
                <a:spcPts val="0"/>
              </a:spcBef>
              <a:spcAft>
                <a:spcPts val="0"/>
              </a:spcAft>
              <a:buClr>
                <a:srgbClr val="1B3351"/>
              </a:buClr>
              <a:buSzPts val="5900"/>
              <a:buNone/>
              <a:defRPr sz="5900">
                <a:solidFill>
                  <a:srgbClr val="1B3351"/>
                </a:solidFill>
              </a:defRPr>
            </a:lvl5pPr>
            <a:lvl6pPr lvl="5" algn="ctr" rtl="0">
              <a:lnSpc>
                <a:spcPct val="90000"/>
              </a:lnSpc>
              <a:spcBef>
                <a:spcPts val="0"/>
              </a:spcBef>
              <a:spcAft>
                <a:spcPts val="0"/>
              </a:spcAft>
              <a:buClr>
                <a:srgbClr val="1B3351"/>
              </a:buClr>
              <a:buSzPts val="5900"/>
              <a:buNone/>
              <a:defRPr sz="5900">
                <a:solidFill>
                  <a:srgbClr val="1B3351"/>
                </a:solidFill>
              </a:defRPr>
            </a:lvl6pPr>
            <a:lvl7pPr lvl="6" algn="ctr" rtl="0">
              <a:lnSpc>
                <a:spcPct val="90000"/>
              </a:lnSpc>
              <a:spcBef>
                <a:spcPts val="0"/>
              </a:spcBef>
              <a:spcAft>
                <a:spcPts val="0"/>
              </a:spcAft>
              <a:buClr>
                <a:srgbClr val="1B3351"/>
              </a:buClr>
              <a:buSzPts val="5900"/>
              <a:buNone/>
              <a:defRPr sz="5900">
                <a:solidFill>
                  <a:srgbClr val="1B3351"/>
                </a:solidFill>
              </a:defRPr>
            </a:lvl7pPr>
            <a:lvl8pPr lvl="7" algn="ctr" rtl="0">
              <a:lnSpc>
                <a:spcPct val="90000"/>
              </a:lnSpc>
              <a:spcBef>
                <a:spcPts val="0"/>
              </a:spcBef>
              <a:spcAft>
                <a:spcPts val="0"/>
              </a:spcAft>
              <a:buClr>
                <a:srgbClr val="1B3351"/>
              </a:buClr>
              <a:buSzPts val="5900"/>
              <a:buNone/>
              <a:defRPr sz="5900">
                <a:solidFill>
                  <a:srgbClr val="1B3351"/>
                </a:solidFill>
              </a:defRPr>
            </a:lvl8pPr>
            <a:lvl9pPr lvl="8" algn="ctr" rtl="0">
              <a:lnSpc>
                <a:spcPct val="90000"/>
              </a:lnSpc>
              <a:spcBef>
                <a:spcPts val="0"/>
              </a:spcBef>
              <a:spcAft>
                <a:spcPts val="0"/>
              </a:spcAft>
              <a:buClr>
                <a:srgbClr val="1B3351"/>
              </a:buClr>
              <a:buSzPts val="5900"/>
              <a:buNone/>
              <a:defRPr sz="5900">
                <a:solidFill>
                  <a:srgbClr val="1B3351"/>
                </a:solidFill>
              </a:defRPr>
            </a:lvl9pPr>
          </a:lstStyle>
          <a:p>
            <a:endParaRPr/>
          </a:p>
        </p:txBody>
      </p:sp>
      <p:sp>
        <p:nvSpPr>
          <p:cNvPr id="728" name="Google Shape;728;p67"/>
          <p:cNvSpPr txBox="1">
            <a:spLocks noGrp="1"/>
          </p:cNvSpPr>
          <p:nvPr>
            <p:ph type="subTitle" idx="1"/>
          </p:nvPr>
        </p:nvSpPr>
        <p:spPr>
          <a:xfrm>
            <a:off x="609600" y="4838750"/>
            <a:ext cx="10972800" cy="10116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grpSp>
        <p:nvGrpSpPr>
          <p:cNvPr id="729" name="Google Shape;729;p67"/>
          <p:cNvGrpSpPr/>
          <p:nvPr/>
        </p:nvGrpSpPr>
        <p:grpSpPr>
          <a:xfrm>
            <a:off x="3439110" y="2903958"/>
            <a:ext cx="5313513" cy="755625"/>
            <a:chOff x="237650" y="2349675"/>
            <a:chExt cx="7144700" cy="1015625"/>
          </a:xfrm>
        </p:grpSpPr>
        <p:sp>
          <p:nvSpPr>
            <p:cNvPr id="730" name="Google Shape;730;p67"/>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1" name="Google Shape;731;p67"/>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2" name="Google Shape;732;p67"/>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3" name="Google Shape;733;p67"/>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4" name="Google Shape;734;p67"/>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5" name="Google Shape;735;p67"/>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6" name="Google Shape;736;p67"/>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7" name="Google Shape;737;p67"/>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8" name="Google Shape;738;p67"/>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9" name="Google Shape;739;p67"/>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0" name="Google Shape;740;p67"/>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41" name="Google Shape;741;p67"/>
          <p:cNvSpPr txBox="1">
            <a:spLocks noGrp="1"/>
          </p:cNvSpPr>
          <p:nvPr>
            <p:ph type="sldNum" idx="12"/>
          </p:nvPr>
        </p:nvSpPr>
        <p:spPr>
          <a:xfrm>
            <a:off x="11409045" y="6333134"/>
            <a:ext cx="731700" cy="524700"/>
          </a:xfrm>
          <a:prstGeom prst="rect">
            <a:avLst/>
          </a:prstGeom>
        </p:spPr>
        <p:txBody>
          <a:bodyPr spcFirstLastPara="1" wrap="square" lIns="0" tIns="0" rIns="0" bIns="0" anchor="t" anchorCtr="0">
            <a:normAutofit/>
          </a:bodyPr>
          <a:lstStyle>
            <a:lvl1pPr lvl="0" rtl="0">
              <a:buNone/>
              <a:defRPr sz="1700">
                <a:solidFill>
                  <a:schemeClr val="lt2"/>
                </a:solidFill>
              </a:defRPr>
            </a:lvl1pPr>
            <a:lvl2pPr lvl="1" rtl="0">
              <a:buNone/>
              <a:defRPr sz="1700">
                <a:solidFill>
                  <a:schemeClr val="lt2"/>
                </a:solidFill>
              </a:defRPr>
            </a:lvl2pPr>
            <a:lvl3pPr lvl="2" rtl="0">
              <a:buNone/>
              <a:defRPr sz="1700">
                <a:solidFill>
                  <a:schemeClr val="lt2"/>
                </a:solidFill>
              </a:defRPr>
            </a:lvl3pPr>
            <a:lvl4pPr lvl="3" rtl="0">
              <a:buNone/>
              <a:defRPr sz="1700">
                <a:solidFill>
                  <a:schemeClr val="lt2"/>
                </a:solidFill>
              </a:defRPr>
            </a:lvl4pPr>
            <a:lvl5pPr lvl="4" rtl="0">
              <a:buNone/>
              <a:defRPr sz="1700">
                <a:solidFill>
                  <a:schemeClr val="lt2"/>
                </a:solidFill>
              </a:defRPr>
            </a:lvl5pPr>
            <a:lvl6pPr lvl="5" rtl="0">
              <a:buNone/>
              <a:defRPr sz="1700">
                <a:solidFill>
                  <a:schemeClr val="lt2"/>
                </a:solidFill>
              </a:defRPr>
            </a:lvl6pPr>
            <a:lvl7pPr lvl="6" rtl="0">
              <a:buNone/>
              <a:defRPr sz="1700">
                <a:solidFill>
                  <a:schemeClr val="lt2"/>
                </a:solidFill>
              </a:defRPr>
            </a:lvl7pPr>
            <a:lvl8pPr lvl="7" rtl="0">
              <a:buNone/>
              <a:defRPr sz="1700">
                <a:solidFill>
                  <a:schemeClr val="lt2"/>
                </a:solidFill>
              </a:defRPr>
            </a:lvl8pPr>
            <a:lvl9pPr lvl="8" rtl="0">
              <a:buNone/>
              <a:defRPr sz="17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Page B2B">
  <p:cSld name="CUSTOM_2_1_3_1">
    <p:bg>
      <p:bgPr>
        <a:solidFill>
          <a:schemeClr val="lt1"/>
        </a:solidFill>
        <a:effectLst/>
      </p:bgPr>
    </p:bg>
    <p:spTree>
      <p:nvGrpSpPr>
        <p:cNvPr id="1" name="Shape 742"/>
        <p:cNvGrpSpPr/>
        <p:nvPr/>
      </p:nvGrpSpPr>
      <p:grpSpPr>
        <a:xfrm>
          <a:off x="0" y="0"/>
          <a:ext cx="0" cy="0"/>
          <a:chOff x="0" y="0"/>
          <a:chExt cx="0" cy="0"/>
        </a:xfrm>
      </p:grpSpPr>
      <p:sp>
        <p:nvSpPr>
          <p:cNvPr id="743" name="Google Shape;743;p68"/>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4" name="Google Shape;744;p68"/>
          <p:cNvSpPr/>
          <p:nvPr/>
        </p:nvSpPr>
        <p:spPr>
          <a:xfrm rot="10800000">
            <a:off x="513800"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5" name="Google Shape;745;p68"/>
          <p:cNvSpPr txBox="1">
            <a:spLocks noGrp="1"/>
          </p:cNvSpPr>
          <p:nvPr>
            <p:ph type="ctrTitle"/>
          </p:nvPr>
        </p:nvSpPr>
        <p:spPr>
          <a:xfrm>
            <a:off x="1219200" y="2056833"/>
            <a:ext cx="42672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accent6"/>
              </a:buClr>
              <a:buSzPts val="5900"/>
              <a:buNone/>
              <a:defRPr sz="5900">
                <a:solidFill>
                  <a:schemeClr val="accent6"/>
                </a:solidFill>
              </a:defRPr>
            </a:lvl2pPr>
            <a:lvl3pPr lvl="2" rtl="0">
              <a:lnSpc>
                <a:spcPct val="90000"/>
              </a:lnSpc>
              <a:spcBef>
                <a:spcPts val="0"/>
              </a:spcBef>
              <a:spcAft>
                <a:spcPts val="0"/>
              </a:spcAft>
              <a:buClr>
                <a:schemeClr val="accent6"/>
              </a:buClr>
              <a:buSzPts val="5900"/>
              <a:buNone/>
              <a:defRPr sz="5900">
                <a:solidFill>
                  <a:schemeClr val="accent6"/>
                </a:solidFill>
              </a:defRPr>
            </a:lvl3pPr>
            <a:lvl4pPr lvl="3" rtl="0">
              <a:lnSpc>
                <a:spcPct val="90000"/>
              </a:lnSpc>
              <a:spcBef>
                <a:spcPts val="0"/>
              </a:spcBef>
              <a:spcAft>
                <a:spcPts val="0"/>
              </a:spcAft>
              <a:buClr>
                <a:schemeClr val="accent6"/>
              </a:buClr>
              <a:buSzPts val="5900"/>
              <a:buNone/>
              <a:defRPr sz="5900">
                <a:solidFill>
                  <a:schemeClr val="accent6"/>
                </a:solidFill>
              </a:defRPr>
            </a:lvl4pPr>
            <a:lvl5pPr lvl="4" rtl="0">
              <a:lnSpc>
                <a:spcPct val="90000"/>
              </a:lnSpc>
              <a:spcBef>
                <a:spcPts val="0"/>
              </a:spcBef>
              <a:spcAft>
                <a:spcPts val="0"/>
              </a:spcAft>
              <a:buClr>
                <a:schemeClr val="accent6"/>
              </a:buClr>
              <a:buSzPts val="5900"/>
              <a:buNone/>
              <a:defRPr sz="5900">
                <a:solidFill>
                  <a:schemeClr val="accent6"/>
                </a:solidFill>
              </a:defRPr>
            </a:lvl5pPr>
            <a:lvl6pPr lvl="5" rtl="0">
              <a:lnSpc>
                <a:spcPct val="90000"/>
              </a:lnSpc>
              <a:spcBef>
                <a:spcPts val="0"/>
              </a:spcBef>
              <a:spcAft>
                <a:spcPts val="0"/>
              </a:spcAft>
              <a:buClr>
                <a:schemeClr val="accent6"/>
              </a:buClr>
              <a:buSzPts val="5900"/>
              <a:buNone/>
              <a:defRPr sz="5900">
                <a:solidFill>
                  <a:schemeClr val="accent6"/>
                </a:solidFill>
              </a:defRPr>
            </a:lvl6pPr>
            <a:lvl7pPr lvl="6" rtl="0">
              <a:lnSpc>
                <a:spcPct val="90000"/>
              </a:lnSpc>
              <a:spcBef>
                <a:spcPts val="0"/>
              </a:spcBef>
              <a:spcAft>
                <a:spcPts val="0"/>
              </a:spcAft>
              <a:buClr>
                <a:schemeClr val="accent6"/>
              </a:buClr>
              <a:buSzPts val="5900"/>
              <a:buNone/>
              <a:defRPr sz="5900">
                <a:solidFill>
                  <a:schemeClr val="accent6"/>
                </a:solidFill>
              </a:defRPr>
            </a:lvl7pPr>
            <a:lvl8pPr lvl="7" rtl="0">
              <a:lnSpc>
                <a:spcPct val="90000"/>
              </a:lnSpc>
              <a:spcBef>
                <a:spcPts val="0"/>
              </a:spcBef>
              <a:spcAft>
                <a:spcPts val="0"/>
              </a:spcAft>
              <a:buClr>
                <a:schemeClr val="accent6"/>
              </a:buClr>
              <a:buSzPts val="5900"/>
              <a:buNone/>
              <a:defRPr sz="5900">
                <a:solidFill>
                  <a:schemeClr val="accent6"/>
                </a:solidFill>
              </a:defRPr>
            </a:lvl8pPr>
            <a:lvl9pPr lvl="8" rtl="0">
              <a:lnSpc>
                <a:spcPct val="90000"/>
              </a:lnSpc>
              <a:spcBef>
                <a:spcPts val="0"/>
              </a:spcBef>
              <a:spcAft>
                <a:spcPts val="0"/>
              </a:spcAft>
              <a:buClr>
                <a:schemeClr val="accent6"/>
              </a:buClr>
              <a:buSzPts val="5900"/>
              <a:buNone/>
              <a:defRPr sz="5900">
                <a:solidFill>
                  <a:schemeClr val="accent6"/>
                </a:solidFill>
              </a:defRPr>
            </a:lvl9pPr>
          </a:lstStyle>
          <a:p>
            <a:endParaRPr/>
          </a:p>
        </p:txBody>
      </p:sp>
      <p:sp>
        <p:nvSpPr>
          <p:cNvPr id="746" name="Google Shape;746;p68"/>
          <p:cNvSpPr txBox="1">
            <a:spLocks noGrp="1"/>
          </p:cNvSpPr>
          <p:nvPr>
            <p:ph type="subTitle" idx="1"/>
          </p:nvPr>
        </p:nvSpPr>
        <p:spPr>
          <a:xfrm>
            <a:off x="1211300" y="3964433"/>
            <a:ext cx="36657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47" name="Google Shape;747;p68"/>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748" name="Google Shape;748;p68"/>
          <p:cNvGrpSpPr/>
          <p:nvPr/>
        </p:nvGrpSpPr>
        <p:grpSpPr>
          <a:xfrm>
            <a:off x="1211296" y="342443"/>
            <a:ext cx="2449918" cy="348461"/>
            <a:chOff x="237650" y="2349675"/>
            <a:chExt cx="7144700" cy="1015625"/>
          </a:xfrm>
        </p:grpSpPr>
        <p:sp>
          <p:nvSpPr>
            <p:cNvPr id="749" name="Google Shape;749;p68"/>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0" name="Google Shape;750;p68"/>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1" name="Google Shape;751;p68"/>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2" name="Google Shape;752;p68"/>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3" name="Google Shape;753;p68"/>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4" name="Google Shape;754;p68"/>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5" name="Google Shape;755;p68"/>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6" name="Google Shape;756;p68"/>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7" name="Google Shape;757;p68"/>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8" name="Google Shape;758;p68"/>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9" name="Google Shape;759;p68"/>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760" name="Google Shape;760;p68"/>
          <p:cNvPicPr preferRelativeResize="0"/>
          <p:nvPr/>
        </p:nvPicPr>
        <p:blipFill>
          <a:blip r:embed="rId2">
            <a:alphaModFix/>
          </a:blip>
          <a:stretch>
            <a:fillRect/>
          </a:stretch>
        </p:blipFill>
        <p:spPr>
          <a:xfrm>
            <a:off x="5266967" y="609600"/>
            <a:ext cx="6942664" cy="624839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Page B2B 1">
  <p:cSld name="CUSTOM_2_1_3_1_2">
    <p:bg>
      <p:bgPr>
        <a:solidFill>
          <a:schemeClr val="lt1"/>
        </a:solidFill>
        <a:effectLst/>
      </p:bgPr>
    </p:bg>
    <p:spTree>
      <p:nvGrpSpPr>
        <p:cNvPr id="1" name="Shape 761"/>
        <p:cNvGrpSpPr/>
        <p:nvPr/>
      </p:nvGrpSpPr>
      <p:grpSpPr>
        <a:xfrm>
          <a:off x="0" y="0"/>
          <a:ext cx="0" cy="0"/>
          <a:chOff x="0" y="0"/>
          <a:chExt cx="0" cy="0"/>
        </a:xfrm>
      </p:grpSpPr>
      <p:sp>
        <p:nvSpPr>
          <p:cNvPr id="762" name="Google Shape;762;p69"/>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3" name="Google Shape;763;p69"/>
          <p:cNvSpPr/>
          <p:nvPr/>
        </p:nvSpPr>
        <p:spPr>
          <a:xfrm rot="10800000">
            <a:off x="513800"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4" name="Google Shape;764;p69"/>
          <p:cNvSpPr txBox="1">
            <a:spLocks noGrp="1"/>
          </p:cNvSpPr>
          <p:nvPr>
            <p:ph type="ctrTitle"/>
          </p:nvPr>
        </p:nvSpPr>
        <p:spPr>
          <a:xfrm>
            <a:off x="1219200" y="2056833"/>
            <a:ext cx="42672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accent6"/>
              </a:buClr>
              <a:buSzPts val="5900"/>
              <a:buNone/>
              <a:defRPr sz="5900">
                <a:solidFill>
                  <a:schemeClr val="accent6"/>
                </a:solidFill>
              </a:defRPr>
            </a:lvl2pPr>
            <a:lvl3pPr lvl="2" rtl="0">
              <a:lnSpc>
                <a:spcPct val="90000"/>
              </a:lnSpc>
              <a:spcBef>
                <a:spcPts val="0"/>
              </a:spcBef>
              <a:spcAft>
                <a:spcPts val="0"/>
              </a:spcAft>
              <a:buClr>
                <a:schemeClr val="accent6"/>
              </a:buClr>
              <a:buSzPts val="5900"/>
              <a:buNone/>
              <a:defRPr sz="5900">
                <a:solidFill>
                  <a:schemeClr val="accent6"/>
                </a:solidFill>
              </a:defRPr>
            </a:lvl3pPr>
            <a:lvl4pPr lvl="3" rtl="0">
              <a:lnSpc>
                <a:spcPct val="90000"/>
              </a:lnSpc>
              <a:spcBef>
                <a:spcPts val="0"/>
              </a:spcBef>
              <a:spcAft>
                <a:spcPts val="0"/>
              </a:spcAft>
              <a:buClr>
                <a:schemeClr val="accent6"/>
              </a:buClr>
              <a:buSzPts val="5900"/>
              <a:buNone/>
              <a:defRPr sz="5900">
                <a:solidFill>
                  <a:schemeClr val="accent6"/>
                </a:solidFill>
              </a:defRPr>
            </a:lvl4pPr>
            <a:lvl5pPr lvl="4" rtl="0">
              <a:lnSpc>
                <a:spcPct val="90000"/>
              </a:lnSpc>
              <a:spcBef>
                <a:spcPts val="0"/>
              </a:spcBef>
              <a:spcAft>
                <a:spcPts val="0"/>
              </a:spcAft>
              <a:buClr>
                <a:schemeClr val="accent6"/>
              </a:buClr>
              <a:buSzPts val="5900"/>
              <a:buNone/>
              <a:defRPr sz="5900">
                <a:solidFill>
                  <a:schemeClr val="accent6"/>
                </a:solidFill>
              </a:defRPr>
            </a:lvl5pPr>
            <a:lvl6pPr lvl="5" rtl="0">
              <a:lnSpc>
                <a:spcPct val="90000"/>
              </a:lnSpc>
              <a:spcBef>
                <a:spcPts val="0"/>
              </a:spcBef>
              <a:spcAft>
                <a:spcPts val="0"/>
              </a:spcAft>
              <a:buClr>
                <a:schemeClr val="accent6"/>
              </a:buClr>
              <a:buSzPts val="5900"/>
              <a:buNone/>
              <a:defRPr sz="5900">
                <a:solidFill>
                  <a:schemeClr val="accent6"/>
                </a:solidFill>
              </a:defRPr>
            </a:lvl6pPr>
            <a:lvl7pPr lvl="6" rtl="0">
              <a:lnSpc>
                <a:spcPct val="90000"/>
              </a:lnSpc>
              <a:spcBef>
                <a:spcPts val="0"/>
              </a:spcBef>
              <a:spcAft>
                <a:spcPts val="0"/>
              </a:spcAft>
              <a:buClr>
                <a:schemeClr val="accent6"/>
              </a:buClr>
              <a:buSzPts val="5900"/>
              <a:buNone/>
              <a:defRPr sz="5900">
                <a:solidFill>
                  <a:schemeClr val="accent6"/>
                </a:solidFill>
              </a:defRPr>
            </a:lvl7pPr>
            <a:lvl8pPr lvl="7" rtl="0">
              <a:lnSpc>
                <a:spcPct val="90000"/>
              </a:lnSpc>
              <a:spcBef>
                <a:spcPts val="0"/>
              </a:spcBef>
              <a:spcAft>
                <a:spcPts val="0"/>
              </a:spcAft>
              <a:buClr>
                <a:schemeClr val="accent6"/>
              </a:buClr>
              <a:buSzPts val="5900"/>
              <a:buNone/>
              <a:defRPr sz="5900">
                <a:solidFill>
                  <a:schemeClr val="accent6"/>
                </a:solidFill>
              </a:defRPr>
            </a:lvl8pPr>
            <a:lvl9pPr lvl="8" rtl="0">
              <a:lnSpc>
                <a:spcPct val="90000"/>
              </a:lnSpc>
              <a:spcBef>
                <a:spcPts val="0"/>
              </a:spcBef>
              <a:spcAft>
                <a:spcPts val="0"/>
              </a:spcAft>
              <a:buClr>
                <a:schemeClr val="accent6"/>
              </a:buClr>
              <a:buSzPts val="5900"/>
              <a:buNone/>
              <a:defRPr sz="5900">
                <a:solidFill>
                  <a:schemeClr val="accent6"/>
                </a:solidFill>
              </a:defRPr>
            </a:lvl9pPr>
          </a:lstStyle>
          <a:p>
            <a:endParaRPr/>
          </a:p>
        </p:txBody>
      </p:sp>
      <p:sp>
        <p:nvSpPr>
          <p:cNvPr id="765" name="Google Shape;765;p69"/>
          <p:cNvSpPr txBox="1">
            <a:spLocks noGrp="1"/>
          </p:cNvSpPr>
          <p:nvPr>
            <p:ph type="subTitle" idx="1"/>
          </p:nvPr>
        </p:nvSpPr>
        <p:spPr>
          <a:xfrm>
            <a:off x="1211300" y="3964433"/>
            <a:ext cx="36657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66" name="Google Shape;766;p69"/>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767" name="Google Shape;767;p69"/>
          <p:cNvGrpSpPr/>
          <p:nvPr/>
        </p:nvGrpSpPr>
        <p:grpSpPr>
          <a:xfrm>
            <a:off x="1211296" y="342443"/>
            <a:ext cx="2449918" cy="348461"/>
            <a:chOff x="237650" y="2349675"/>
            <a:chExt cx="7144700" cy="1015625"/>
          </a:xfrm>
        </p:grpSpPr>
        <p:sp>
          <p:nvSpPr>
            <p:cNvPr id="768" name="Google Shape;768;p69"/>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9" name="Google Shape;769;p69"/>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0" name="Google Shape;770;p69"/>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1" name="Google Shape;771;p69"/>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2" name="Google Shape;772;p69"/>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3" name="Google Shape;773;p69"/>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4" name="Google Shape;774;p69"/>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5" name="Google Shape;775;p69"/>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6" name="Google Shape;776;p69"/>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7" name="Google Shape;777;p69"/>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8" name="Google Shape;778;p69"/>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779" name="Google Shape;779;p69"/>
          <p:cNvPicPr preferRelativeResize="0"/>
          <p:nvPr/>
        </p:nvPicPr>
        <p:blipFill rotWithShape="1">
          <a:blip r:embed="rId2">
            <a:alphaModFix/>
          </a:blip>
          <a:srcRect l="72572" t="8009" r="75094" b="24285"/>
          <a:stretch/>
        </p:blipFill>
        <p:spPr>
          <a:xfrm flipH="1">
            <a:off x="6398033" y="1458167"/>
            <a:ext cx="5811600" cy="5222400"/>
          </a:xfrm>
          <a:prstGeom prst="flowChartDelay">
            <a:avLst/>
          </a:prstGeom>
          <a:noFill/>
          <a:ln>
            <a:noFill/>
          </a:ln>
        </p:spPr>
      </p:pic>
      <p:pic>
        <p:nvPicPr>
          <p:cNvPr id="780" name="Google Shape;780;p69"/>
          <p:cNvPicPr preferRelativeResize="0"/>
          <p:nvPr/>
        </p:nvPicPr>
        <p:blipFill rotWithShape="1">
          <a:blip r:embed="rId3">
            <a:alphaModFix/>
          </a:blip>
          <a:srcRect l="21040" t="-1867" r="25959" b="26860"/>
          <a:stretch/>
        </p:blipFill>
        <p:spPr>
          <a:xfrm>
            <a:off x="5761233" y="476833"/>
            <a:ext cx="6765532" cy="638116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Page B2C 3">
  <p:cSld name="CUSTOM_2_1_3_1_1">
    <p:bg>
      <p:bgPr>
        <a:solidFill>
          <a:schemeClr val="lt2"/>
        </a:solidFill>
        <a:effectLst/>
      </p:bgPr>
    </p:bg>
    <p:spTree>
      <p:nvGrpSpPr>
        <p:cNvPr id="1" name="Shape 781"/>
        <p:cNvGrpSpPr/>
        <p:nvPr/>
      </p:nvGrpSpPr>
      <p:grpSpPr>
        <a:xfrm>
          <a:off x="0" y="0"/>
          <a:ext cx="0" cy="0"/>
          <a:chOff x="0" y="0"/>
          <a:chExt cx="0" cy="0"/>
        </a:xfrm>
      </p:grpSpPr>
      <p:sp>
        <p:nvSpPr>
          <p:cNvPr id="782" name="Google Shape;782;p70"/>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3" name="Google Shape;783;p70"/>
          <p:cNvSpPr txBox="1">
            <a:spLocks noGrp="1"/>
          </p:cNvSpPr>
          <p:nvPr>
            <p:ph type="ctrTitle"/>
          </p:nvPr>
        </p:nvSpPr>
        <p:spPr>
          <a:xfrm>
            <a:off x="747180" y="2056833"/>
            <a:ext cx="36624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dk1"/>
              </a:buClr>
              <a:buSzPts val="5900"/>
              <a:buNone/>
              <a:defRPr sz="5900">
                <a:solidFill>
                  <a:schemeClr val="dk1"/>
                </a:solidFill>
              </a:defRPr>
            </a:lvl2pPr>
            <a:lvl3pPr lvl="2" rtl="0">
              <a:lnSpc>
                <a:spcPct val="90000"/>
              </a:lnSpc>
              <a:spcBef>
                <a:spcPts val="0"/>
              </a:spcBef>
              <a:spcAft>
                <a:spcPts val="0"/>
              </a:spcAft>
              <a:buClr>
                <a:schemeClr val="dk1"/>
              </a:buClr>
              <a:buSzPts val="5900"/>
              <a:buNone/>
              <a:defRPr sz="5900">
                <a:solidFill>
                  <a:schemeClr val="dk1"/>
                </a:solidFill>
              </a:defRPr>
            </a:lvl3pPr>
            <a:lvl4pPr lvl="3" rtl="0">
              <a:lnSpc>
                <a:spcPct val="90000"/>
              </a:lnSpc>
              <a:spcBef>
                <a:spcPts val="0"/>
              </a:spcBef>
              <a:spcAft>
                <a:spcPts val="0"/>
              </a:spcAft>
              <a:buClr>
                <a:schemeClr val="dk1"/>
              </a:buClr>
              <a:buSzPts val="5900"/>
              <a:buNone/>
              <a:defRPr sz="5900">
                <a:solidFill>
                  <a:schemeClr val="dk1"/>
                </a:solidFill>
              </a:defRPr>
            </a:lvl4pPr>
            <a:lvl5pPr lvl="4" rtl="0">
              <a:lnSpc>
                <a:spcPct val="90000"/>
              </a:lnSpc>
              <a:spcBef>
                <a:spcPts val="0"/>
              </a:spcBef>
              <a:spcAft>
                <a:spcPts val="0"/>
              </a:spcAft>
              <a:buClr>
                <a:schemeClr val="dk1"/>
              </a:buClr>
              <a:buSzPts val="5900"/>
              <a:buNone/>
              <a:defRPr sz="5900">
                <a:solidFill>
                  <a:schemeClr val="dk1"/>
                </a:solidFill>
              </a:defRPr>
            </a:lvl5pPr>
            <a:lvl6pPr lvl="5" rtl="0">
              <a:lnSpc>
                <a:spcPct val="90000"/>
              </a:lnSpc>
              <a:spcBef>
                <a:spcPts val="0"/>
              </a:spcBef>
              <a:spcAft>
                <a:spcPts val="0"/>
              </a:spcAft>
              <a:buClr>
                <a:schemeClr val="dk1"/>
              </a:buClr>
              <a:buSzPts val="5900"/>
              <a:buNone/>
              <a:defRPr sz="5900">
                <a:solidFill>
                  <a:schemeClr val="dk1"/>
                </a:solidFill>
              </a:defRPr>
            </a:lvl6pPr>
            <a:lvl7pPr lvl="6" rtl="0">
              <a:lnSpc>
                <a:spcPct val="90000"/>
              </a:lnSpc>
              <a:spcBef>
                <a:spcPts val="0"/>
              </a:spcBef>
              <a:spcAft>
                <a:spcPts val="0"/>
              </a:spcAft>
              <a:buClr>
                <a:schemeClr val="dk1"/>
              </a:buClr>
              <a:buSzPts val="5900"/>
              <a:buNone/>
              <a:defRPr sz="5900">
                <a:solidFill>
                  <a:schemeClr val="dk1"/>
                </a:solidFill>
              </a:defRPr>
            </a:lvl7pPr>
            <a:lvl8pPr lvl="7" rtl="0">
              <a:lnSpc>
                <a:spcPct val="90000"/>
              </a:lnSpc>
              <a:spcBef>
                <a:spcPts val="0"/>
              </a:spcBef>
              <a:spcAft>
                <a:spcPts val="0"/>
              </a:spcAft>
              <a:buClr>
                <a:schemeClr val="dk1"/>
              </a:buClr>
              <a:buSzPts val="5900"/>
              <a:buNone/>
              <a:defRPr sz="5900">
                <a:solidFill>
                  <a:schemeClr val="dk1"/>
                </a:solidFill>
              </a:defRPr>
            </a:lvl8pPr>
            <a:lvl9pPr lvl="8" rtl="0">
              <a:lnSpc>
                <a:spcPct val="90000"/>
              </a:lnSpc>
              <a:spcBef>
                <a:spcPts val="0"/>
              </a:spcBef>
              <a:spcAft>
                <a:spcPts val="0"/>
              </a:spcAft>
              <a:buClr>
                <a:schemeClr val="dk1"/>
              </a:buClr>
              <a:buSzPts val="5900"/>
              <a:buNone/>
              <a:defRPr sz="5900">
                <a:solidFill>
                  <a:schemeClr val="dk1"/>
                </a:solidFill>
              </a:defRPr>
            </a:lvl9pPr>
          </a:lstStyle>
          <a:p>
            <a:endParaRPr/>
          </a:p>
        </p:txBody>
      </p:sp>
      <p:sp>
        <p:nvSpPr>
          <p:cNvPr id="784" name="Google Shape;784;p70"/>
          <p:cNvSpPr txBox="1">
            <a:spLocks noGrp="1"/>
          </p:cNvSpPr>
          <p:nvPr>
            <p:ph type="subTitle" idx="1"/>
          </p:nvPr>
        </p:nvSpPr>
        <p:spPr>
          <a:xfrm>
            <a:off x="740400" y="3964433"/>
            <a:ext cx="31461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85" name="Google Shape;785;p70"/>
          <p:cNvSpPr/>
          <p:nvPr/>
        </p:nvSpPr>
        <p:spPr>
          <a:xfrm rot="-5400000">
            <a:off x="5086850" y="-303450"/>
            <a:ext cx="6895200" cy="7464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6" name="Google Shape;786;p70"/>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787" name="Google Shape;787;p70"/>
          <p:cNvGrpSpPr/>
          <p:nvPr/>
        </p:nvGrpSpPr>
        <p:grpSpPr>
          <a:xfrm>
            <a:off x="1211296" y="342443"/>
            <a:ext cx="2449918" cy="348461"/>
            <a:chOff x="237650" y="2349675"/>
            <a:chExt cx="7144700" cy="1015625"/>
          </a:xfrm>
        </p:grpSpPr>
        <p:sp>
          <p:nvSpPr>
            <p:cNvPr id="788" name="Google Shape;788;p70"/>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9" name="Google Shape;789;p70"/>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0" name="Google Shape;790;p70"/>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1" name="Google Shape;791;p70"/>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2" name="Google Shape;792;p70"/>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3" name="Google Shape;793;p70"/>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4" name="Google Shape;794;p70"/>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5" name="Google Shape;795;p70"/>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6" name="Google Shape;796;p70"/>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7" name="Google Shape;797;p70"/>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8" name="Google Shape;798;p70"/>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99" name="Google Shape;799;p70"/>
          <p:cNvGrpSpPr/>
          <p:nvPr/>
        </p:nvGrpSpPr>
        <p:grpSpPr>
          <a:xfrm>
            <a:off x="747189" y="690659"/>
            <a:ext cx="3663088" cy="520813"/>
            <a:chOff x="237650" y="2349675"/>
            <a:chExt cx="7144700" cy="1015625"/>
          </a:xfrm>
        </p:grpSpPr>
        <p:sp>
          <p:nvSpPr>
            <p:cNvPr id="800" name="Google Shape;800;p70"/>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1" name="Google Shape;801;p70"/>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2" name="Google Shape;802;p70"/>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3" name="Google Shape;803;p70"/>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4" name="Google Shape;804;p70"/>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5" name="Google Shape;805;p70"/>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6" name="Google Shape;806;p70"/>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7" name="Google Shape;807;p70"/>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8" name="Google Shape;808;p70"/>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9" name="Google Shape;809;p70"/>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0" name="Google Shape;810;p70"/>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811" name="Google Shape;811;p70"/>
          <p:cNvPicPr preferRelativeResize="0"/>
          <p:nvPr/>
        </p:nvPicPr>
        <p:blipFill rotWithShape="1">
          <a:blip r:embed="rId2">
            <a:alphaModFix/>
          </a:blip>
          <a:srcRect b="1097"/>
          <a:stretch/>
        </p:blipFill>
        <p:spPr>
          <a:xfrm>
            <a:off x="8956000" y="404035"/>
            <a:ext cx="2626402" cy="5287936"/>
          </a:xfrm>
          <a:prstGeom prst="rect">
            <a:avLst/>
          </a:prstGeom>
          <a:noFill/>
          <a:ln>
            <a:noFill/>
          </a:ln>
          <a:effectLst>
            <a:reflection stA="15000" endPos="16000" fadeDir="5400012" sy="-100000" algn="bl" rotWithShape="0"/>
          </a:effectLst>
        </p:spPr>
      </p:pic>
      <p:pic>
        <p:nvPicPr>
          <p:cNvPr id="812" name="Google Shape;812;p70"/>
          <p:cNvPicPr preferRelativeResize="0"/>
          <p:nvPr/>
        </p:nvPicPr>
        <p:blipFill rotWithShape="1">
          <a:blip r:embed="rId3">
            <a:alphaModFix/>
          </a:blip>
          <a:srcRect b="4725"/>
          <a:stretch/>
        </p:blipFill>
        <p:spPr>
          <a:xfrm>
            <a:off x="6384567" y="2185894"/>
            <a:ext cx="3080469" cy="4162089"/>
          </a:xfrm>
          <a:prstGeom prst="rect">
            <a:avLst/>
          </a:prstGeom>
          <a:noFill/>
          <a:ln>
            <a:noFill/>
          </a:ln>
          <a:effectLst>
            <a:reflection stA="27000" endPos="16000" fadeDir="5400012" sy="-100000" algn="bl" rotWithShape="0"/>
          </a:effectLst>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Page B2B 2">
  <p:cSld name="CUSTOM_2_1_3_1_1_1">
    <p:bg>
      <p:bgPr>
        <a:solidFill>
          <a:schemeClr val="lt1"/>
        </a:solidFill>
        <a:effectLst/>
      </p:bgPr>
    </p:bg>
    <p:spTree>
      <p:nvGrpSpPr>
        <p:cNvPr id="1" name="Shape 813"/>
        <p:cNvGrpSpPr/>
        <p:nvPr/>
      </p:nvGrpSpPr>
      <p:grpSpPr>
        <a:xfrm>
          <a:off x="0" y="0"/>
          <a:ext cx="0" cy="0"/>
          <a:chOff x="0" y="0"/>
          <a:chExt cx="0" cy="0"/>
        </a:xfrm>
      </p:grpSpPr>
      <p:sp>
        <p:nvSpPr>
          <p:cNvPr id="814" name="Google Shape;814;p71"/>
          <p:cNvSpPr/>
          <p:nvPr/>
        </p:nvSpPr>
        <p:spPr>
          <a:xfrm>
            <a:off x="9742033" y="0"/>
            <a:ext cx="24675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5" name="Google Shape;815;p71"/>
          <p:cNvSpPr/>
          <p:nvPr/>
        </p:nvSpPr>
        <p:spPr>
          <a:xfrm rot="10800000">
            <a:off x="513800"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6" name="Google Shape;816;p71"/>
          <p:cNvSpPr txBox="1">
            <a:spLocks noGrp="1"/>
          </p:cNvSpPr>
          <p:nvPr>
            <p:ph type="ctrTitle"/>
          </p:nvPr>
        </p:nvSpPr>
        <p:spPr>
          <a:xfrm>
            <a:off x="1219200" y="2056833"/>
            <a:ext cx="4267200" cy="17256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lnSpc>
                <a:spcPct val="90000"/>
              </a:lnSpc>
              <a:spcBef>
                <a:spcPts val="0"/>
              </a:spcBef>
              <a:spcAft>
                <a:spcPts val="0"/>
              </a:spcAft>
              <a:buClr>
                <a:schemeClr val="dk2"/>
              </a:buClr>
              <a:buSzPts val="5900"/>
              <a:buNone/>
              <a:defRPr sz="5900">
                <a:solidFill>
                  <a:schemeClr val="dk2"/>
                </a:solidFill>
              </a:defRPr>
            </a:lvl2pPr>
            <a:lvl3pPr lvl="2" rtl="0">
              <a:lnSpc>
                <a:spcPct val="90000"/>
              </a:lnSpc>
              <a:spcBef>
                <a:spcPts val="0"/>
              </a:spcBef>
              <a:spcAft>
                <a:spcPts val="0"/>
              </a:spcAft>
              <a:buClr>
                <a:schemeClr val="dk2"/>
              </a:buClr>
              <a:buSzPts val="5900"/>
              <a:buNone/>
              <a:defRPr sz="5900">
                <a:solidFill>
                  <a:schemeClr val="dk2"/>
                </a:solidFill>
              </a:defRPr>
            </a:lvl3pPr>
            <a:lvl4pPr lvl="3" rtl="0">
              <a:lnSpc>
                <a:spcPct val="90000"/>
              </a:lnSpc>
              <a:spcBef>
                <a:spcPts val="0"/>
              </a:spcBef>
              <a:spcAft>
                <a:spcPts val="0"/>
              </a:spcAft>
              <a:buClr>
                <a:schemeClr val="dk2"/>
              </a:buClr>
              <a:buSzPts val="5900"/>
              <a:buNone/>
              <a:defRPr sz="5900">
                <a:solidFill>
                  <a:schemeClr val="dk2"/>
                </a:solidFill>
              </a:defRPr>
            </a:lvl4pPr>
            <a:lvl5pPr lvl="4" rtl="0">
              <a:lnSpc>
                <a:spcPct val="90000"/>
              </a:lnSpc>
              <a:spcBef>
                <a:spcPts val="0"/>
              </a:spcBef>
              <a:spcAft>
                <a:spcPts val="0"/>
              </a:spcAft>
              <a:buClr>
                <a:schemeClr val="dk2"/>
              </a:buClr>
              <a:buSzPts val="5900"/>
              <a:buNone/>
              <a:defRPr sz="5900">
                <a:solidFill>
                  <a:schemeClr val="dk2"/>
                </a:solidFill>
              </a:defRPr>
            </a:lvl5pPr>
            <a:lvl6pPr lvl="5" rtl="0">
              <a:lnSpc>
                <a:spcPct val="90000"/>
              </a:lnSpc>
              <a:spcBef>
                <a:spcPts val="0"/>
              </a:spcBef>
              <a:spcAft>
                <a:spcPts val="0"/>
              </a:spcAft>
              <a:buClr>
                <a:schemeClr val="dk2"/>
              </a:buClr>
              <a:buSzPts val="5900"/>
              <a:buNone/>
              <a:defRPr sz="5900">
                <a:solidFill>
                  <a:schemeClr val="dk2"/>
                </a:solidFill>
              </a:defRPr>
            </a:lvl6pPr>
            <a:lvl7pPr lvl="6" rtl="0">
              <a:lnSpc>
                <a:spcPct val="90000"/>
              </a:lnSpc>
              <a:spcBef>
                <a:spcPts val="0"/>
              </a:spcBef>
              <a:spcAft>
                <a:spcPts val="0"/>
              </a:spcAft>
              <a:buClr>
                <a:schemeClr val="dk2"/>
              </a:buClr>
              <a:buSzPts val="5900"/>
              <a:buNone/>
              <a:defRPr sz="5900">
                <a:solidFill>
                  <a:schemeClr val="dk2"/>
                </a:solidFill>
              </a:defRPr>
            </a:lvl7pPr>
            <a:lvl8pPr lvl="7" rtl="0">
              <a:lnSpc>
                <a:spcPct val="90000"/>
              </a:lnSpc>
              <a:spcBef>
                <a:spcPts val="0"/>
              </a:spcBef>
              <a:spcAft>
                <a:spcPts val="0"/>
              </a:spcAft>
              <a:buClr>
                <a:schemeClr val="dk2"/>
              </a:buClr>
              <a:buSzPts val="5900"/>
              <a:buNone/>
              <a:defRPr sz="5900">
                <a:solidFill>
                  <a:schemeClr val="dk2"/>
                </a:solidFill>
              </a:defRPr>
            </a:lvl8pPr>
            <a:lvl9pPr lvl="8" rtl="0">
              <a:lnSpc>
                <a:spcPct val="90000"/>
              </a:lnSpc>
              <a:spcBef>
                <a:spcPts val="0"/>
              </a:spcBef>
              <a:spcAft>
                <a:spcPts val="0"/>
              </a:spcAft>
              <a:buClr>
                <a:schemeClr val="dk2"/>
              </a:buClr>
              <a:buSzPts val="5900"/>
              <a:buNone/>
              <a:defRPr sz="5900">
                <a:solidFill>
                  <a:schemeClr val="dk2"/>
                </a:solidFill>
              </a:defRPr>
            </a:lvl9pPr>
          </a:lstStyle>
          <a:p>
            <a:endParaRPr/>
          </a:p>
        </p:txBody>
      </p:sp>
      <p:sp>
        <p:nvSpPr>
          <p:cNvPr id="817" name="Google Shape;817;p71"/>
          <p:cNvSpPr txBox="1">
            <a:spLocks noGrp="1"/>
          </p:cNvSpPr>
          <p:nvPr>
            <p:ph type="subTitle" idx="1"/>
          </p:nvPr>
        </p:nvSpPr>
        <p:spPr>
          <a:xfrm>
            <a:off x="1211300" y="3964433"/>
            <a:ext cx="3665700" cy="15192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818" name="Google Shape;818;p71"/>
          <p:cNvSpPr/>
          <p:nvPr/>
        </p:nvSpPr>
        <p:spPr>
          <a:xfrm rot="-5400000">
            <a:off x="6454433" y="354533"/>
            <a:ext cx="5403300" cy="6099900"/>
          </a:xfrm>
          <a:prstGeom prst="round2SameRect">
            <a:avLst>
              <a:gd name="adj1" fmla="val 5000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9" name="Google Shape;819;p71"/>
          <p:cNvSpPr txBox="1">
            <a:spLocks noGrp="1"/>
          </p:cNvSpPr>
          <p:nvPr>
            <p:ph type="body" idx="2"/>
          </p:nvPr>
        </p:nvSpPr>
        <p:spPr>
          <a:xfrm>
            <a:off x="1219200" y="6029833"/>
            <a:ext cx="3491700" cy="408900"/>
          </a:xfrm>
          <a:prstGeom prst="rect">
            <a:avLst/>
          </a:prstGeom>
        </p:spPr>
        <p:txBody>
          <a:bodyPr spcFirstLastPara="1" wrap="square" lIns="0" tIns="0" rIns="0" bIns="0" anchor="t" anchorCtr="0">
            <a:normAutofit/>
          </a:bodyPr>
          <a:lstStyle>
            <a:lvl1pPr marL="457200" lvl="0" indent="-311150" rtl="0">
              <a:spcBef>
                <a:spcPts val="0"/>
              </a:spcBef>
              <a:spcAft>
                <a:spcPts val="0"/>
              </a:spcAft>
              <a:buSzPts val="1300"/>
              <a:buChar char="•"/>
              <a:defRPr sz="1300"/>
            </a:lvl1pPr>
            <a:lvl2pPr marL="914400" lvl="1" indent="-311150" rtl="0">
              <a:spcBef>
                <a:spcPts val="1300"/>
              </a:spcBef>
              <a:spcAft>
                <a:spcPts val="0"/>
              </a:spcAft>
              <a:buSzPts val="1300"/>
              <a:buChar char="○"/>
              <a:defRPr sz="1300"/>
            </a:lvl2pPr>
            <a:lvl3pPr marL="1371600" lvl="2" indent="-311150" rtl="0">
              <a:spcBef>
                <a:spcPts val="1300"/>
              </a:spcBef>
              <a:spcAft>
                <a:spcPts val="0"/>
              </a:spcAft>
              <a:buSzPts val="1300"/>
              <a:buChar char="•"/>
              <a:defRPr sz="1300"/>
            </a:lvl3pPr>
            <a:lvl4pPr marL="1828800" lvl="3" indent="-311150" rtl="0">
              <a:spcBef>
                <a:spcPts val="1300"/>
              </a:spcBef>
              <a:spcAft>
                <a:spcPts val="0"/>
              </a:spcAft>
              <a:buSzPts val="1300"/>
              <a:buChar char="◦"/>
              <a:defRPr sz="1300"/>
            </a:lvl4pPr>
            <a:lvl5pPr marL="2286000" lvl="4" indent="-311150" rtl="0">
              <a:spcBef>
                <a:spcPts val="1300"/>
              </a:spcBef>
              <a:spcAft>
                <a:spcPts val="0"/>
              </a:spcAft>
              <a:buSzPts val="1300"/>
              <a:buChar char="•"/>
              <a:defRPr sz="1300"/>
            </a:lvl5pPr>
            <a:lvl6pPr marL="2743200" lvl="5" indent="-298450" rtl="0">
              <a:spcBef>
                <a:spcPts val="1300"/>
              </a:spcBef>
              <a:spcAft>
                <a:spcPts val="0"/>
              </a:spcAft>
              <a:buSzPts val="1100"/>
              <a:buChar char="◦"/>
              <a:defRPr/>
            </a:lvl6pPr>
            <a:lvl7pPr marL="3200400" lvl="6" indent="-311150" rtl="0">
              <a:spcBef>
                <a:spcPts val="1300"/>
              </a:spcBef>
              <a:spcAft>
                <a:spcPts val="0"/>
              </a:spcAft>
              <a:buSzPts val="1300"/>
              <a:buChar char="•"/>
              <a:defRPr sz="1300"/>
            </a:lvl7pPr>
            <a:lvl8pPr marL="3657600" lvl="7" indent="-311150" rtl="0">
              <a:spcBef>
                <a:spcPts val="1300"/>
              </a:spcBef>
              <a:spcAft>
                <a:spcPts val="0"/>
              </a:spcAft>
              <a:buSzPts val="1300"/>
              <a:buChar char="○"/>
              <a:defRPr sz="1300"/>
            </a:lvl8pPr>
            <a:lvl9pPr marL="4114800" lvl="8" indent="-311150" rtl="0">
              <a:spcBef>
                <a:spcPts val="1300"/>
              </a:spcBef>
              <a:spcAft>
                <a:spcPts val="1300"/>
              </a:spcAft>
              <a:buSzPts val="1300"/>
              <a:buChar char="•"/>
              <a:defRPr sz="1300"/>
            </a:lvl9pPr>
          </a:lstStyle>
          <a:p>
            <a:endParaRPr/>
          </a:p>
        </p:txBody>
      </p:sp>
      <p:grpSp>
        <p:nvGrpSpPr>
          <p:cNvPr id="820" name="Google Shape;820;p71"/>
          <p:cNvGrpSpPr/>
          <p:nvPr/>
        </p:nvGrpSpPr>
        <p:grpSpPr>
          <a:xfrm>
            <a:off x="1211296" y="342443"/>
            <a:ext cx="2449918" cy="348461"/>
            <a:chOff x="237650" y="2349675"/>
            <a:chExt cx="7144700" cy="1015625"/>
          </a:xfrm>
        </p:grpSpPr>
        <p:sp>
          <p:nvSpPr>
            <p:cNvPr id="821" name="Google Shape;821;p71"/>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2" name="Google Shape;822;p71"/>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3" name="Google Shape;823;p71"/>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4" name="Google Shape;824;p71"/>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5" name="Google Shape;825;p71"/>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6" name="Google Shape;826;p71"/>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7" name="Google Shape;827;p71"/>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8" name="Google Shape;828;p71"/>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9" name="Google Shape;829;p71"/>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0" name="Google Shape;830;p71"/>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1" name="Google Shape;831;p71"/>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832" name="Google Shape;832;p71"/>
          <p:cNvPicPr preferRelativeResize="0"/>
          <p:nvPr/>
        </p:nvPicPr>
        <p:blipFill rotWithShape="1">
          <a:blip r:embed="rId2">
            <a:alphaModFix/>
          </a:blip>
          <a:srcRect b="1097"/>
          <a:stretch/>
        </p:blipFill>
        <p:spPr>
          <a:xfrm>
            <a:off x="9073000" y="896300"/>
            <a:ext cx="2372266" cy="4776264"/>
          </a:xfrm>
          <a:prstGeom prst="rect">
            <a:avLst/>
          </a:prstGeom>
          <a:noFill/>
          <a:ln>
            <a:noFill/>
          </a:ln>
          <a:effectLst>
            <a:reflection stA="15000" endPos="16000" fadeDir="5400012" sy="-100000" algn="bl" rotWithShape="0"/>
          </a:effectLst>
        </p:spPr>
      </p:pic>
      <p:pic>
        <p:nvPicPr>
          <p:cNvPr id="833" name="Google Shape;833;p71"/>
          <p:cNvPicPr preferRelativeResize="0"/>
          <p:nvPr/>
        </p:nvPicPr>
        <p:blipFill rotWithShape="1">
          <a:blip r:embed="rId3">
            <a:alphaModFix/>
          </a:blip>
          <a:srcRect b="4725"/>
          <a:stretch/>
        </p:blipFill>
        <p:spPr>
          <a:xfrm>
            <a:off x="6509367" y="2231628"/>
            <a:ext cx="3080469" cy="4162089"/>
          </a:xfrm>
          <a:prstGeom prst="rect">
            <a:avLst/>
          </a:prstGeom>
          <a:noFill/>
          <a:ln>
            <a:noFill/>
          </a:ln>
          <a:effectLst>
            <a:reflection stA="46000" endPos="16000" fadeDir="5400012" sy="-100000" algn="bl" rotWithShape="0"/>
          </a:effectLst>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2B Section Break/Big Idea">
  <p:cSld name="SECTION_HEADER_2_1">
    <p:bg>
      <p:bgPr>
        <a:solidFill>
          <a:schemeClr val="lt2"/>
        </a:solidFill>
        <a:effectLst/>
      </p:bgPr>
    </p:bg>
    <p:spTree>
      <p:nvGrpSpPr>
        <p:cNvPr id="1" name="Shape 834"/>
        <p:cNvGrpSpPr/>
        <p:nvPr/>
      </p:nvGrpSpPr>
      <p:grpSpPr>
        <a:xfrm>
          <a:off x="0" y="0"/>
          <a:ext cx="0" cy="0"/>
          <a:chOff x="0" y="0"/>
          <a:chExt cx="0" cy="0"/>
        </a:xfrm>
      </p:grpSpPr>
      <p:sp>
        <p:nvSpPr>
          <p:cNvPr id="835" name="Google Shape;835;p72"/>
          <p:cNvSpPr/>
          <p:nvPr/>
        </p:nvSpPr>
        <p:spPr>
          <a:xfrm rot="10800000">
            <a:off x="8798044" y="-3"/>
            <a:ext cx="3393973" cy="3393973"/>
          </a:xfrm>
          <a:custGeom>
            <a:avLst/>
            <a:gdLst/>
            <a:ahLst/>
            <a:cxnLst/>
            <a:rect l="l" t="t" r="r" b="b"/>
            <a:pathLst>
              <a:path w="77612" h="77612" extrusionOk="0">
                <a:moveTo>
                  <a:pt x="0" y="1"/>
                </a:moveTo>
                <a:lnTo>
                  <a:pt x="0" y="77612"/>
                </a:lnTo>
                <a:lnTo>
                  <a:pt x="77611" y="77612"/>
                </a:lnTo>
                <a:lnTo>
                  <a:pt x="77611" y="75611"/>
                </a:lnTo>
                <a:lnTo>
                  <a:pt x="77397" y="71634"/>
                </a:lnTo>
                <a:lnTo>
                  <a:pt x="77016" y="67729"/>
                </a:lnTo>
                <a:lnTo>
                  <a:pt x="76421" y="63871"/>
                </a:lnTo>
                <a:lnTo>
                  <a:pt x="75635" y="60084"/>
                </a:lnTo>
                <a:lnTo>
                  <a:pt x="74682" y="56369"/>
                </a:lnTo>
                <a:lnTo>
                  <a:pt x="73539" y="52702"/>
                </a:lnTo>
                <a:lnTo>
                  <a:pt x="72253" y="49154"/>
                </a:lnTo>
                <a:lnTo>
                  <a:pt x="70777" y="45653"/>
                </a:lnTo>
                <a:lnTo>
                  <a:pt x="69133" y="42271"/>
                </a:lnTo>
                <a:lnTo>
                  <a:pt x="67347" y="38961"/>
                </a:lnTo>
                <a:lnTo>
                  <a:pt x="65395" y="35770"/>
                </a:lnTo>
                <a:lnTo>
                  <a:pt x="63299" y="32674"/>
                </a:lnTo>
                <a:lnTo>
                  <a:pt x="61060" y="29674"/>
                </a:lnTo>
                <a:lnTo>
                  <a:pt x="58703" y="26816"/>
                </a:lnTo>
                <a:lnTo>
                  <a:pt x="56202" y="24053"/>
                </a:lnTo>
                <a:lnTo>
                  <a:pt x="53559" y="21410"/>
                </a:lnTo>
                <a:lnTo>
                  <a:pt x="50796" y="18909"/>
                </a:lnTo>
                <a:lnTo>
                  <a:pt x="47939" y="16552"/>
                </a:lnTo>
                <a:lnTo>
                  <a:pt x="44938" y="14313"/>
                </a:lnTo>
                <a:lnTo>
                  <a:pt x="41842" y="12218"/>
                </a:lnTo>
                <a:lnTo>
                  <a:pt x="38651" y="10265"/>
                </a:lnTo>
                <a:lnTo>
                  <a:pt x="35341" y="8479"/>
                </a:lnTo>
                <a:lnTo>
                  <a:pt x="31959" y="6836"/>
                </a:lnTo>
                <a:lnTo>
                  <a:pt x="28458" y="5359"/>
                </a:lnTo>
                <a:lnTo>
                  <a:pt x="24910" y="4073"/>
                </a:lnTo>
                <a:lnTo>
                  <a:pt x="21243" y="2930"/>
                </a:lnTo>
                <a:lnTo>
                  <a:pt x="17527" y="1977"/>
                </a:lnTo>
                <a:lnTo>
                  <a:pt x="13741" y="1192"/>
                </a:lnTo>
                <a:lnTo>
                  <a:pt x="9883" y="596"/>
                </a:lnTo>
                <a:lnTo>
                  <a:pt x="5977" y="215"/>
                </a:lnTo>
                <a:lnTo>
                  <a:pt x="20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6" name="Google Shape;836;p72"/>
          <p:cNvSpPr/>
          <p:nvPr/>
        </p:nvSpPr>
        <p:spPr>
          <a:xfrm rot="10800000">
            <a:off x="5943568" y="12"/>
            <a:ext cx="6248449" cy="6248449"/>
          </a:xfrm>
          <a:custGeom>
            <a:avLst/>
            <a:gdLst/>
            <a:ahLst/>
            <a:cxnLst/>
            <a:rect l="l" t="t" r="r" b="b"/>
            <a:pathLst>
              <a:path w="142887" h="142887" extrusionOk="0">
                <a:moveTo>
                  <a:pt x="0" y="1"/>
                </a:moveTo>
                <a:lnTo>
                  <a:pt x="0" y="65276"/>
                </a:lnTo>
                <a:lnTo>
                  <a:pt x="2000" y="65276"/>
                </a:lnTo>
                <a:lnTo>
                  <a:pt x="5977" y="65490"/>
                </a:lnTo>
                <a:lnTo>
                  <a:pt x="9883" y="65871"/>
                </a:lnTo>
                <a:lnTo>
                  <a:pt x="13741" y="66467"/>
                </a:lnTo>
                <a:lnTo>
                  <a:pt x="17527" y="67252"/>
                </a:lnTo>
                <a:lnTo>
                  <a:pt x="21243" y="68205"/>
                </a:lnTo>
                <a:lnTo>
                  <a:pt x="24910" y="69348"/>
                </a:lnTo>
                <a:lnTo>
                  <a:pt x="28458" y="70634"/>
                </a:lnTo>
                <a:lnTo>
                  <a:pt x="31959" y="72111"/>
                </a:lnTo>
                <a:lnTo>
                  <a:pt x="35341" y="73754"/>
                </a:lnTo>
                <a:lnTo>
                  <a:pt x="38651" y="75540"/>
                </a:lnTo>
                <a:lnTo>
                  <a:pt x="41842" y="77493"/>
                </a:lnTo>
                <a:lnTo>
                  <a:pt x="44938" y="79588"/>
                </a:lnTo>
                <a:lnTo>
                  <a:pt x="47939" y="81827"/>
                </a:lnTo>
                <a:lnTo>
                  <a:pt x="50796" y="84184"/>
                </a:lnTo>
                <a:lnTo>
                  <a:pt x="53559" y="86685"/>
                </a:lnTo>
                <a:lnTo>
                  <a:pt x="56202" y="89328"/>
                </a:lnTo>
                <a:lnTo>
                  <a:pt x="58703" y="92091"/>
                </a:lnTo>
                <a:lnTo>
                  <a:pt x="61060" y="94949"/>
                </a:lnTo>
                <a:lnTo>
                  <a:pt x="63299" y="97949"/>
                </a:lnTo>
                <a:lnTo>
                  <a:pt x="65395" y="101045"/>
                </a:lnTo>
                <a:lnTo>
                  <a:pt x="67347" y="104236"/>
                </a:lnTo>
                <a:lnTo>
                  <a:pt x="69133" y="107546"/>
                </a:lnTo>
                <a:lnTo>
                  <a:pt x="70777" y="110928"/>
                </a:lnTo>
                <a:lnTo>
                  <a:pt x="72253" y="114429"/>
                </a:lnTo>
                <a:lnTo>
                  <a:pt x="73539" y="117977"/>
                </a:lnTo>
                <a:lnTo>
                  <a:pt x="74682" y="121644"/>
                </a:lnTo>
                <a:lnTo>
                  <a:pt x="75635" y="125359"/>
                </a:lnTo>
                <a:lnTo>
                  <a:pt x="76421" y="129146"/>
                </a:lnTo>
                <a:lnTo>
                  <a:pt x="77016" y="133004"/>
                </a:lnTo>
                <a:lnTo>
                  <a:pt x="77397" y="136909"/>
                </a:lnTo>
                <a:lnTo>
                  <a:pt x="77611" y="140886"/>
                </a:lnTo>
                <a:lnTo>
                  <a:pt x="77611" y="142887"/>
                </a:lnTo>
                <a:lnTo>
                  <a:pt x="142887" y="142887"/>
                </a:lnTo>
                <a:lnTo>
                  <a:pt x="142863" y="139196"/>
                </a:lnTo>
                <a:lnTo>
                  <a:pt x="142482" y="131885"/>
                </a:lnTo>
                <a:lnTo>
                  <a:pt x="141744" y="124693"/>
                </a:lnTo>
                <a:lnTo>
                  <a:pt x="140672" y="117596"/>
                </a:lnTo>
                <a:lnTo>
                  <a:pt x="139243" y="110618"/>
                </a:lnTo>
                <a:lnTo>
                  <a:pt x="137481" y="103760"/>
                </a:lnTo>
                <a:lnTo>
                  <a:pt x="135385" y="97044"/>
                </a:lnTo>
                <a:lnTo>
                  <a:pt x="132980" y="90495"/>
                </a:lnTo>
                <a:lnTo>
                  <a:pt x="130289" y="84065"/>
                </a:lnTo>
                <a:lnTo>
                  <a:pt x="127265" y="77826"/>
                </a:lnTo>
                <a:lnTo>
                  <a:pt x="123978" y="71753"/>
                </a:lnTo>
                <a:lnTo>
                  <a:pt x="120382" y="65871"/>
                </a:lnTo>
                <a:lnTo>
                  <a:pt x="116548" y="60156"/>
                </a:lnTo>
                <a:lnTo>
                  <a:pt x="112428" y="54655"/>
                </a:lnTo>
                <a:lnTo>
                  <a:pt x="108046" y="49368"/>
                </a:lnTo>
                <a:lnTo>
                  <a:pt x="103450" y="44295"/>
                </a:lnTo>
                <a:lnTo>
                  <a:pt x="98592" y="39437"/>
                </a:lnTo>
                <a:lnTo>
                  <a:pt x="93519" y="34841"/>
                </a:lnTo>
                <a:lnTo>
                  <a:pt x="88233" y="30459"/>
                </a:lnTo>
                <a:lnTo>
                  <a:pt x="82732" y="26339"/>
                </a:lnTo>
                <a:lnTo>
                  <a:pt x="77016" y="22505"/>
                </a:lnTo>
                <a:lnTo>
                  <a:pt x="71134" y="18909"/>
                </a:lnTo>
                <a:lnTo>
                  <a:pt x="65061" y="15623"/>
                </a:lnTo>
                <a:lnTo>
                  <a:pt x="58822" y="12599"/>
                </a:lnTo>
                <a:lnTo>
                  <a:pt x="52392" y="9908"/>
                </a:lnTo>
                <a:lnTo>
                  <a:pt x="45843" y="7502"/>
                </a:lnTo>
                <a:lnTo>
                  <a:pt x="39127" y="5407"/>
                </a:lnTo>
                <a:lnTo>
                  <a:pt x="32269" y="3644"/>
                </a:lnTo>
                <a:lnTo>
                  <a:pt x="25291" y="2215"/>
                </a:lnTo>
                <a:lnTo>
                  <a:pt x="18194" y="1144"/>
                </a:lnTo>
                <a:lnTo>
                  <a:pt x="11002" y="406"/>
                </a:lnTo>
                <a:lnTo>
                  <a:pt x="3691" y="25"/>
                </a:lnTo>
                <a:lnTo>
                  <a:pt x="0" y="1"/>
                </a:lnTo>
                <a:close/>
              </a:path>
            </a:pathLst>
          </a:custGeom>
          <a:solidFill>
            <a:srgbClr val="ECECEC">
              <a:alpha val="702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7" name="Google Shape;837;p72"/>
          <p:cNvSpPr txBox="1">
            <a:spLocks noGrp="1"/>
          </p:cNvSpPr>
          <p:nvPr>
            <p:ph type="title"/>
          </p:nvPr>
        </p:nvSpPr>
        <p:spPr>
          <a:xfrm>
            <a:off x="609600" y="1830000"/>
            <a:ext cx="55941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4300"/>
              <a:buNone/>
              <a:defRPr sz="4300" b="1">
                <a:solidFill>
                  <a:schemeClr val="dk2"/>
                </a:solidFill>
              </a:defRPr>
            </a:lvl1pPr>
            <a:lvl2pPr lvl="1" rtl="0">
              <a:spcBef>
                <a:spcPts val="0"/>
              </a:spcBef>
              <a:spcAft>
                <a:spcPts val="0"/>
              </a:spcAft>
              <a:buClr>
                <a:srgbClr val="F8F8F3"/>
              </a:buClr>
              <a:buSzPts val="6400"/>
              <a:buNone/>
              <a:defRPr sz="6400" b="1">
                <a:solidFill>
                  <a:srgbClr val="F8F8F3"/>
                </a:solidFill>
              </a:defRPr>
            </a:lvl2pPr>
            <a:lvl3pPr lvl="2" rtl="0">
              <a:spcBef>
                <a:spcPts val="0"/>
              </a:spcBef>
              <a:spcAft>
                <a:spcPts val="0"/>
              </a:spcAft>
              <a:buClr>
                <a:srgbClr val="F8F8F3"/>
              </a:buClr>
              <a:buSzPts val="6400"/>
              <a:buNone/>
              <a:defRPr sz="6400" b="1">
                <a:solidFill>
                  <a:srgbClr val="F8F8F3"/>
                </a:solidFill>
              </a:defRPr>
            </a:lvl3pPr>
            <a:lvl4pPr lvl="3" rtl="0">
              <a:spcBef>
                <a:spcPts val="0"/>
              </a:spcBef>
              <a:spcAft>
                <a:spcPts val="0"/>
              </a:spcAft>
              <a:buClr>
                <a:srgbClr val="F8F8F3"/>
              </a:buClr>
              <a:buSzPts val="6400"/>
              <a:buNone/>
              <a:defRPr sz="6400" b="1">
                <a:solidFill>
                  <a:srgbClr val="F8F8F3"/>
                </a:solidFill>
              </a:defRPr>
            </a:lvl4pPr>
            <a:lvl5pPr lvl="4" rtl="0">
              <a:spcBef>
                <a:spcPts val="0"/>
              </a:spcBef>
              <a:spcAft>
                <a:spcPts val="0"/>
              </a:spcAft>
              <a:buClr>
                <a:srgbClr val="F8F8F3"/>
              </a:buClr>
              <a:buSzPts val="6400"/>
              <a:buNone/>
              <a:defRPr sz="6400" b="1">
                <a:solidFill>
                  <a:srgbClr val="F8F8F3"/>
                </a:solidFill>
              </a:defRPr>
            </a:lvl5pPr>
            <a:lvl6pPr lvl="5" rtl="0">
              <a:spcBef>
                <a:spcPts val="0"/>
              </a:spcBef>
              <a:spcAft>
                <a:spcPts val="0"/>
              </a:spcAft>
              <a:buClr>
                <a:srgbClr val="F8F8F3"/>
              </a:buClr>
              <a:buSzPts val="6400"/>
              <a:buNone/>
              <a:defRPr sz="6400" b="1">
                <a:solidFill>
                  <a:srgbClr val="F8F8F3"/>
                </a:solidFill>
              </a:defRPr>
            </a:lvl6pPr>
            <a:lvl7pPr lvl="6" rtl="0">
              <a:spcBef>
                <a:spcPts val="0"/>
              </a:spcBef>
              <a:spcAft>
                <a:spcPts val="0"/>
              </a:spcAft>
              <a:buClr>
                <a:srgbClr val="F8F8F3"/>
              </a:buClr>
              <a:buSzPts val="6400"/>
              <a:buNone/>
              <a:defRPr sz="6400" b="1">
                <a:solidFill>
                  <a:srgbClr val="F8F8F3"/>
                </a:solidFill>
              </a:defRPr>
            </a:lvl7pPr>
            <a:lvl8pPr lvl="7" rtl="0">
              <a:spcBef>
                <a:spcPts val="0"/>
              </a:spcBef>
              <a:spcAft>
                <a:spcPts val="0"/>
              </a:spcAft>
              <a:buClr>
                <a:srgbClr val="F8F8F3"/>
              </a:buClr>
              <a:buSzPts val="6400"/>
              <a:buNone/>
              <a:defRPr sz="6400" b="1">
                <a:solidFill>
                  <a:srgbClr val="F8F8F3"/>
                </a:solidFill>
              </a:defRPr>
            </a:lvl8pPr>
            <a:lvl9pPr lvl="8" rtl="0">
              <a:spcBef>
                <a:spcPts val="0"/>
              </a:spcBef>
              <a:spcAft>
                <a:spcPts val="0"/>
              </a:spcAft>
              <a:buClr>
                <a:srgbClr val="F8F8F3"/>
              </a:buClr>
              <a:buSzPts val="6400"/>
              <a:buNone/>
              <a:defRPr sz="6400" b="1">
                <a:solidFill>
                  <a:srgbClr val="F8F8F3"/>
                </a:solidFill>
              </a:defRPr>
            </a:lvl9pPr>
          </a:lstStyle>
          <a:p>
            <a:endParaRPr/>
          </a:p>
        </p:txBody>
      </p:sp>
      <p:sp>
        <p:nvSpPr>
          <p:cNvPr id="838" name="Google Shape;838;p72"/>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839" name="Google Shape;839;p72"/>
          <p:cNvSpPr txBox="1">
            <a:spLocks noGrp="1"/>
          </p:cNvSpPr>
          <p:nvPr>
            <p:ph type="subTitle" idx="1"/>
          </p:nvPr>
        </p:nvSpPr>
        <p:spPr>
          <a:xfrm>
            <a:off x="609600" y="3852000"/>
            <a:ext cx="62484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1900"/>
              <a:buNone/>
              <a:defRPr sz="1900"/>
            </a:lvl2pPr>
            <a:lvl3pPr lvl="2" rtl="0">
              <a:lnSpc>
                <a:spcPct val="100000"/>
              </a:lnSpc>
              <a:spcBef>
                <a:spcPts val="0"/>
              </a:spcBef>
              <a:spcAft>
                <a:spcPts val="0"/>
              </a:spcAft>
              <a:buSzPts val="1900"/>
              <a:buNone/>
              <a:defRPr sz="1900"/>
            </a:lvl3pPr>
            <a:lvl4pPr lvl="3" rtl="0">
              <a:lnSpc>
                <a:spcPct val="100000"/>
              </a:lnSpc>
              <a:spcBef>
                <a:spcPts val="0"/>
              </a:spcBef>
              <a:spcAft>
                <a:spcPts val="0"/>
              </a:spcAft>
              <a:buSzPts val="1900"/>
              <a:buNone/>
              <a:defRPr sz="1900"/>
            </a:lvl4pPr>
            <a:lvl5pPr lvl="4" rtl="0">
              <a:lnSpc>
                <a:spcPct val="100000"/>
              </a:lnSpc>
              <a:spcBef>
                <a:spcPts val="0"/>
              </a:spcBef>
              <a:spcAft>
                <a:spcPts val="0"/>
              </a:spcAft>
              <a:buSzPts val="1900"/>
              <a:buNone/>
              <a:defRPr sz="1900"/>
            </a:lvl5pPr>
            <a:lvl6pPr lvl="5" rtl="0">
              <a:lnSpc>
                <a:spcPct val="100000"/>
              </a:lnSpc>
              <a:spcBef>
                <a:spcPts val="0"/>
              </a:spcBef>
              <a:spcAft>
                <a:spcPts val="0"/>
              </a:spcAft>
              <a:buSzPts val="1900"/>
              <a:buNone/>
              <a:defRPr sz="1900"/>
            </a:lvl6pPr>
            <a:lvl7pPr lvl="6" rtl="0">
              <a:lnSpc>
                <a:spcPct val="100000"/>
              </a:lnSpc>
              <a:spcBef>
                <a:spcPts val="0"/>
              </a:spcBef>
              <a:spcAft>
                <a:spcPts val="0"/>
              </a:spcAft>
              <a:buSzPts val="1900"/>
              <a:buNone/>
              <a:defRPr sz="1900"/>
            </a:lvl7pPr>
            <a:lvl8pPr lvl="7" rtl="0">
              <a:lnSpc>
                <a:spcPct val="100000"/>
              </a:lnSpc>
              <a:spcBef>
                <a:spcPts val="0"/>
              </a:spcBef>
              <a:spcAft>
                <a:spcPts val="0"/>
              </a:spcAft>
              <a:buSzPts val="1900"/>
              <a:buNone/>
              <a:defRPr sz="1900"/>
            </a:lvl8pPr>
            <a:lvl9pPr lvl="8" rtl="0">
              <a:lnSpc>
                <a:spcPct val="100000"/>
              </a:lnSpc>
              <a:spcBef>
                <a:spcPts val="0"/>
              </a:spcBef>
              <a:spcAft>
                <a:spcPts val="0"/>
              </a:spcAft>
              <a:buSzPts val="1900"/>
              <a:buNone/>
              <a:defRPr sz="1900"/>
            </a:lvl9pPr>
          </a:lstStyle>
          <a:p>
            <a:endParaRPr/>
          </a:p>
        </p:txBody>
      </p:sp>
      <p:grpSp>
        <p:nvGrpSpPr>
          <p:cNvPr id="840" name="Google Shape;840;p72"/>
          <p:cNvGrpSpPr/>
          <p:nvPr/>
        </p:nvGrpSpPr>
        <p:grpSpPr>
          <a:xfrm>
            <a:off x="415585" y="6427302"/>
            <a:ext cx="1329629" cy="189008"/>
            <a:chOff x="237650" y="2349675"/>
            <a:chExt cx="7144700" cy="1015625"/>
          </a:xfrm>
        </p:grpSpPr>
        <p:sp>
          <p:nvSpPr>
            <p:cNvPr id="841" name="Google Shape;841;p72"/>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2" name="Google Shape;842;p72"/>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3" name="Google Shape;843;p72"/>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4" name="Google Shape;844;p72"/>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5" name="Google Shape;845;p72"/>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6" name="Google Shape;846;p72"/>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7" name="Google Shape;847;p72"/>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8" name="Google Shape;848;p72"/>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49" name="Google Shape;849;p72"/>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50" name="Google Shape;850;p72"/>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51" name="Google Shape;851;p72"/>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pic>
        <p:nvPicPr>
          <p:cNvPr id="852" name="Google Shape;852;p72"/>
          <p:cNvPicPr preferRelativeResize="0"/>
          <p:nvPr/>
        </p:nvPicPr>
        <p:blipFill rotWithShape="1">
          <a:blip r:embed="rId2">
            <a:alphaModFix/>
          </a:blip>
          <a:srcRect b="1097"/>
          <a:stretch/>
        </p:blipFill>
        <p:spPr>
          <a:xfrm>
            <a:off x="7881650" y="986933"/>
            <a:ext cx="2372266" cy="4776264"/>
          </a:xfrm>
          <a:prstGeom prst="rect">
            <a:avLst/>
          </a:prstGeom>
          <a:noFill/>
          <a:ln>
            <a:noFill/>
          </a:ln>
          <a:effectLst>
            <a:reflection stA="15000" endPos="16000" fadeDir="5400012" sy="-100000" algn="bl" rotWithShape="0"/>
          </a:effectLst>
        </p:spPr>
      </p:pic>
      <p:grpSp>
        <p:nvGrpSpPr>
          <p:cNvPr id="853" name="Google Shape;853;p72"/>
          <p:cNvGrpSpPr/>
          <p:nvPr/>
        </p:nvGrpSpPr>
        <p:grpSpPr>
          <a:xfrm>
            <a:off x="415598" y="6427310"/>
            <a:ext cx="1329629" cy="189008"/>
            <a:chOff x="237650" y="2349675"/>
            <a:chExt cx="7144700" cy="1015625"/>
          </a:xfrm>
        </p:grpSpPr>
        <p:sp>
          <p:nvSpPr>
            <p:cNvPr id="854" name="Google Shape;854;p72"/>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5" name="Google Shape;855;p72"/>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6" name="Google Shape;856;p72"/>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7" name="Google Shape;857;p72"/>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8" name="Google Shape;858;p72"/>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9" name="Google Shape;859;p72"/>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0" name="Google Shape;860;p72"/>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1" name="Google Shape;861;p72"/>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2" name="Google Shape;862;p72"/>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3" name="Google Shape;863;p72"/>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4" name="Google Shape;864;p72"/>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Appendix 1 2 1">
  <p:cSld name="Appendix_1_2_1">
    <p:spTree>
      <p:nvGrpSpPr>
        <p:cNvPr id="1" name="Shape 36"/>
        <p:cNvGrpSpPr/>
        <p:nvPr/>
      </p:nvGrpSpPr>
      <p:grpSpPr>
        <a:xfrm>
          <a:off x="0" y="0"/>
          <a:ext cx="0" cy="0"/>
          <a:chOff x="0" y="0"/>
          <a:chExt cx="0" cy="0"/>
        </a:xfrm>
      </p:grpSpPr>
      <p:sp>
        <p:nvSpPr>
          <p:cNvPr id="37" name="Google Shape;37;p8"/>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38" name="Google Shape;38;p8"/>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39" name="Google Shape;39;p8"/>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40" name="Google Shape;40;p8"/>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41" name="Google Shape;41;p8"/>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42" name="Google Shape;42;p8"/>
          <p:cNvPicPr preferRelativeResize="0"/>
          <p:nvPr/>
        </p:nvPicPr>
        <p:blipFill rotWithShape="1">
          <a:blip r:embed="rId2">
            <a:alphaModFix/>
          </a:blip>
          <a:srcRect l="29528" t="759" r="27149" b="34283"/>
          <a:stretch/>
        </p:blipFill>
        <p:spPr>
          <a:xfrm flipH="1">
            <a:off x="1538490" y="1024140"/>
            <a:ext cx="4809600" cy="48096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2B Section Break/Big Idea  - Add Image">
  <p:cSld name="SECTION_HEADER_1_1_2">
    <p:bg>
      <p:bgPr>
        <a:solidFill>
          <a:schemeClr val="lt2"/>
        </a:solidFill>
        <a:effectLst/>
      </p:bgPr>
    </p:bg>
    <p:spTree>
      <p:nvGrpSpPr>
        <p:cNvPr id="1" name="Shape 865"/>
        <p:cNvGrpSpPr/>
        <p:nvPr/>
      </p:nvGrpSpPr>
      <p:grpSpPr>
        <a:xfrm>
          <a:off x="0" y="0"/>
          <a:ext cx="0" cy="0"/>
          <a:chOff x="0" y="0"/>
          <a:chExt cx="0" cy="0"/>
        </a:xfrm>
      </p:grpSpPr>
      <p:grpSp>
        <p:nvGrpSpPr>
          <p:cNvPr id="866" name="Google Shape;866;p73"/>
          <p:cNvGrpSpPr/>
          <p:nvPr/>
        </p:nvGrpSpPr>
        <p:grpSpPr>
          <a:xfrm>
            <a:off x="415598" y="6427310"/>
            <a:ext cx="1329629" cy="189008"/>
            <a:chOff x="237650" y="2349675"/>
            <a:chExt cx="7144700" cy="1015625"/>
          </a:xfrm>
        </p:grpSpPr>
        <p:sp>
          <p:nvSpPr>
            <p:cNvPr id="867" name="Google Shape;867;p73"/>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8" name="Google Shape;868;p73"/>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9" name="Google Shape;869;p73"/>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0" name="Google Shape;870;p73"/>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1" name="Google Shape;871;p73"/>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2" name="Google Shape;872;p73"/>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3" name="Google Shape;873;p73"/>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4" name="Google Shape;874;p73"/>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5" name="Google Shape;875;p73"/>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6" name="Google Shape;876;p73"/>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7" name="Google Shape;877;p73"/>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878" name="Google Shape;878;p73"/>
          <p:cNvSpPr txBox="1">
            <a:spLocks noGrp="1"/>
          </p:cNvSpPr>
          <p:nvPr>
            <p:ph type="title"/>
          </p:nvPr>
        </p:nvSpPr>
        <p:spPr>
          <a:xfrm>
            <a:off x="609600" y="2244933"/>
            <a:ext cx="50268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dk2"/>
              </a:buClr>
              <a:buSzPts val="6100"/>
              <a:buNone/>
              <a:defRPr sz="6100" b="1">
                <a:solidFill>
                  <a:schemeClr val="dk2"/>
                </a:solidFill>
              </a:defRPr>
            </a:lvl1pPr>
            <a:lvl2pPr lvl="1" rtl="0">
              <a:spcBef>
                <a:spcPts val="0"/>
              </a:spcBef>
              <a:spcAft>
                <a:spcPts val="0"/>
              </a:spcAft>
              <a:buClr>
                <a:srgbClr val="F72546"/>
              </a:buClr>
              <a:buSzPts val="6100"/>
              <a:buNone/>
              <a:defRPr sz="6100" b="1">
                <a:solidFill>
                  <a:srgbClr val="F72546"/>
                </a:solidFill>
              </a:defRPr>
            </a:lvl2pPr>
            <a:lvl3pPr lvl="2" rtl="0">
              <a:spcBef>
                <a:spcPts val="0"/>
              </a:spcBef>
              <a:spcAft>
                <a:spcPts val="0"/>
              </a:spcAft>
              <a:buClr>
                <a:srgbClr val="F72546"/>
              </a:buClr>
              <a:buSzPts val="6100"/>
              <a:buNone/>
              <a:defRPr sz="6100" b="1">
                <a:solidFill>
                  <a:srgbClr val="F72546"/>
                </a:solidFill>
              </a:defRPr>
            </a:lvl3pPr>
            <a:lvl4pPr lvl="3" rtl="0">
              <a:spcBef>
                <a:spcPts val="0"/>
              </a:spcBef>
              <a:spcAft>
                <a:spcPts val="0"/>
              </a:spcAft>
              <a:buClr>
                <a:srgbClr val="F72546"/>
              </a:buClr>
              <a:buSzPts val="6100"/>
              <a:buNone/>
              <a:defRPr sz="6100" b="1">
                <a:solidFill>
                  <a:srgbClr val="F72546"/>
                </a:solidFill>
              </a:defRPr>
            </a:lvl4pPr>
            <a:lvl5pPr lvl="4" rtl="0">
              <a:spcBef>
                <a:spcPts val="0"/>
              </a:spcBef>
              <a:spcAft>
                <a:spcPts val="0"/>
              </a:spcAft>
              <a:buClr>
                <a:srgbClr val="F72546"/>
              </a:buClr>
              <a:buSzPts val="6100"/>
              <a:buNone/>
              <a:defRPr sz="6100" b="1">
                <a:solidFill>
                  <a:srgbClr val="F72546"/>
                </a:solidFill>
              </a:defRPr>
            </a:lvl5pPr>
            <a:lvl6pPr lvl="5" rtl="0">
              <a:spcBef>
                <a:spcPts val="0"/>
              </a:spcBef>
              <a:spcAft>
                <a:spcPts val="0"/>
              </a:spcAft>
              <a:buClr>
                <a:srgbClr val="F72546"/>
              </a:buClr>
              <a:buSzPts val="6100"/>
              <a:buNone/>
              <a:defRPr sz="6100" b="1">
                <a:solidFill>
                  <a:srgbClr val="F72546"/>
                </a:solidFill>
              </a:defRPr>
            </a:lvl6pPr>
            <a:lvl7pPr lvl="6" rtl="0">
              <a:spcBef>
                <a:spcPts val="0"/>
              </a:spcBef>
              <a:spcAft>
                <a:spcPts val="0"/>
              </a:spcAft>
              <a:buClr>
                <a:srgbClr val="F72546"/>
              </a:buClr>
              <a:buSzPts val="6100"/>
              <a:buNone/>
              <a:defRPr sz="6100" b="1">
                <a:solidFill>
                  <a:srgbClr val="F72546"/>
                </a:solidFill>
              </a:defRPr>
            </a:lvl7pPr>
            <a:lvl8pPr lvl="7" rtl="0">
              <a:spcBef>
                <a:spcPts val="0"/>
              </a:spcBef>
              <a:spcAft>
                <a:spcPts val="0"/>
              </a:spcAft>
              <a:buClr>
                <a:srgbClr val="F72546"/>
              </a:buClr>
              <a:buSzPts val="6100"/>
              <a:buNone/>
              <a:defRPr sz="6100" b="1">
                <a:solidFill>
                  <a:srgbClr val="F72546"/>
                </a:solidFill>
              </a:defRPr>
            </a:lvl8pPr>
            <a:lvl9pPr lvl="8" rtl="0">
              <a:spcBef>
                <a:spcPts val="0"/>
              </a:spcBef>
              <a:spcAft>
                <a:spcPts val="0"/>
              </a:spcAft>
              <a:buClr>
                <a:srgbClr val="F72546"/>
              </a:buClr>
              <a:buSzPts val="6100"/>
              <a:buNone/>
              <a:defRPr sz="6100" b="1">
                <a:solidFill>
                  <a:srgbClr val="F72546"/>
                </a:solidFill>
              </a:defRPr>
            </a:lvl9pPr>
          </a:lstStyle>
          <a:p>
            <a:endParaRPr/>
          </a:p>
        </p:txBody>
      </p:sp>
      <p:sp>
        <p:nvSpPr>
          <p:cNvPr id="879" name="Google Shape;879;p73"/>
          <p:cNvSpPr txBox="1">
            <a:spLocks noGrp="1"/>
          </p:cNvSpPr>
          <p:nvPr>
            <p:ph type="subTitle" idx="1"/>
          </p:nvPr>
        </p:nvSpPr>
        <p:spPr>
          <a:xfrm>
            <a:off x="609600" y="4341067"/>
            <a:ext cx="50268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300"/>
              <a:buNone/>
              <a:defRPr/>
            </a:lvl1pPr>
            <a:lvl2pPr lvl="1" rtl="0">
              <a:lnSpc>
                <a:spcPct val="100000"/>
              </a:lnSpc>
              <a:spcBef>
                <a:spcPts val="0"/>
              </a:spcBef>
              <a:spcAft>
                <a:spcPts val="0"/>
              </a:spcAft>
              <a:buSzPts val="3600"/>
              <a:buNone/>
              <a:defRPr sz="3600"/>
            </a:lvl2pPr>
            <a:lvl3pPr lvl="2" rtl="0">
              <a:lnSpc>
                <a:spcPct val="100000"/>
              </a:lnSpc>
              <a:spcBef>
                <a:spcPts val="0"/>
              </a:spcBef>
              <a:spcAft>
                <a:spcPts val="0"/>
              </a:spcAft>
              <a:buSzPts val="3600"/>
              <a:buNone/>
              <a:defRPr sz="3600"/>
            </a:lvl3pPr>
            <a:lvl4pPr lvl="3" rtl="0">
              <a:lnSpc>
                <a:spcPct val="100000"/>
              </a:lnSpc>
              <a:spcBef>
                <a:spcPts val="0"/>
              </a:spcBef>
              <a:spcAft>
                <a:spcPts val="0"/>
              </a:spcAft>
              <a:buSzPts val="3600"/>
              <a:buNone/>
              <a:defRPr sz="3600"/>
            </a:lvl4pPr>
            <a:lvl5pPr lvl="4" rtl="0">
              <a:lnSpc>
                <a:spcPct val="100000"/>
              </a:lnSpc>
              <a:spcBef>
                <a:spcPts val="0"/>
              </a:spcBef>
              <a:spcAft>
                <a:spcPts val="0"/>
              </a:spcAft>
              <a:buSzPts val="3600"/>
              <a:buNone/>
              <a:defRPr sz="3600"/>
            </a:lvl5pPr>
            <a:lvl6pPr lvl="5" rtl="0">
              <a:lnSpc>
                <a:spcPct val="100000"/>
              </a:lnSpc>
              <a:spcBef>
                <a:spcPts val="0"/>
              </a:spcBef>
              <a:spcAft>
                <a:spcPts val="0"/>
              </a:spcAft>
              <a:buSzPts val="3600"/>
              <a:buNone/>
              <a:defRPr sz="3600"/>
            </a:lvl6pPr>
            <a:lvl7pPr lvl="6" rtl="0">
              <a:lnSpc>
                <a:spcPct val="100000"/>
              </a:lnSpc>
              <a:spcBef>
                <a:spcPts val="0"/>
              </a:spcBef>
              <a:spcAft>
                <a:spcPts val="0"/>
              </a:spcAft>
              <a:buSzPts val="3600"/>
              <a:buNone/>
              <a:defRPr sz="3600"/>
            </a:lvl7pPr>
            <a:lvl8pPr lvl="7" rtl="0">
              <a:lnSpc>
                <a:spcPct val="100000"/>
              </a:lnSpc>
              <a:spcBef>
                <a:spcPts val="0"/>
              </a:spcBef>
              <a:spcAft>
                <a:spcPts val="0"/>
              </a:spcAft>
              <a:buSzPts val="3600"/>
              <a:buNone/>
              <a:defRPr sz="3600"/>
            </a:lvl8pPr>
            <a:lvl9pPr lvl="8" rtl="0">
              <a:lnSpc>
                <a:spcPct val="100000"/>
              </a:lnSpc>
              <a:spcBef>
                <a:spcPts val="0"/>
              </a:spcBef>
              <a:spcAft>
                <a:spcPts val="0"/>
              </a:spcAft>
              <a:buSzPts val="3600"/>
              <a:buNone/>
              <a:defRPr sz="3600"/>
            </a:lvl9pPr>
          </a:lstStyle>
          <a:p>
            <a:endParaRPr/>
          </a:p>
        </p:txBody>
      </p:sp>
      <p:sp>
        <p:nvSpPr>
          <p:cNvPr id="880" name="Google Shape;880;p7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3F3EA"/>
                </a:solidFill>
              </a:defRPr>
            </a:lvl1pPr>
            <a:lvl2pPr lvl="1" rtl="0">
              <a:buNone/>
              <a:defRPr>
                <a:solidFill>
                  <a:srgbClr val="F3F3EA"/>
                </a:solidFill>
              </a:defRPr>
            </a:lvl2pPr>
            <a:lvl3pPr lvl="2" rtl="0">
              <a:buNone/>
              <a:defRPr>
                <a:solidFill>
                  <a:srgbClr val="F3F3EA"/>
                </a:solidFill>
              </a:defRPr>
            </a:lvl3pPr>
            <a:lvl4pPr lvl="3" rtl="0">
              <a:buNone/>
              <a:defRPr>
                <a:solidFill>
                  <a:srgbClr val="F3F3EA"/>
                </a:solidFill>
              </a:defRPr>
            </a:lvl4pPr>
            <a:lvl5pPr lvl="4" rtl="0">
              <a:buNone/>
              <a:defRPr>
                <a:solidFill>
                  <a:srgbClr val="F3F3EA"/>
                </a:solidFill>
              </a:defRPr>
            </a:lvl5pPr>
            <a:lvl6pPr lvl="5" rtl="0">
              <a:buNone/>
              <a:defRPr>
                <a:solidFill>
                  <a:srgbClr val="F3F3EA"/>
                </a:solidFill>
              </a:defRPr>
            </a:lvl6pPr>
            <a:lvl7pPr lvl="6" rtl="0">
              <a:buNone/>
              <a:defRPr>
                <a:solidFill>
                  <a:srgbClr val="F3F3EA"/>
                </a:solidFill>
              </a:defRPr>
            </a:lvl7pPr>
            <a:lvl8pPr lvl="7" rtl="0">
              <a:buNone/>
              <a:defRPr>
                <a:solidFill>
                  <a:srgbClr val="F3F3EA"/>
                </a:solidFill>
              </a:defRPr>
            </a:lvl8pPr>
            <a:lvl9pPr lvl="8" rtl="0">
              <a:buNone/>
              <a:defRPr>
                <a:solidFill>
                  <a:srgbClr val="F3F3EA"/>
                </a:solidFill>
              </a:defRPr>
            </a:lvl9pPr>
          </a:lstStyle>
          <a:p>
            <a:pPr marL="0" lvl="0" indent="0" algn="r" rtl="0">
              <a:spcBef>
                <a:spcPts val="0"/>
              </a:spcBef>
              <a:spcAft>
                <a:spcPts val="0"/>
              </a:spcAft>
              <a:buNone/>
            </a:pPr>
            <a:fld id="{00000000-1234-1234-1234-123412341234}" type="slidenum">
              <a:rPr lang="en-US"/>
              <a:t>‹#›</a:t>
            </a:fld>
            <a:endParaRPr/>
          </a:p>
        </p:txBody>
      </p:sp>
      <p:sp>
        <p:nvSpPr>
          <p:cNvPr id="881" name="Google Shape;881;p73"/>
          <p:cNvSpPr txBox="1">
            <a:spLocks noGrp="1"/>
          </p:cNvSpPr>
          <p:nvPr>
            <p:ph type="sldNum" idx="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882" name="Google Shape;882;p73"/>
          <p:cNvSpPr/>
          <p:nvPr/>
        </p:nvSpPr>
        <p:spPr>
          <a:xfrm rot="5400000" flipH="1">
            <a:off x="3276773" y="2814208"/>
            <a:ext cx="6857629" cy="1229621"/>
          </a:xfrm>
          <a:custGeom>
            <a:avLst/>
            <a:gdLst/>
            <a:ahLst/>
            <a:cxnLst/>
            <a:rect l="l" t="t" r="r" b="b"/>
            <a:pathLst>
              <a:path w="204996" h="36675" extrusionOk="0">
                <a:moveTo>
                  <a:pt x="111000" y="1"/>
                </a:moveTo>
                <a:lnTo>
                  <a:pt x="107690" y="48"/>
                </a:lnTo>
                <a:lnTo>
                  <a:pt x="103951" y="144"/>
                </a:lnTo>
                <a:lnTo>
                  <a:pt x="96545" y="596"/>
                </a:lnTo>
                <a:lnTo>
                  <a:pt x="89186" y="1334"/>
                </a:lnTo>
                <a:lnTo>
                  <a:pt x="81899" y="2358"/>
                </a:lnTo>
                <a:lnTo>
                  <a:pt x="74707" y="3668"/>
                </a:lnTo>
                <a:lnTo>
                  <a:pt x="67610" y="5216"/>
                </a:lnTo>
                <a:lnTo>
                  <a:pt x="60585" y="7050"/>
                </a:lnTo>
                <a:lnTo>
                  <a:pt x="53679" y="9145"/>
                </a:lnTo>
                <a:lnTo>
                  <a:pt x="46891" y="11479"/>
                </a:lnTo>
                <a:lnTo>
                  <a:pt x="40200" y="14075"/>
                </a:lnTo>
                <a:lnTo>
                  <a:pt x="33627" y="16909"/>
                </a:lnTo>
                <a:lnTo>
                  <a:pt x="27197" y="19981"/>
                </a:lnTo>
                <a:lnTo>
                  <a:pt x="20886" y="23291"/>
                </a:lnTo>
                <a:lnTo>
                  <a:pt x="14742" y="26839"/>
                </a:lnTo>
                <a:lnTo>
                  <a:pt x="8717" y="30602"/>
                </a:lnTo>
                <a:lnTo>
                  <a:pt x="2858" y="34579"/>
                </a:lnTo>
                <a:lnTo>
                  <a:pt x="1" y="36675"/>
                </a:lnTo>
                <a:lnTo>
                  <a:pt x="204996" y="36675"/>
                </a:lnTo>
                <a:lnTo>
                  <a:pt x="204996" y="27840"/>
                </a:lnTo>
                <a:lnTo>
                  <a:pt x="202329" y="26125"/>
                </a:lnTo>
                <a:lnTo>
                  <a:pt x="196899" y="22886"/>
                </a:lnTo>
                <a:lnTo>
                  <a:pt x="191350" y="19862"/>
                </a:lnTo>
                <a:lnTo>
                  <a:pt x="185682" y="17004"/>
                </a:lnTo>
                <a:lnTo>
                  <a:pt x="179919" y="14361"/>
                </a:lnTo>
                <a:lnTo>
                  <a:pt x="174061" y="11932"/>
                </a:lnTo>
                <a:lnTo>
                  <a:pt x="168107" y="9717"/>
                </a:lnTo>
                <a:lnTo>
                  <a:pt x="162058" y="7693"/>
                </a:lnTo>
                <a:lnTo>
                  <a:pt x="155938" y="5907"/>
                </a:lnTo>
                <a:lnTo>
                  <a:pt x="149722" y="4359"/>
                </a:lnTo>
                <a:lnTo>
                  <a:pt x="143435" y="3025"/>
                </a:lnTo>
                <a:lnTo>
                  <a:pt x="137077" y="1930"/>
                </a:lnTo>
                <a:lnTo>
                  <a:pt x="130647" y="1072"/>
                </a:lnTo>
                <a:lnTo>
                  <a:pt x="124146" y="477"/>
                </a:lnTo>
                <a:lnTo>
                  <a:pt x="117597" y="96"/>
                </a:lnTo>
                <a:lnTo>
                  <a:pt x="11100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3" name="Google Shape;883;p73"/>
          <p:cNvSpPr txBox="1">
            <a:spLocks noGrp="1"/>
          </p:cNvSpPr>
          <p:nvPr>
            <p:ph type="sldNum" idx="3"/>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884" name="Google Shape;884;p73"/>
          <p:cNvSpPr>
            <a:spLocks noGrp="1"/>
          </p:cNvSpPr>
          <p:nvPr>
            <p:ph type="pic" idx="4"/>
          </p:nvPr>
        </p:nvSpPr>
        <p:spPr>
          <a:xfrm flipH="1">
            <a:off x="5303700" y="-67"/>
            <a:ext cx="6888300" cy="6858000"/>
          </a:xfrm>
          <a:prstGeom prst="flowChartDelay">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Break/Big Idea 7 - Add Image">
  <p:cSld name="SECTION_HEADER_1_1_1">
    <p:bg>
      <p:bgPr>
        <a:solidFill>
          <a:schemeClr val="dk1"/>
        </a:solidFill>
        <a:effectLst/>
      </p:bgPr>
    </p:bg>
    <p:spTree>
      <p:nvGrpSpPr>
        <p:cNvPr id="1" name="Shape 885"/>
        <p:cNvGrpSpPr/>
        <p:nvPr/>
      </p:nvGrpSpPr>
      <p:grpSpPr>
        <a:xfrm>
          <a:off x="0" y="0"/>
          <a:ext cx="0" cy="0"/>
          <a:chOff x="0" y="0"/>
          <a:chExt cx="0" cy="0"/>
        </a:xfrm>
      </p:grpSpPr>
      <p:grpSp>
        <p:nvGrpSpPr>
          <p:cNvPr id="886" name="Google Shape;886;p74"/>
          <p:cNvGrpSpPr/>
          <p:nvPr/>
        </p:nvGrpSpPr>
        <p:grpSpPr>
          <a:xfrm>
            <a:off x="415598" y="6427310"/>
            <a:ext cx="1329629" cy="189008"/>
            <a:chOff x="237650" y="2349675"/>
            <a:chExt cx="7144700" cy="1015625"/>
          </a:xfrm>
        </p:grpSpPr>
        <p:sp>
          <p:nvSpPr>
            <p:cNvPr id="887" name="Google Shape;887;p74"/>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8" name="Google Shape;888;p74"/>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9" name="Google Shape;889;p74"/>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0" name="Google Shape;890;p74"/>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1" name="Google Shape;891;p74"/>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2" name="Google Shape;892;p74"/>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3" name="Google Shape;893;p74"/>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4" name="Google Shape;894;p74"/>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5" name="Google Shape;895;p74"/>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6" name="Google Shape;896;p74"/>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7" name="Google Shape;897;p74"/>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898" name="Google Shape;898;p74"/>
          <p:cNvSpPr txBox="1">
            <a:spLocks noGrp="1"/>
          </p:cNvSpPr>
          <p:nvPr>
            <p:ph type="title"/>
          </p:nvPr>
        </p:nvSpPr>
        <p:spPr>
          <a:xfrm>
            <a:off x="6630600" y="1983833"/>
            <a:ext cx="5026800" cy="20220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6100"/>
              <a:buNone/>
              <a:defRPr sz="6100" b="1">
                <a:solidFill>
                  <a:schemeClr val="lt2"/>
                </a:solidFill>
              </a:defRPr>
            </a:lvl1pPr>
            <a:lvl2pPr lvl="1" rtl="0">
              <a:spcBef>
                <a:spcPts val="0"/>
              </a:spcBef>
              <a:spcAft>
                <a:spcPts val="0"/>
              </a:spcAft>
              <a:buClr>
                <a:schemeClr val="lt2"/>
              </a:buClr>
              <a:buSzPts val="6100"/>
              <a:buNone/>
              <a:defRPr sz="6100" b="1">
                <a:solidFill>
                  <a:schemeClr val="lt2"/>
                </a:solidFill>
              </a:defRPr>
            </a:lvl2pPr>
            <a:lvl3pPr lvl="2" rtl="0">
              <a:spcBef>
                <a:spcPts val="0"/>
              </a:spcBef>
              <a:spcAft>
                <a:spcPts val="0"/>
              </a:spcAft>
              <a:buClr>
                <a:schemeClr val="lt2"/>
              </a:buClr>
              <a:buSzPts val="6100"/>
              <a:buNone/>
              <a:defRPr sz="6100" b="1">
                <a:solidFill>
                  <a:schemeClr val="lt2"/>
                </a:solidFill>
              </a:defRPr>
            </a:lvl3pPr>
            <a:lvl4pPr lvl="3" rtl="0">
              <a:spcBef>
                <a:spcPts val="0"/>
              </a:spcBef>
              <a:spcAft>
                <a:spcPts val="0"/>
              </a:spcAft>
              <a:buClr>
                <a:schemeClr val="lt2"/>
              </a:buClr>
              <a:buSzPts val="6100"/>
              <a:buNone/>
              <a:defRPr sz="6100" b="1">
                <a:solidFill>
                  <a:schemeClr val="lt2"/>
                </a:solidFill>
              </a:defRPr>
            </a:lvl4pPr>
            <a:lvl5pPr lvl="4" rtl="0">
              <a:spcBef>
                <a:spcPts val="0"/>
              </a:spcBef>
              <a:spcAft>
                <a:spcPts val="0"/>
              </a:spcAft>
              <a:buClr>
                <a:schemeClr val="lt2"/>
              </a:buClr>
              <a:buSzPts val="6100"/>
              <a:buNone/>
              <a:defRPr sz="6100" b="1">
                <a:solidFill>
                  <a:schemeClr val="lt2"/>
                </a:solidFill>
              </a:defRPr>
            </a:lvl5pPr>
            <a:lvl6pPr lvl="5" rtl="0">
              <a:spcBef>
                <a:spcPts val="0"/>
              </a:spcBef>
              <a:spcAft>
                <a:spcPts val="0"/>
              </a:spcAft>
              <a:buClr>
                <a:schemeClr val="lt2"/>
              </a:buClr>
              <a:buSzPts val="6100"/>
              <a:buNone/>
              <a:defRPr sz="6100" b="1">
                <a:solidFill>
                  <a:schemeClr val="lt2"/>
                </a:solidFill>
              </a:defRPr>
            </a:lvl6pPr>
            <a:lvl7pPr lvl="6" rtl="0">
              <a:spcBef>
                <a:spcPts val="0"/>
              </a:spcBef>
              <a:spcAft>
                <a:spcPts val="0"/>
              </a:spcAft>
              <a:buClr>
                <a:schemeClr val="lt2"/>
              </a:buClr>
              <a:buSzPts val="6100"/>
              <a:buNone/>
              <a:defRPr sz="6100" b="1">
                <a:solidFill>
                  <a:schemeClr val="lt2"/>
                </a:solidFill>
              </a:defRPr>
            </a:lvl7pPr>
            <a:lvl8pPr lvl="7" rtl="0">
              <a:spcBef>
                <a:spcPts val="0"/>
              </a:spcBef>
              <a:spcAft>
                <a:spcPts val="0"/>
              </a:spcAft>
              <a:buClr>
                <a:schemeClr val="lt2"/>
              </a:buClr>
              <a:buSzPts val="6100"/>
              <a:buNone/>
              <a:defRPr sz="6100" b="1">
                <a:solidFill>
                  <a:schemeClr val="lt2"/>
                </a:solidFill>
              </a:defRPr>
            </a:lvl8pPr>
            <a:lvl9pPr lvl="8" rtl="0">
              <a:spcBef>
                <a:spcPts val="0"/>
              </a:spcBef>
              <a:spcAft>
                <a:spcPts val="0"/>
              </a:spcAft>
              <a:buClr>
                <a:schemeClr val="lt2"/>
              </a:buClr>
              <a:buSzPts val="6100"/>
              <a:buNone/>
              <a:defRPr sz="6100" b="1">
                <a:solidFill>
                  <a:schemeClr val="lt2"/>
                </a:solidFill>
              </a:defRPr>
            </a:lvl9pPr>
          </a:lstStyle>
          <a:p>
            <a:endParaRPr/>
          </a:p>
        </p:txBody>
      </p:sp>
      <p:sp>
        <p:nvSpPr>
          <p:cNvPr id="899" name="Google Shape;899;p7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3F3EA"/>
                </a:solidFill>
              </a:defRPr>
            </a:lvl1pPr>
            <a:lvl2pPr lvl="1" rtl="0">
              <a:buNone/>
              <a:defRPr>
                <a:solidFill>
                  <a:srgbClr val="F3F3EA"/>
                </a:solidFill>
              </a:defRPr>
            </a:lvl2pPr>
            <a:lvl3pPr lvl="2" rtl="0">
              <a:buNone/>
              <a:defRPr>
                <a:solidFill>
                  <a:srgbClr val="F3F3EA"/>
                </a:solidFill>
              </a:defRPr>
            </a:lvl3pPr>
            <a:lvl4pPr lvl="3" rtl="0">
              <a:buNone/>
              <a:defRPr>
                <a:solidFill>
                  <a:srgbClr val="F3F3EA"/>
                </a:solidFill>
              </a:defRPr>
            </a:lvl4pPr>
            <a:lvl5pPr lvl="4" rtl="0">
              <a:buNone/>
              <a:defRPr>
                <a:solidFill>
                  <a:srgbClr val="F3F3EA"/>
                </a:solidFill>
              </a:defRPr>
            </a:lvl5pPr>
            <a:lvl6pPr lvl="5" rtl="0">
              <a:buNone/>
              <a:defRPr>
                <a:solidFill>
                  <a:srgbClr val="F3F3EA"/>
                </a:solidFill>
              </a:defRPr>
            </a:lvl6pPr>
            <a:lvl7pPr lvl="6" rtl="0">
              <a:buNone/>
              <a:defRPr>
                <a:solidFill>
                  <a:srgbClr val="F3F3EA"/>
                </a:solidFill>
              </a:defRPr>
            </a:lvl7pPr>
            <a:lvl8pPr lvl="7" rtl="0">
              <a:buNone/>
              <a:defRPr>
                <a:solidFill>
                  <a:srgbClr val="F3F3EA"/>
                </a:solidFill>
              </a:defRPr>
            </a:lvl8pPr>
            <a:lvl9pPr lvl="8" rtl="0">
              <a:buNone/>
              <a:defRPr>
                <a:solidFill>
                  <a:srgbClr val="F3F3EA"/>
                </a:solidFill>
              </a:defRPr>
            </a:lvl9pPr>
          </a:lstStyle>
          <a:p>
            <a:pPr marL="0" lvl="0" indent="0" algn="r" rtl="0">
              <a:spcBef>
                <a:spcPts val="0"/>
              </a:spcBef>
              <a:spcAft>
                <a:spcPts val="0"/>
              </a:spcAft>
              <a:buNone/>
            </a:pPr>
            <a:fld id="{00000000-1234-1234-1234-123412341234}" type="slidenum">
              <a:rPr lang="en-US"/>
              <a:t>‹#›</a:t>
            </a:fld>
            <a:endParaRPr/>
          </a:p>
        </p:txBody>
      </p:sp>
      <p:sp>
        <p:nvSpPr>
          <p:cNvPr id="900" name="Google Shape;900;p74"/>
          <p:cNvSpPr txBox="1">
            <a:spLocks noGrp="1"/>
          </p:cNvSpPr>
          <p:nvPr>
            <p:ph type="sldNum" idx="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rgbClr val="F8F8F3"/>
                </a:solidFill>
              </a:defRPr>
            </a:lvl1pPr>
            <a:lvl2pPr lvl="1" rtl="0">
              <a:buNone/>
              <a:defRPr>
                <a:solidFill>
                  <a:srgbClr val="F8F8F3"/>
                </a:solidFill>
              </a:defRPr>
            </a:lvl2pPr>
            <a:lvl3pPr lvl="2" rtl="0">
              <a:buNone/>
              <a:defRPr>
                <a:solidFill>
                  <a:srgbClr val="F8F8F3"/>
                </a:solidFill>
              </a:defRPr>
            </a:lvl3pPr>
            <a:lvl4pPr lvl="3" rtl="0">
              <a:buNone/>
              <a:defRPr>
                <a:solidFill>
                  <a:srgbClr val="F8F8F3"/>
                </a:solidFill>
              </a:defRPr>
            </a:lvl4pPr>
            <a:lvl5pPr lvl="4" rtl="0">
              <a:buNone/>
              <a:defRPr>
                <a:solidFill>
                  <a:srgbClr val="F8F8F3"/>
                </a:solidFill>
              </a:defRPr>
            </a:lvl5pPr>
            <a:lvl6pPr lvl="5" rtl="0">
              <a:buNone/>
              <a:defRPr>
                <a:solidFill>
                  <a:srgbClr val="F8F8F3"/>
                </a:solidFill>
              </a:defRPr>
            </a:lvl6pPr>
            <a:lvl7pPr lvl="6" rtl="0">
              <a:buNone/>
              <a:defRPr>
                <a:solidFill>
                  <a:srgbClr val="F8F8F3"/>
                </a:solidFill>
              </a:defRPr>
            </a:lvl7pPr>
            <a:lvl8pPr lvl="7" rtl="0">
              <a:buNone/>
              <a:defRPr>
                <a:solidFill>
                  <a:srgbClr val="F8F8F3"/>
                </a:solidFill>
              </a:defRPr>
            </a:lvl8pPr>
            <a:lvl9pPr lvl="8" rtl="0">
              <a:buNone/>
              <a:defRPr>
                <a:solidFill>
                  <a:srgbClr val="F8F8F3"/>
                </a:solidFill>
              </a:defRPr>
            </a:lvl9pPr>
          </a:lstStyle>
          <a:p>
            <a:pPr marL="0" lvl="0" indent="0" algn="r" rtl="0">
              <a:spcBef>
                <a:spcPts val="0"/>
              </a:spcBef>
              <a:spcAft>
                <a:spcPts val="0"/>
              </a:spcAft>
              <a:buNone/>
            </a:pPr>
            <a:fld id="{00000000-1234-1234-1234-123412341234}" type="slidenum">
              <a:rPr lang="en-US"/>
              <a:t>‹#›</a:t>
            </a:fld>
            <a:endParaRPr/>
          </a:p>
        </p:txBody>
      </p:sp>
      <p:sp>
        <p:nvSpPr>
          <p:cNvPr id="901" name="Google Shape;901;p74"/>
          <p:cNvSpPr txBox="1">
            <a:spLocks noGrp="1"/>
          </p:cNvSpPr>
          <p:nvPr>
            <p:ph type="sldNum" idx="3"/>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latin typeface="Lato"/>
                <a:ea typeface="Lato"/>
                <a:cs typeface="Lato"/>
                <a:sym typeface="Lato"/>
              </a:defRPr>
            </a:lvl1pPr>
            <a:lvl2pPr lvl="1" algn="r" rtl="0">
              <a:buNone/>
              <a:defRPr sz="1100">
                <a:latin typeface="Lato"/>
                <a:ea typeface="Lato"/>
                <a:cs typeface="Lato"/>
                <a:sym typeface="Lato"/>
              </a:defRPr>
            </a:lvl2pPr>
            <a:lvl3pPr lvl="2" algn="r" rtl="0">
              <a:buNone/>
              <a:defRPr sz="1100">
                <a:latin typeface="Lato"/>
                <a:ea typeface="Lato"/>
                <a:cs typeface="Lato"/>
                <a:sym typeface="Lato"/>
              </a:defRPr>
            </a:lvl3pPr>
            <a:lvl4pPr lvl="3" algn="r" rtl="0">
              <a:buNone/>
              <a:defRPr sz="1100">
                <a:latin typeface="Lato"/>
                <a:ea typeface="Lato"/>
                <a:cs typeface="Lato"/>
                <a:sym typeface="Lato"/>
              </a:defRPr>
            </a:lvl4pPr>
            <a:lvl5pPr lvl="4" algn="r" rtl="0">
              <a:buNone/>
              <a:defRPr sz="1100">
                <a:latin typeface="Lato"/>
                <a:ea typeface="Lato"/>
                <a:cs typeface="Lato"/>
                <a:sym typeface="Lato"/>
              </a:defRPr>
            </a:lvl5pPr>
            <a:lvl6pPr lvl="5" algn="r" rtl="0">
              <a:buNone/>
              <a:defRPr sz="1100">
                <a:latin typeface="Lato"/>
                <a:ea typeface="Lato"/>
                <a:cs typeface="Lato"/>
                <a:sym typeface="Lato"/>
              </a:defRPr>
            </a:lvl6pPr>
            <a:lvl7pPr lvl="6" algn="r" rtl="0">
              <a:buNone/>
              <a:defRPr sz="1100">
                <a:latin typeface="Lato"/>
                <a:ea typeface="Lato"/>
                <a:cs typeface="Lato"/>
                <a:sym typeface="Lato"/>
              </a:defRPr>
            </a:lvl7pPr>
            <a:lvl8pPr lvl="7" algn="r" rtl="0">
              <a:buNone/>
              <a:defRPr sz="1100">
                <a:latin typeface="Lato"/>
                <a:ea typeface="Lato"/>
                <a:cs typeface="Lato"/>
                <a:sym typeface="Lato"/>
              </a:defRPr>
            </a:lvl8pPr>
            <a:lvl9pPr lvl="8" algn="r" rtl="0">
              <a:buNone/>
              <a:defRPr sz="1100">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
        <p:nvSpPr>
          <p:cNvPr id="902" name="Google Shape;902;p74"/>
          <p:cNvSpPr txBox="1">
            <a:spLocks noGrp="1"/>
          </p:cNvSpPr>
          <p:nvPr>
            <p:ph type="subTitle" idx="1"/>
          </p:nvPr>
        </p:nvSpPr>
        <p:spPr>
          <a:xfrm>
            <a:off x="6630600" y="4079967"/>
            <a:ext cx="5026800" cy="16371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Clr>
                <a:schemeClr val="lt1"/>
              </a:buClr>
              <a:buSzPts val="1300"/>
              <a:buNone/>
              <a:defRPr>
                <a:solidFill>
                  <a:schemeClr val="lt1"/>
                </a:solidFill>
              </a:defRPr>
            </a:lvl1pPr>
            <a:lvl2pPr lvl="1" rtl="0">
              <a:lnSpc>
                <a:spcPct val="100000"/>
              </a:lnSpc>
              <a:spcBef>
                <a:spcPts val="0"/>
              </a:spcBef>
              <a:spcAft>
                <a:spcPts val="0"/>
              </a:spcAft>
              <a:buClr>
                <a:schemeClr val="lt1"/>
              </a:buClr>
              <a:buSzPts val="3600"/>
              <a:buNone/>
              <a:defRPr sz="3600">
                <a:solidFill>
                  <a:schemeClr val="lt1"/>
                </a:solidFill>
              </a:defRPr>
            </a:lvl2pPr>
            <a:lvl3pPr lvl="2" rtl="0">
              <a:lnSpc>
                <a:spcPct val="100000"/>
              </a:lnSpc>
              <a:spcBef>
                <a:spcPts val="0"/>
              </a:spcBef>
              <a:spcAft>
                <a:spcPts val="0"/>
              </a:spcAft>
              <a:buClr>
                <a:schemeClr val="lt1"/>
              </a:buClr>
              <a:buSzPts val="3600"/>
              <a:buNone/>
              <a:defRPr sz="3600">
                <a:solidFill>
                  <a:schemeClr val="lt1"/>
                </a:solidFill>
              </a:defRPr>
            </a:lvl3pPr>
            <a:lvl4pPr lvl="3" rtl="0">
              <a:lnSpc>
                <a:spcPct val="100000"/>
              </a:lnSpc>
              <a:spcBef>
                <a:spcPts val="0"/>
              </a:spcBef>
              <a:spcAft>
                <a:spcPts val="0"/>
              </a:spcAft>
              <a:buClr>
                <a:schemeClr val="lt1"/>
              </a:buClr>
              <a:buSzPts val="3600"/>
              <a:buNone/>
              <a:defRPr sz="3600">
                <a:solidFill>
                  <a:schemeClr val="lt1"/>
                </a:solidFill>
              </a:defRPr>
            </a:lvl4pPr>
            <a:lvl5pPr lvl="4" rtl="0">
              <a:lnSpc>
                <a:spcPct val="100000"/>
              </a:lnSpc>
              <a:spcBef>
                <a:spcPts val="0"/>
              </a:spcBef>
              <a:spcAft>
                <a:spcPts val="0"/>
              </a:spcAft>
              <a:buClr>
                <a:schemeClr val="lt1"/>
              </a:buClr>
              <a:buSzPts val="3600"/>
              <a:buNone/>
              <a:defRPr sz="3600">
                <a:solidFill>
                  <a:schemeClr val="lt1"/>
                </a:solidFill>
              </a:defRPr>
            </a:lvl5pPr>
            <a:lvl6pPr lvl="5" rtl="0">
              <a:lnSpc>
                <a:spcPct val="100000"/>
              </a:lnSpc>
              <a:spcBef>
                <a:spcPts val="0"/>
              </a:spcBef>
              <a:spcAft>
                <a:spcPts val="0"/>
              </a:spcAft>
              <a:buClr>
                <a:schemeClr val="lt1"/>
              </a:buClr>
              <a:buSzPts val="3600"/>
              <a:buNone/>
              <a:defRPr sz="3600">
                <a:solidFill>
                  <a:schemeClr val="lt1"/>
                </a:solidFill>
              </a:defRPr>
            </a:lvl6pPr>
            <a:lvl7pPr lvl="6" rtl="0">
              <a:lnSpc>
                <a:spcPct val="100000"/>
              </a:lnSpc>
              <a:spcBef>
                <a:spcPts val="0"/>
              </a:spcBef>
              <a:spcAft>
                <a:spcPts val="0"/>
              </a:spcAft>
              <a:buClr>
                <a:schemeClr val="lt1"/>
              </a:buClr>
              <a:buSzPts val="3600"/>
              <a:buNone/>
              <a:defRPr sz="3600">
                <a:solidFill>
                  <a:schemeClr val="lt1"/>
                </a:solidFill>
              </a:defRPr>
            </a:lvl7pPr>
            <a:lvl8pPr lvl="7" rtl="0">
              <a:lnSpc>
                <a:spcPct val="100000"/>
              </a:lnSpc>
              <a:spcBef>
                <a:spcPts val="0"/>
              </a:spcBef>
              <a:spcAft>
                <a:spcPts val="0"/>
              </a:spcAft>
              <a:buClr>
                <a:schemeClr val="lt1"/>
              </a:buClr>
              <a:buSzPts val="3600"/>
              <a:buNone/>
              <a:defRPr sz="3600">
                <a:solidFill>
                  <a:schemeClr val="lt1"/>
                </a:solidFill>
              </a:defRPr>
            </a:lvl8pPr>
            <a:lvl9pPr lvl="8" rtl="0">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903" name="Google Shape;903;p74"/>
          <p:cNvSpPr>
            <a:spLocks noGrp="1"/>
          </p:cNvSpPr>
          <p:nvPr>
            <p:ph type="pic" idx="4"/>
          </p:nvPr>
        </p:nvSpPr>
        <p:spPr>
          <a:xfrm>
            <a:off x="0" y="0"/>
            <a:ext cx="5894400" cy="6858000"/>
          </a:xfrm>
          <a:prstGeom prst="flowChartDelay">
            <a:avLst/>
          </a:prstGeom>
          <a:no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2C Eyebrow, Title, Subtitle, Content on Near White">
  <p:cSld name="TITLE_AND_BODY_1_1">
    <p:bg>
      <p:bgPr>
        <a:solidFill>
          <a:schemeClr val="lt2"/>
        </a:solidFill>
        <a:effectLst/>
      </p:bgPr>
    </p:bg>
    <p:spTree>
      <p:nvGrpSpPr>
        <p:cNvPr id="1" name="Shape 904"/>
        <p:cNvGrpSpPr/>
        <p:nvPr/>
      </p:nvGrpSpPr>
      <p:grpSpPr>
        <a:xfrm>
          <a:off x="0" y="0"/>
          <a:ext cx="0" cy="0"/>
          <a:chOff x="0" y="0"/>
          <a:chExt cx="0" cy="0"/>
        </a:xfrm>
      </p:grpSpPr>
      <p:sp>
        <p:nvSpPr>
          <p:cNvPr id="905" name="Google Shape;905;p7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906" name="Google Shape;906;p75"/>
          <p:cNvSpPr txBox="1">
            <a:spLocks noGrp="1"/>
          </p:cNvSpPr>
          <p:nvPr>
            <p:ph type="body" idx="1"/>
          </p:nvPr>
        </p:nvSpPr>
        <p:spPr>
          <a:xfrm>
            <a:off x="415600" y="1834900"/>
            <a:ext cx="11360700" cy="41331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907" name="Google Shape;907;p75"/>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8" name="Google Shape;908;p75"/>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9" name="Google Shape;909;p75"/>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910" name="Google Shape;910;p75"/>
          <p:cNvSpPr txBox="1">
            <a:spLocks noGrp="1"/>
          </p:cNvSpPr>
          <p:nvPr>
            <p:ph type="title" idx="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911" name="Google Shape;911;p75"/>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2C Eyebrow, Title, Subtitle, Content on White">
  <p:cSld name="TITLE_AND_BODY_1_1_2">
    <p:bg>
      <p:bgPr>
        <a:solidFill>
          <a:schemeClr val="lt1"/>
        </a:solidFill>
        <a:effectLst/>
      </p:bgPr>
    </p:bg>
    <p:spTree>
      <p:nvGrpSpPr>
        <p:cNvPr id="1" name="Shape 912"/>
        <p:cNvGrpSpPr/>
        <p:nvPr/>
      </p:nvGrpSpPr>
      <p:grpSpPr>
        <a:xfrm>
          <a:off x="0" y="0"/>
          <a:ext cx="0" cy="0"/>
          <a:chOff x="0" y="0"/>
          <a:chExt cx="0" cy="0"/>
        </a:xfrm>
      </p:grpSpPr>
      <p:sp>
        <p:nvSpPr>
          <p:cNvPr id="913" name="Google Shape;913;p7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914" name="Google Shape;914;p76"/>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915" name="Google Shape;915;p76"/>
          <p:cNvSpPr txBox="1">
            <a:spLocks noGrp="1"/>
          </p:cNvSpPr>
          <p:nvPr>
            <p:ph type="body" idx="1"/>
          </p:nvPr>
        </p:nvSpPr>
        <p:spPr>
          <a:xfrm>
            <a:off x="415600" y="1834900"/>
            <a:ext cx="11360700" cy="41331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916" name="Google Shape;916;p76"/>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7" name="Google Shape;917;p76"/>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8" name="Google Shape;918;p76"/>
          <p:cNvSpPr txBox="1">
            <a:spLocks noGrp="1"/>
          </p:cNvSpPr>
          <p:nvPr>
            <p:ph type="title" idx="2"/>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919" name="Google Shape;919;p76"/>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images">
  <p:cSld name="TITLE_AND_TWO_COLUMNS_1">
    <p:bg>
      <p:bgPr>
        <a:solidFill>
          <a:schemeClr val="lt2"/>
        </a:solidFill>
        <a:effectLst/>
      </p:bgPr>
    </p:bg>
    <p:spTree>
      <p:nvGrpSpPr>
        <p:cNvPr id="1" name="Shape 920"/>
        <p:cNvGrpSpPr/>
        <p:nvPr/>
      </p:nvGrpSpPr>
      <p:grpSpPr>
        <a:xfrm>
          <a:off x="0" y="0"/>
          <a:ext cx="0" cy="0"/>
          <a:chOff x="0" y="0"/>
          <a:chExt cx="0" cy="0"/>
        </a:xfrm>
      </p:grpSpPr>
      <p:sp>
        <p:nvSpPr>
          <p:cNvPr id="921" name="Google Shape;921;p7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922" name="Google Shape;922;p77"/>
          <p:cNvSpPr>
            <a:spLocks noGrp="1"/>
          </p:cNvSpPr>
          <p:nvPr>
            <p:ph type="pic" idx="2"/>
          </p:nvPr>
        </p:nvSpPr>
        <p:spPr>
          <a:xfrm>
            <a:off x="6443133" y="1700767"/>
            <a:ext cx="5333100" cy="4133100"/>
          </a:xfrm>
          <a:prstGeom prst="rect">
            <a:avLst/>
          </a:prstGeom>
          <a:noFill/>
          <a:ln>
            <a:noFill/>
          </a:ln>
        </p:spPr>
      </p:sp>
      <p:sp>
        <p:nvSpPr>
          <p:cNvPr id="923" name="Google Shape;923;p77"/>
          <p:cNvSpPr>
            <a:spLocks noGrp="1"/>
          </p:cNvSpPr>
          <p:nvPr>
            <p:ph type="pic" idx="3"/>
          </p:nvPr>
        </p:nvSpPr>
        <p:spPr>
          <a:xfrm>
            <a:off x="415667" y="1700767"/>
            <a:ext cx="5333100" cy="4133100"/>
          </a:xfrm>
          <a:prstGeom prst="rect">
            <a:avLst/>
          </a:prstGeom>
          <a:noFill/>
          <a:ln>
            <a:noFill/>
          </a:ln>
        </p:spPr>
      </p:sp>
      <p:sp>
        <p:nvSpPr>
          <p:cNvPr id="924" name="Google Shape;924;p77"/>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5" name="Google Shape;925;p77"/>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6" name="Google Shape;926;p77"/>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927" name="Google Shape;927;p77"/>
          <p:cNvSpPr txBox="1">
            <a:spLocks noGrp="1"/>
          </p:cNvSpPr>
          <p:nvPr>
            <p:ph type="title" idx="4"/>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928" name="Google Shape;928;p77"/>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images 2">
  <p:cSld name="TITLE_AND_TWO_COLUMNS_1_3">
    <p:bg>
      <p:bgPr>
        <a:solidFill>
          <a:schemeClr val="lt1"/>
        </a:solidFill>
        <a:effectLst/>
      </p:bgPr>
    </p:bg>
    <p:spTree>
      <p:nvGrpSpPr>
        <p:cNvPr id="1" name="Shape 929"/>
        <p:cNvGrpSpPr/>
        <p:nvPr/>
      </p:nvGrpSpPr>
      <p:grpSpPr>
        <a:xfrm>
          <a:off x="0" y="0"/>
          <a:ext cx="0" cy="0"/>
          <a:chOff x="0" y="0"/>
          <a:chExt cx="0" cy="0"/>
        </a:xfrm>
      </p:grpSpPr>
      <p:sp>
        <p:nvSpPr>
          <p:cNvPr id="930" name="Google Shape;930;p78"/>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931" name="Google Shape;931;p78"/>
          <p:cNvSpPr>
            <a:spLocks noGrp="1"/>
          </p:cNvSpPr>
          <p:nvPr>
            <p:ph type="pic" idx="2"/>
          </p:nvPr>
        </p:nvSpPr>
        <p:spPr>
          <a:xfrm>
            <a:off x="6443133" y="1700767"/>
            <a:ext cx="5333100" cy="4133100"/>
          </a:xfrm>
          <a:prstGeom prst="rect">
            <a:avLst/>
          </a:prstGeom>
          <a:noFill/>
          <a:ln>
            <a:noFill/>
          </a:ln>
        </p:spPr>
      </p:sp>
      <p:sp>
        <p:nvSpPr>
          <p:cNvPr id="932" name="Google Shape;932;p78"/>
          <p:cNvSpPr>
            <a:spLocks noGrp="1"/>
          </p:cNvSpPr>
          <p:nvPr>
            <p:ph type="pic" idx="3"/>
          </p:nvPr>
        </p:nvSpPr>
        <p:spPr>
          <a:xfrm>
            <a:off x="415667" y="1700767"/>
            <a:ext cx="5333100" cy="4133100"/>
          </a:xfrm>
          <a:prstGeom prst="rect">
            <a:avLst/>
          </a:prstGeom>
          <a:noFill/>
          <a:ln>
            <a:noFill/>
          </a:ln>
        </p:spPr>
      </p:sp>
      <p:sp>
        <p:nvSpPr>
          <p:cNvPr id="933" name="Google Shape;933;p78"/>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4" name="Google Shape;934;p78"/>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5" name="Google Shape;935;p78"/>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936" name="Google Shape;936;p78"/>
          <p:cNvSpPr txBox="1">
            <a:spLocks noGrp="1"/>
          </p:cNvSpPr>
          <p:nvPr>
            <p:ph type="title" idx="4"/>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937" name="Google Shape;937;p78"/>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images 1 2">
  <p:cSld name="TITLE_AND_TWO_COLUMNS_1_2_2_1_2">
    <p:bg>
      <p:bgPr>
        <a:solidFill>
          <a:schemeClr val="lt1"/>
        </a:solidFill>
        <a:effectLst/>
      </p:bgPr>
    </p:bg>
    <p:spTree>
      <p:nvGrpSpPr>
        <p:cNvPr id="1" name="Shape 938"/>
        <p:cNvGrpSpPr/>
        <p:nvPr/>
      </p:nvGrpSpPr>
      <p:grpSpPr>
        <a:xfrm>
          <a:off x="0" y="0"/>
          <a:ext cx="0" cy="0"/>
          <a:chOff x="0" y="0"/>
          <a:chExt cx="0" cy="0"/>
        </a:xfrm>
      </p:grpSpPr>
      <p:sp>
        <p:nvSpPr>
          <p:cNvPr id="939" name="Google Shape;939;p79"/>
          <p:cNvSpPr>
            <a:spLocks noGrp="1"/>
          </p:cNvSpPr>
          <p:nvPr>
            <p:ph type="pic" idx="2"/>
          </p:nvPr>
        </p:nvSpPr>
        <p:spPr>
          <a:xfrm>
            <a:off x="415667" y="1700767"/>
            <a:ext cx="3728400" cy="4394700"/>
          </a:xfrm>
          <a:prstGeom prst="rect">
            <a:avLst/>
          </a:prstGeom>
          <a:noFill/>
          <a:ln>
            <a:noFill/>
          </a:ln>
        </p:spPr>
      </p:sp>
      <p:sp>
        <p:nvSpPr>
          <p:cNvPr id="940" name="Google Shape;940;p79"/>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941" name="Google Shape;941;p79"/>
          <p:cNvSpPr>
            <a:spLocks noGrp="1"/>
          </p:cNvSpPr>
          <p:nvPr>
            <p:ph type="pic" idx="3"/>
          </p:nvPr>
        </p:nvSpPr>
        <p:spPr>
          <a:xfrm>
            <a:off x="8047997" y="1700767"/>
            <a:ext cx="3728400" cy="4394700"/>
          </a:xfrm>
          <a:prstGeom prst="rect">
            <a:avLst/>
          </a:prstGeom>
          <a:noFill/>
          <a:ln>
            <a:noFill/>
          </a:ln>
        </p:spPr>
      </p:sp>
      <p:sp>
        <p:nvSpPr>
          <p:cNvPr id="942" name="Google Shape;942;p79"/>
          <p:cNvSpPr>
            <a:spLocks noGrp="1"/>
          </p:cNvSpPr>
          <p:nvPr>
            <p:ph type="pic" idx="4"/>
          </p:nvPr>
        </p:nvSpPr>
        <p:spPr>
          <a:xfrm>
            <a:off x="4231849" y="1700767"/>
            <a:ext cx="3728400" cy="4394700"/>
          </a:xfrm>
          <a:prstGeom prst="rect">
            <a:avLst/>
          </a:prstGeom>
          <a:noFill/>
          <a:ln>
            <a:noFill/>
          </a:ln>
        </p:spPr>
      </p:sp>
      <p:sp>
        <p:nvSpPr>
          <p:cNvPr id="943" name="Google Shape;943;p79"/>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4" name="Google Shape;944;p79"/>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5" name="Google Shape;945;p79"/>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946" name="Google Shape;946;p79"/>
          <p:cNvSpPr txBox="1">
            <a:spLocks noGrp="1"/>
          </p:cNvSpPr>
          <p:nvPr>
            <p:ph type="title" idx="5"/>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947" name="Google Shape;947;p79"/>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subjetcs">
  <p:cSld name="TITLE_AND_TWO_COLUMNS_1_2_2_1_1_1">
    <p:bg>
      <p:bgPr>
        <a:solidFill>
          <a:schemeClr val="lt1"/>
        </a:solidFill>
        <a:effectLst/>
      </p:bgPr>
    </p:bg>
    <p:spTree>
      <p:nvGrpSpPr>
        <p:cNvPr id="1" name="Shape 948"/>
        <p:cNvGrpSpPr/>
        <p:nvPr/>
      </p:nvGrpSpPr>
      <p:grpSpPr>
        <a:xfrm>
          <a:off x="0" y="0"/>
          <a:ext cx="0" cy="0"/>
          <a:chOff x="0" y="0"/>
          <a:chExt cx="0" cy="0"/>
        </a:xfrm>
      </p:grpSpPr>
      <p:sp>
        <p:nvSpPr>
          <p:cNvPr id="949" name="Google Shape;949;p80"/>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950" name="Google Shape;950;p80"/>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cxnSp>
        <p:nvCxnSpPr>
          <p:cNvPr id="951" name="Google Shape;951;p80"/>
          <p:cNvCxnSpPr/>
          <p:nvPr/>
        </p:nvCxnSpPr>
        <p:spPr>
          <a:xfrm>
            <a:off x="520333" y="1901983"/>
            <a:ext cx="0" cy="3570000"/>
          </a:xfrm>
          <a:prstGeom prst="straightConnector1">
            <a:avLst/>
          </a:prstGeom>
          <a:noFill/>
          <a:ln w="38100" cap="flat" cmpd="sng">
            <a:solidFill>
              <a:schemeClr val="accent1"/>
            </a:solidFill>
            <a:prstDash val="solid"/>
            <a:round/>
            <a:headEnd type="none" w="med" len="med"/>
            <a:tailEnd type="none" w="med" len="med"/>
          </a:ln>
        </p:spPr>
      </p:cxnSp>
      <p:cxnSp>
        <p:nvCxnSpPr>
          <p:cNvPr id="952" name="Google Shape;952;p80"/>
          <p:cNvCxnSpPr/>
          <p:nvPr/>
        </p:nvCxnSpPr>
        <p:spPr>
          <a:xfrm>
            <a:off x="4244867" y="1865183"/>
            <a:ext cx="0" cy="3651600"/>
          </a:xfrm>
          <a:prstGeom prst="straightConnector1">
            <a:avLst/>
          </a:prstGeom>
          <a:noFill/>
          <a:ln w="38100" cap="flat" cmpd="sng">
            <a:solidFill>
              <a:schemeClr val="accent3"/>
            </a:solidFill>
            <a:prstDash val="solid"/>
            <a:round/>
            <a:headEnd type="none" w="med" len="med"/>
            <a:tailEnd type="none" w="med" len="med"/>
          </a:ln>
        </p:spPr>
      </p:cxnSp>
      <p:cxnSp>
        <p:nvCxnSpPr>
          <p:cNvPr id="953" name="Google Shape;953;p80"/>
          <p:cNvCxnSpPr/>
          <p:nvPr/>
        </p:nvCxnSpPr>
        <p:spPr>
          <a:xfrm>
            <a:off x="8172867" y="1828383"/>
            <a:ext cx="0" cy="3803700"/>
          </a:xfrm>
          <a:prstGeom prst="straightConnector1">
            <a:avLst/>
          </a:prstGeom>
          <a:noFill/>
          <a:ln w="38100" cap="flat" cmpd="sng">
            <a:solidFill>
              <a:schemeClr val="accent2"/>
            </a:solidFill>
            <a:prstDash val="solid"/>
            <a:round/>
            <a:headEnd type="none" w="med" len="med"/>
            <a:tailEnd type="none" w="med" len="med"/>
          </a:ln>
        </p:spPr>
      </p:cxnSp>
      <p:sp>
        <p:nvSpPr>
          <p:cNvPr id="954" name="Google Shape;954;p80"/>
          <p:cNvSpPr>
            <a:spLocks noGrp="1"/>
          </p:cNvSpPr>
          <p:nvPr>
            <p:ph type="pic" idx="2"/>
          </p:nvPr>
        </p:nvSpPr>
        <p:spPr>
          <a:xfrm>
            <a:off x="781367" y="3948800"/>
            <a:ext cx="2717700" cy="1523100"/>
          </a:xfrm>
          <a:prstGeom prst="roundRect">
            <a:avLst>
              <a:gd name="adj" fmla="val 12833"/>
            </a:avLst>
          </a:prstGeom>
          <a:noFill/>
          <a:ln>
            <a:noFill/>
          </a:ln>
        </p:spPr>
      </p:sp>
      <p:sp>
        <p:nvSpPr>
          <p:cNvPr id="955" name="Google Shape;955;p80"/>
          <p:cNvSpPr>
            <a:spLocks noGrp="1"/>
          </p:cNvSpPr>
          <p:nvPr>
            <p:ph type="pic" idx="3"/>
          </p:nvPr>
        </p:nvSpPr>
        <p:spPr>
          <a:xfrm>
            <a:off x="4597600" y="3993600"/>
            <a:ext cx="2717700" cy="1523100"/>
          </a:xfrm>
          <a:prstGeom prst="roundRect">
            <a:avLst>
              <a:gd name="adj" fmla="val 12833"/>
            </a:avLst>
          </a:prstGeom>
          <a:noFill/>
          <a:ln>
            <a:noFill/>
          </a:ln>
        </p:spPr>
      </p:sp>
      <p:sp>
        <p:nvSpPr>
          <p:cNvPr id="956" name="Google Shape;956;p80"/>
          <p:cNvSpPr>
            <a:spLocks noGrp="1"/>
          </p:cNvSpPr>
          <p:nvPr>
            <p:ph type="pic" idx="4"/>
          </p:nvPr>
        </p:nvSpPr>
        <p:spPr>
          <a:xfrm>
            <a:off x="8534400" y="3971300"/>
            <a:ext cx="2717700" cy="1523100"/>
          </a:xfrm>
          <a:prstGeom prst="roundRect">
            <a:avLst>
              <a:gd name="adj" fmla="val 12833"/>
            </a:avLst>
          </a:prstGeom>
          <a:noFill/>
          <a:ln>
            <a:noFill/>
          </a:ln>
        </p:spPr>
      </p:sp>
      <p:sp>
        <p:nvSpPr>
          <p:cNvPr id="957" name="Google Shape;957;p80"/>
          <p:cNvSpPr txBox="1">
            <a:spLocks noGrp="1"/>
          </p:cNvSpPr>
          <p:nvPr>
            <p:ph type="subTitle" idx="1"/>
          </p:nvPr>
        </p:nvSpPr>
        <p:spPr>
          <a:xfrm>
            <a:off x="872800" y="2721800"/>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a:lvl1pPr>
            <a:lvl2pPr lvl="1" rtl="0">
              <a:lnSpc>
                <a:spcPct val="100000"/>
              </a:lnSpc>
              <a:spcBef>
                <a:spcPts val="1300"/>
              </a:spcBef>
              <a:spcAft>
                <a:spcPts val="0"/>
              </a:spcAft>
              <a:buSzPts val="1700"/>
              <a:buNone/>
              <a:defRPr sz="1700"/>
            </a:lvl2pPr>
            <a:lvl3pPr lvl="2" rtl="0">
              <a:lnSpc>
                <a:spcPct val="100000"/>
              </a:lnSpc>
              <a:spcBef>
                <a:spcPts val="1300"/>
              </a:spcBef>
              <a:spcAft>
                <a:spcPts val="0"/>
              </a:spcAft>
              <a:buSzPts val="1700"/>
              <a:buNone/>
              <a:defRPr sz="1700"/>
            </a:lvl3pPr>
            <a:lvl4pPr lvl="3" rtl="0">
              <a:lnSpc>
                <a:spcPct val="100000"/>
              </a:lnSpc>
              <a:spcBef>
                <a:spcPts val="1300"/>
              </a:spcBef>
              <a:spcAft>
                <a:spcPts val="0"/>
              </a:spcAft>
              <a:buSzPts val="1700"/>
              <a:buNone/>
              <a:defRPr sz="1700"/>
            </a:lvl4pPr>
            <a:lvl5pPr lvl="4" rtl="0">
              <a:lnSpc>
                <a:spcPct val="100000"/>
              </a:lnSpc>
              <a:spcBef>
                <a:spcPts val="1300"/>
              </a:spcBef>
              <a:spcAft>
                <a:spcPts val="0"/>
              </a:spcAft>
              <a:buSzPts val="1700"/>
              <a:buNone/>
              <a:defRPr sz="1700"/>
            </a:lvl5pPr>
            <a:lvl6pPr lvl="5" rtl="0">
              <a:lnSpc>
                <a:spcPct val="100000"/>
              </a:lnSpc>
              <a:spcBef>
                <a:spcPts val="1300"/>
              </a:spcBef>
              <a:spcAft>
                <a:spcPts val="0"/>
              </a:spcAft>
              <a:buSzPts val="1700"/>
              <a:buNone/>
              <a:defRPr sz="1700"/>
            </a:lvl6pPr>
            <a:lvl7pPr lvl="6" rtl="0">
              <a:lnSpc>
                <a:spcPct val="100000"/>
              </a:lnSpc>
              <a:spcBef>
                <a:spcPts val="1300"/>
              </a:spcBef>
              <a:spcAft>
                <a:spcPts val="0"/>
              </a:spcAft>
              <a:buSzPts val="1700"/>
              <a:buNone/>
              <a:defRPr sz="1700"/>
            </a:lvl7pPr>
            <a:lvl8pPr lvl="7" rtl="0">
              <a:lnSpc>
                <a:spcPct val="100000"/>
              </a:lnSpc>
              <a:spcBef>
                <a:spcPts val="1300"/>
              </a:spcBef>
              <a:spcAft>
                <a:spcPts val="0"/>
              </a:spcAft>
              <a:buSzPts val="1700"/>
              <a:buNone/>
              <a:defRPr sz="1700"/>
            </a:lvl8pPr>
            <a:lvl9pPr lvl="8" rtl="0">
              <a:lnSpc>
                <a:spcPct val="100000"/>
              </a:lnSpc>
              <a:spcBef>
                <a:spcPts val="1300"/>
              </a:spcBef>
              <a:spcAft>
                <a:spcPts val="1300"/>
              </a:spcAft>
              <a:buSzPts val="1700"/>
              <a:buNone/>
              <a:defRPr sz="1700"/>
            </a:lvl9pPr>
          </a:lstStyle>
          <a:p>
            <a:endParaRPr/>
          </a:p>
        </p:txBody>
      </p:sp>
      <p:sp>
        <p:nvSpPr>
          <p:cNvPr id="958" name="Google Shape;958;p80"/>
          <p:cNvSpPr txBox="1">
            <a:spLocks noGrp="1"/>
          </p:cNvSpPr>
          <p:nvPr>
            <p:ph type="subTitle" idx="5"/>
          </p:nvPr>
        </p:nvSpPr>
        <p:spPr>
          <a:xfrm>
            <a:off x="872800" y="2053867"/>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b="1"/>
            </a:lvl1pPr>
            <a:lvl2pPr lvl="1" rtl="0">
              <a:lnSpc>
                <a:spcPct val="100000"/>
              </a:lnSpc>
              <a:spcBef>
                <a:spcPts val="1300"/>
              </a:spcBef>
              <a:spcAft>
                <a:spcPts val="0"/>
              </a:spcAft>
              <a:buSzPts val="1700"/>
              <a:buNone/>
              <a:defRPr sz="1700" b="1"/>
            </a:lvl2pPr>
            <a:lvl3pPr lvl="2" rtl="0">
              <a:lnSpc>
                <a:spcPct val="100000"/>
              </a:lnSpc>
              <a:spcBef>
                <a:spcPts val="1300"/>
              </a:spcBef>
              <a:spcAft>
                <a:spcPts val="0"/>
              </a:spcAft>
              <a:buSzPts val="1700"/>
              <a:buNone/>
              <a:defRPr sz="1700" b="1"/>
            </a:lvl3pPr>
            <a:lvl4pPr lvl="3" rtl="0">
              <a:lnSpc>
                <a:spcPct val="100000"/>
              </a:lnSpc>
              <a:spcBef>
                <a:spcPts val="1300"/>
              </a:spcBef>
              <a:spcAft>
                <a:spcPts val="0"/>
              </a:spcAft>
              <a:buSzPts val="1700"/>
              <a:buNone/>
              <a:defRPr sz="1700" b="1"/>
            </a:lvl4pPr>
            <a:lvl5pPr lvl="4" rtl="0">
              <a:lnSpc>
                <a:spcPct val="100000"/>
              </a:lnSpc>
              <a:spcBef>
                <a:spcPts val="1300"/>
              </a:spcBef>
              <a:spcAft>
                <a:spcPts val="0"/>
              </a:spcAft>
              <a:buSzPts val="1700"/>
              <a:buNone/>
              <a:defRPr sz="1700" b="1"/>
            </a:lvl5pPr>
            <a:lvl6pPr lvl="5" rtl="0">
              <a:lnSpc>
                <a:spcPct val="100000"/>
              </a:lnSpc>
              <a:spcBef>
                <a:spcPts val="1300"/>
              </a:spcBef>
              <a:spcAft>
                <a:spcPts val="0"/>
              </a:spcAft>
              <a:buSzPts val="1700"/>
              <a:buNone/>
              <a:defRPr sz="1700" b="1"/>
            </a:lvl6pPr>
            <a:lvl7pPr lvl="6" rtl="0">
              <a:lnSpc>
                <a:spcPct val="100000"/>
              </a:lnSpc>
              <a:spcBef>
                <a:spcPts val="1300"/>
              </a:spcBef>
              <a:spcAft>
                <a:spcPts val="0"/>
              </a:spcAft>
              <a:buSzPts val="1700"/>
              <a:buNone/>
              <a:defRPr sz="1700" b="1"/>
            </a:lvl7pPr>
            <a:lvl8pPr lvl="7" rtl="0">
              <a:lnSpc>
                <a:spcPct val="100000"/>
              </a:lnSpc>
              <a:spcBef>
                <a:spcPts val="1300"/>
              </a:spcBef>
              <a:spcAft>
                <a:spcPts val="0"/>
              </a:spcAft>
              <a:buSzPts val="1700"/>
              <a:buNone/>
              <a:defRPr sz="1700" b="1"/>
            </a:lvl8pPr>
            <a:lvl9pPr lvl="8" rtl="0">
              <a:lnSpc>
                <a:spcPct val="100000"/>
              </a:lnSpc>
              <a:spcBef>
                <a:spcPts val="1300"/>
              </a:spcBef>
              <a:spcAft>
                <a:spcPts val="1300"/>
              </a:spcAft>
              <a:buSzPts val="1700"/>
              <a:buNone/>
              <a:defRPr sz="1700" b="1"/>
            </a:lvl9pPr>
          </a:lstStyle>
          <a:p>
            <a:endParaRPr/>
          </a:p>
        </p:txBody>
      </p:sp>
      <p:sp>
        <p:nvSpPr>
          <p:cNvPr id="959" name="Google Shape;959;p80"/>
          <p:cNvSpPr txBox="1">
            <a:spLocks noGrp="1"/>
          </p:cNvSpPr>
          <p:nvPr>
            <p:ph type="subTitle" idx="6"/>
          </p:nvPr>
        </p:nvSpPr>
        <p:spPr>
          <a:xfrm>
            <a:off x="4587733" y="2721800"/>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a:lvl1pPr>
            <a:lvl2pPr lvl="1" rtl="0">
              <a:lnSpc>
                <a:spcPct val="100000"/>
              </a:lnSpc>
              <a:spcBef>
                <a:spcPts val="1300"/>
              </a:spcBef>
              <a:spcAft>
                <a:spcPts val="0"/>
              </a:spcAft>
              <a:buSzPts val="1700"/>
              <a:buNone/>
              <a:defRPr sz="1700"/>
            </a:lvl2pPr>
            <a:lvl3pPr lvl="2" rtl="0">
              <a:lnSpc>
                <a:spcPct val="100000"/>
              </a:lnSpc>
              <a:spcBef>
                <a:spcPts val="1300"/>
              </a:spcBef>
              <a:spcAft>
                <a:spcPts val="0"/>
              </a:spcAft>
              <a:buSzPts val="1700"/>
              <a:buNone/>
              <a:defRPr sz="1700"/>
            </a:lvl3pPr>
            <a:lvl4pPr lvl="3" rtl="0">
              <a:lnSpc>
                <a:spcPct val="100000"/>
              </a:lnSpc>
              <a:spcBef>
                <a:spcPts val="1300"/>
              </a:spcBef>
              <a:spcAft>
                <a:spcPts val="0"/>
              </a:spcAft>
              <a:buSzPts val="1700"/>
              <a:buNone/>
              <a:defRPr sz="1700"/>
            </a:lvl4pPr>
            <a:lvl5pPr lvl="4" rtl="0">
              <a:lnSpc>
                <a:spcPct val="100000"/>
              </a:lnSpc>
              <a:spcBef>
                <a:spcPts val="1300"/>
              </a:spcBef>
              <a:spcAft>
                <a:spcPts val="0"/>
              </a:spcAft>
              <a:buSzPts val="1700"/>
              <a:buNone/>
              <a:defRPr sz="1700"/>
            </a:lvl5pPr>
            <a:lvl6pPr lvl="5" rtl="0">
              <a:lnSpc>
                <a:spcPct val="100000"/>
              </a:lnSpc>
              <a:spcBef>
                <a:spcPts val="1300"/>
              </a:spcBef>
              <a:spcAft>
                <a:spcPts val="0"/>
              </a:spcAft>
              <a:buSzPts val="1700"/>
              <a:buNone/>
              <a:defRPr sz="1700"/>
            </a:lvl6pPr>
            <a:lvl7pPr lvl="6" rtl="0">
              <a:lnSpc>
                <a:spcPct val="100000"/>
              </a:lnSpc>
              <a:spcBef>
                <a:spcPts val="1300"/>
              </a:spcBef>
              <a:spcAft>
                <a:spcPts val="0"/>
              </a:spcAft>
              <a:buSzPts val="1700"/>
              <a:buNone/>
              <a:defRPr sz="1700"/>
            </a:lvl7pPr>
            <a:lvl8pPr lvl="7" rtl="0">
              <a:lnSpc>
                <a:spcPct val="100000"/>
              </a:lnSpc>
              <a:spcBef>
                <a:spcPts val="1300"/>
              </a:spcBef>
              <a:spcAft>
                <a:spcPts val="0"/>
              </a:spcAft>
              <a:buSzPts val="1700"/>
              <a:buNone/>
              <a:defRPr sz="1700"/>
            </a:lvl8pPr>
            <a:lvl9pPr lvl="8" rtl="0">
              <a:lnSpc>
                <a:spcPct val="100000"/>
              </a:lnSpc>
              <a:spcBef>
                <a:spcPts val="1300"/>
              </a:spcBef>
              <a:spcAft>
                <a:spcPts val="1300"/>
              </a:spcAft>
              <a:buSzPts val="1700"/>
              <a:buNone/>
              <a:defRPr sz="1700"/>
            </a:lvl9pPr>
          </a:lstStyle>
          <a:p>
            <a:endParaRPr/>
          </a:p>
        </p:txBody>
      </p:sp>
      <p:sp>
        <p:nvSpPr>
          <p:cNvPr id="960" name="Google Shape;960;p80"/>
          <p:cNvSpPr txBox="1">
            <a:spLocks noGrp="1"/>
          </p:cNvSpPr>
          <p:nvPr>
            <p:ph type="subTitle" idx="7"/>
          </p:nvPr>
        </p:nvSpPr>
        <p:spPr>
          <a:xfrm>
            <a:off x="4587733" y="2053867"/>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b="1"/>
            </a:lvl1pPr>
            <a:lvl2pPr lvl="1" rtl="0">
              <a:lnSpc>
                <a:spcPct val="100000"/>
              </a:lnSpc>
              <a:spcBef>
                <a:spcPts val="1300"/>
              </a:spcBef>
              <a:spcAft>
                <a:spcPts val="0"/>
              </a:spcAft>
              <a:buSzPts val="1700"/>
              <a:buNone/>
              <a:defRPr sz="1700" b="1"/>
            </a:lvl2pPr>
            <a:lvl3pPr lvl="2" rtl="0">
              <a:lnSpc>
                <a:spcPct val="100000"/>
              </a:lnSpc>
              <a:spcBef>
                <a:spcPts val="1300"/>
              </a:spcBef>
              <a:spcAft>
                <a:spcPts val="0"/>
              </a:spcAft>
              <a:buSzPts val="1700"/>
              <a:buNone/>
              <a:defRPr sz="1700" b="1"/>
            </a:lvl3pPr>
            <a:lvl4pPr lvl="3" rtl="0">
              <a:lnSpc>
                <a:spcPct val="100000"/>
              </a:lnSpc>
              <a:spcBef>
                <a:spcPts val="1300"/>
              </a:spcBef>
              <a:spcAft>
                <a:spcPts val="0"/>
              </a:spcAft>
              <a:buSzPts val="1700"/>
              <a:buNone/>
              <a:defRPr sz="1700" b="1"/>
            </a:lvl4pPr>
            <a:lvl5pPr lvl="4" rtl="0">
              <a:lnSpc>
                <a:spcPct val="100000"/>
              </a:lnSpc>
              <a:spcBef>
                <a:spcPts val="1300"/>
              </a:spcBef>
              <a:spcAft>
                <a:spcPts val="0"/>
              </a:spcAft>
              <a:buSzPts val="1700"/>
              <a:buNone/>
              <a:defRPr sz="1700" b="1"/>
            </a:lvl5pPr>
            <a:lvl6pPr lvl="5" rtl="0">
              <a:lnSpc>
                <a:spcPct val="100000"/>
              </a:lnSpc>
              <a:spcBef>
                <a:spcPts val="1300"/>
              </a:spcBef>
              <a:spcAft>
                <a:spcPts val="0"/>
              </a:spcAft>
              <a:buSzPts val="1700"/>
              <a:buNone/>
              <a:defRPr sz="1700" b="1"/>
            </a:lvl6pPr>
            <a:lvl7pPr lvl="6" rtl="0">
              <a:lnSpc>
                <a:spcPct val="100000"/>
              </a:lnSpc>
              <a:spcBef>
                <a:spcPts val="1300"/>
              </a:spcBef>
              <a:spcAft>
                <a:spcPts val="0"/>
              </a:spcAft>
              <a:buSzPts val="1700"/>
              <a:buNone/>
              <a:defRPr sz="1700" b="1"/>
            </a:lvl7pPr>
            <a:lvl8pPr lvl="7" rtl="0">
              <a:lnSpc>
                <a:spcPct val="100000"/>
              </a:lnSpc>
              <a:spcBef>
                <a:spcPts val="1300"/>
              </a:spcBef>
              <a:spcAft>
                <a:spcPts val="0"/>
              </a:spcAft>
              <a:buSzPts val="1700"/>
              <a:buNone/>
              <a:defRPr sz="1700" b="1"/>
            </a:lvl8pPr>
            <a:lvl9pPr lvl="8" rtl="0">
              <a:lnSpc>
                <a:spcPct val="100000"/>
              </a:lnSpc>
              <a:spcBef>
                <a:spcPts val="1300"/>
              </a:spcBef>
              <a:spcAft>
                <a:spcPts val="1300"/>
              </a:spcAft>
              <a:buSzPts val="1700"/>
              <a:buNone/>
              <a:defRPr sz="1700" b="1"/>
            </a:lvl9pPr>
          </a:lstStyle>
          <a:p>
            <a:endParaRPr/>
          </a:p>
        </p:txBody>
      </p:sp>
      <p:sp>
        <p:nvSpPr>
          <p:cNvPr id="961" name="Google Shape;961;p80"/>
          <p:cNvSpPr txBox="1">
            <a:spLocks noGrp="1"/>
          </p:cNvSpPr>
          <p:nvPr>
            <p:ph type="subTitle" idx="8"/>
          </p:nvPr>
        </p:nvSpPr>
        <p:spPr>
          <a:xfrm>
            <a:off x="8534400" y="2721800"/>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a:lvl1pPr>
            <a:lvl2pPr lvl="1" rtl="0">
              <a:lnSpc>
                <a:spcPct val="100000"/>
              </a:lnSpc>
              <a:spcBef>
                <a:spcPts val="1300"/>
              </a:spcBef>
              <a:spcAft>
                <a:spcPts val="0"/>
              </a:spcAft>
              <a:buSzPts val="1700"/>
              <a:buNone/>
              <a:defRPr sz="1700"/>
            </a:lvl2pPr>
            <a:lvl3pPr lvl="2" rtl="0">
              <a:lnSpc>
                <a:spcPct val="100000"/>
              </a:lnSpc>
              <a:spcBef>
                <a:spcPts val="1300"/>
              </a:spcBef>
              <a:spcAft>
                <a:spcPts val="0"/>
              </a:spcAft>
              <a:buSzPts val="1700"/>
              <a:buNone/>
              <a:defRPr sz="1700"/>
            </a:lvl3pPr>
            <a:lvl4pPr lvl="3" rtl="0">
              <a:lnSpc>
                <a:spcPct val="100000"/>
              </a:lnSpc>
              <a:spcBef>
                <a:spcPts val="1300"/>
              </a:spcBef>
              <a:spcAft>
                <a:spcPts val="0"/>
              </a:spcAft>
              <a:buSzPts val="1700"/>
              <a:buNone/>
              <a:defRPr sz="1700"/>
            </a:lvl4pPr>
            <a:lvl5pPr lvl="4" rtl="0">
              <a:lnSpc>
                <a:spcPct val="100000"/>
              </a:lnSpc>
              <a:spcBef>
                <a:spcPts val="1300"/>
              </a:spcBef>
              <a:spcAft>
                <a:spcPts val="0"/>
              </a:spcAft>
              <a:buSzPts val="1700"/>
              <a:buNone/>
              <a:defRPr sz="1700"/>
            </a:lvl5pPr>
            <a:lvl6pPr lvl="5" rtl="0">
              <a:lnSpc>
                <a:spcPct val="100000"/>
              </a:lnSpc>
              <a:spcBef>
                <a:spcPts val="1300"/>
              </a:spcBef>
              <a:spcAft>
                <a:spcPts val="0"/>
              </a:spcAft>
              <a:buSzPts val="1700"/>
              <a:buNone/>
              <a:defRPr sz="1700"/>
            </a:lvl6pPr>
            <a:lvl7pPr lvl="6" rtl="0">
              <a:lnSpc>
                <a:spcPct val="100000"/>
              </a:lnSpc>
              <a:spcBef>
                <a:spcPts val="1300"/>
              </a:spcBef>
              <a:spcAft>
                <a:spcPts val="0"/>
              </a:spcAft>
              <a:buSzPts val="1700"/>
              <a:buNone/>
              <a:defRPr sz="1700"/>
            </a:lvl7pPr>
            <a:lvl8pPr lvl="7" rtl="0">
              <a:lnSpc>
                <a:spcPct val="100000"/>
              </a:lnSpc>
              <a:spcBef>
                <a:spcPts val="1300"/>
              </a:spcBef>
              <a:spcAft>
                <a:spcPts val="0"/>
              </a:spcAft>
              <a:buSzPts val="1700"/>
              <a:buNone/>
              <a:defRPr sz="1700"/>
            </a:lvl8pPr>
            <a:lvl9pPr lvl="8" rtl="0">
              <a:lnSpc>
                <a:spcPct val="100000"/>
              </a:lnSpc>
              <a:spcBef>
                <a:spcPts val="1300"/>
              </a:spcBef>
              <a:spcAft>
                <a:spcPts val="1300"/>
              </a:spcAft>
              <a:buSzPts val="1700"/>
              <a:buNone/>
              <a:defRPr sz="1700"/>
            </a:lvl9pPr>
          </a:lstStyle>
          <a:p>
            <a:endParaRPr/>
          </a:p>
        </p:txBody>
      </p:sp>
      <p:sp>
        <p:nvSpPr>
          <p:cNvPr id="962" name="Google Shape;962;p80"/>
          <p:cNvSpPr txBox="1">
            <a:spLocks noGrp="1"/>
          </p:cNvSpPr>
          <p:nvPr>
            <p:ph type="subTitle" idx="9"/>
          </p:nvPr>
        </p:nvSpPr>
        <p:spPr>
          <a:xfrm>
            <a:off x="8534400" y="2053867"/>
            <a:ext cx="3029100" cy="652500"/>
          </a:xfrm>
          <a:prstGeom prst="rect">
            <a:avLst/>
          </a:prstGeom>
        </p:spPr>
        <p:txBody>
          <a:bodyPr spcFirstLastPara="1" wrap="square" lIns="0" tIns="0" rIns="0" bIns="0" anchor="t" anchorCtr="0">
            <a:normAutofit/>
          </a:bodyPr>
          <a:lstStyle>
            <a:lvl1pPr lvl="0" rtl="0">
              <a:lnSpc>
                <a:spcPct val="100000"/>
              </a:lnSpc>
              <a:spcBef>
                <a:spcPts val="0"/>
              </a:spcBef>
              <a:spcAft>
                <a:spcPts val="0"/>
              </a:spcAft>
              <a:buSzPts val="1700"/>
              <a:buNone/>
              <a:defRPr sz="1700" b="1"/>
            </a:lvl1pPr>
            <a:lvl2pPr lvl="1" rtl="0">
              <a:lnSpc>
                <a:spcPct val="100000"/>
              </a:lnSpc>
              <a:spcBef>
                <a:spcPts val="1300"/>
              </a:spcBef>
              <a:spcAft>
                <a:spcPts val="0"/>
              </a:spcAft>
              <a:buSzPts val="1700"/>
              <a:buNone/>
              <a:defRPr sz="1700" b="1"/>
            </a:lvl2pPr>
            <a:lvl3pPr lvl="2" rtl="0">
              <a:lnSpc>
                <a:spcPct val="100000"/>
              </a:lnSpc>
              <a:spcBef>
                <a:spcPts val="1300"/>
              </a:spcBef>
              <a:spcAft>
                <a:spcPts val="0"/>
              </a:spcAft>
              <a:buSzPts val="1700"/>
              <a:buNone/>
              <a:defRPr sz="1700" b="1"/>
            </a:lvl3pPr>
            <a:lvl4pPr lvl="3" rtl="0">
              <a:lnSpc>
                <a:spcPct val="100000"/>
              </a:lnSpc>
              <a:spcBef>
                <a:spcPts val="1300"/>
              </a:spcBef>
              <a:spcAft>
                <a:spcPts val="0"/>
              </a:spcAft>
              <a:buSzPts val="1700"/>
              <a:buNone/>
              <a:defRPr sz="1700" b="1"/>
            </a:lvl4pPr>
            <a:lvl5pPr lvl="4" rtl="0">
              <a:lnSpc>
                <a:spcPct val="100000"/>
              </a:lnSpc>
              <a:spcBef>
                <a:spcPts val="1300"/>
              </a:spcBef>
              <a:spcAft>
                <a:spcPts val="0"/>
              </a:spcAft>
              <a:buSzPts val="1700"/>
              <a:buNone/>
              <a:defRPr sz="1700" b="1"/>
            </a:lvl5pPr>
            <a:lvl6pPr lvl="5" rtl="0">
              <a:lnSpc>
                <a:spcPct val="100000"/>
              </a:lnSpc>
              <a:spcBef>
                <a:spcPts val="1300"/>
              </a:spcBef>
              <a:spcAft>
                <a:spcPts val="0"/>
              </a:spcAft>
              <a:buSzPts val="1700"/>
              <a:buNone/>
              <a:defRPr sz="1700" b="1"/>
            </a:lvl6pPr>
            <a:lvl7pPr lvl="6" rtl="0">
              <a:lnSpc>
                <a:spcPct val="100000"/>
              </a:lnSpc>
              <a:spcBef>
                <a:spcPts val="1300"/>
              </a:spcBef>
              <a:spcAft>
                <a:spcPts val="0"/>
              </a:spcAft>
              <a:buSzPts val="1700"/>
              <a:buNone/>
              <a:defRPr sz="1700" b="1"/>
            </a:lvl7pPr>
            <a:lvl8pPr lvl="7" rtl="0">
              <a:lnSpc>
                <a:spcPct val="100000"/>
              </a:lnSpc>
              <a:spcBef>
                <a:spcPts val="1300"/>
              </a:spcBef>
              <a:spcAft>
                <a:spcPts val="0"/>
              </a:spcAft>
              <a:buSzPts val="1700"/>
              <a:buNone/>
              <a:defRPr sz="1700" b="1"/>
            </a:lvl8pPr>
            <a:lvl9pPr lvl="8" rtl="0">
              <a:lnSpc>
                <a:spcPct val="100000"/>
              </a:lnSpc>
              <a:spcBef>
                <a:spcPts val="1300"/>
              </a:spcBef>
              <a:spcAft>
                <a:spcPts val="1300"/>
              </a:spcAft>
              <a:buSzPts val="1700"/>
              <a:buNone/>
              <a:defRPr sz="1700" b="1"/>
            </a:lvl9pPr>
          </a:lstStyle>
          <a:p>
            <a:endParaRPr/>
          </a:p>
        </p:txBody>
      </p:sp>
      <p:sp>
        <p:nvSpPr>
          <p:cNvPr id="963" name="Google Shape;963;p80"/>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4" name="Google Shape;964;p80"/>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5" name="Google Shape;965;p80"/>
          <p:cNvSpPr txBox="1">
            <a:spLocks noGrp="1"/>
          </p:cNvSpPr>
          <p:nvPr>
            <p:ph type="title" idx="13"/>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966" name="Google Shape;966;p80"/>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subjetcs 1">
  <p:cSld name="TITLE_AND_TWO_COLUMNS_1_2_2_1_1_1_1">
    <p:bg>
      <p:bgPr>
        <a:solidFill>
          <a:schemeClr val="lt1"/>
        </a:solidFill>
        <a:effectLst/>
      </p:bgPr>
    </p:bg>
    <p:spTree>
      <p:nvGrpSpPr>
        <p:cNvPr id="1" name="Shape 967"/>
        <p:cNvGrpSpPr/>
        <p:nvPr/>
      </p:nvGrpSpPr>
      <p:grpSpPr>
        <a:xfrm>
          <a:off x="0" y="0"/>
          <a:ext cx="0" cy="0"/>
          <a:chOff x="0" y="0"/>
          <a:chExt cx="0" cy="0"/>
        </a:xfrm>
      </p:grpSpPr>
      <p:sp>
        <p:nvSpPr>
          <p:cNvPr id="968" name="Google Shape;968;p81"/>
          <p:cNvSpPr>
            <a:spLocks noGrp="1"/>
          </p:cNvSpPr>
          <p:nvPr>
            <p:ph type="pic" idx="2"/>
          </p:nvPr>
        </p:nvSpPr>
        <p:spPr>
          <a:xfrm>
            <a:off x="4868500" y="2126467"/>
            <a:ext cx="1903200" cy="1903200"/>
          </a:xfrm>
          <a:prstGeom prst="ellipse">
            <a:avLst/>
          </a:prstGeom>
          <a:noFill/>
          <a:ln>
            <a:noFill/>
          </a:ln>
        </p:spPr>
      </p:sp>
      <p:sp>
        <p:nvSpPr>
          <p:cNvPr id="969" name="Google Shape;969;p81"/>
          <p:cNvSpPr/>
          <p:nvPr/>
        </p:nvSpPr>
        <p:spPr>
          <a:xfrm>
            <a:off x="4563700" y="2199468"/>
            <a:ext cx="387600" cy="3876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970" name="Google Shape;970;p81"/>
          <p:cNvSpPr txBox="1"/>
          <p:nvPr/>
        </p:nvSpPr>
        <p:spPr>
          <a:xfrm>
            <a:off x="4563700" y="2126467"/>
            <a:ext cx="3876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solidFill>
                  <a:schemeClr val="lt1"/>
                </a:solidFill>
                <a:latin typeface="Lato"/>
                <a:ea typeface="Lato"/>
                <a:cs typeface="Lato"/>
                <a:sym typeface="Lato"/>
              </a:rPr>
              <a:t>2</a:t>
            </a:r>
            <a:endParaRPr sz="1900" b="1">
              <a:solidFill>
                <a:schemeClr val="lt1"/>
              </a:solidFill>
              <a:latin typeface="Lato"/>
              <a:ea typeface="Lato"/>
              <a:cs typeface="Lato"/>
              <a:sym typeface="Lato"/>
            </a:endParaRPr>
          </a:p>
        </p:txBody>
      </p:sp>
      <p:sp>
        <p:nvSpPr>
          <p:cNvPr id="971" name="Google Shape;971;p81"/>
          <p:cNvSpPr>
            <a:spLocks noGrp="1"/>
          </p:cNvSpPr>
          <p:nvPr>
            <p:ph type="pic" idx="3"/>
          </p:nvPr>
        </p:nvSpPr>
        <p:spPr>
          <a:xfrm>
            <a:off x="8777067" y="2140500"/>
            <a:ext cx="1903200" cy="1903200"/>
          </a:xfrm>
          <a:prstGeom prst="ellipse">
            <a:avLst/>
          </a:prstGeom>
          <a:noFill/>
          <a:ln>
            <a:noFill/>
          </a:ln>
        </p:spPr>
      </p:sp>
      <p:sp>
        <p:nvSpPr>
          <p:cNvPr id="972" name="Google Shape;972;p81"/>
          <p:cNvSpPr>
            <a:spLocks noGrp="1"/>
          </p:cNvSpPr>
          <p:nvPr>
            <p:ph type="pic" idx="4"/>
          </p:nvPr>
        </p:nvSpPr>
        <p:spPr>
          <a:xfrm>
            <a:off x="1078334" y="2140500"/>
            <a:ext cx="1903200" cy="1903200"/>
          </a:xfrm>
          <a:prstGeom prst="ellipse">
            <a:avLst/>
          </a:prstGeom>
          <a:noFill/>
          <a:ln>
            <a:noFill/>
          </a:ln>
        </p:spPr>
      </p:sp>
      <p:sp>
        <p:nvSpPr>
          <p:cNvPr id="973" name="Google Shape;973;p81"/>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974" name="Google Shape;974;p81"/>
          <p:cNvSpPr txBox="1">
            <a:spLocks noGrp="1"/>
          </p:cNvSpPr>
          <p:nvPr>
            <p:ph type="title"/>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975" name="Google Shape;975;p81"/>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6" name="Google Shape;976;p81"/>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7" name="Google Shape;977;p81"/>
          <p:cNvSpPr txBox="1">
            <a:spLocks noGrp="1"/>
          </p:cNvSpPr>
          <p:nvPr>
            <p:ph type="title" idx="5"/>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grpSp>
        <p:nvGrpSpPr>
          <p:cNvPr id="978" name="Google Shape;978;p81"/>
          <p:cNvGrpSpPr/>
          <p:nvPr/>
        </p:nvGrpSpPr>
        <p:grpSpPr>
          <a:xfrm>
            <a:off x="861739" y="2092208"/>
            <a:ext cx="387590" cy="538787"/>
            <a:chOff x="3821275" y="-1247450"/>
            <a:chExt cx="290700" cy="404100"/>
          </a:xfrm>
        </p:grpSpPr>
        <p:sp>
          <p:nvSpPr>
            <p:cNvPr id="979" name="Google Shape;979;p81"/>
            <p:cNvSpPr/>
            <p:nvPr/>
          </p:nvSpPr>
          <p:spPr>
            <a:xfrm>
              <a:off x="3821275" y="-1192699"/>
              <a:ext cx="290700" cy="2907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980" name="Google Shape;980;p81"/>
            <p:cNvSpPr txBox="1"/>
            <p:nvPr/>
          </p:nvSpPr>
          <p:spPr>
            <a:xfrm>
              <a:off x="3821275" y="-1247450"/>
              <a:ext cx="290700" cy="404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solidFill>
                    <a:schemeClr val="lt1"/>
                  </a:solidFill>
                  <a:latin typeface="Lato"/>
                  <a:ea typeface="Lato"/>
                  <a:cs typeface="Lato"/>
                  <a:sym typeface="Lato"/>
                </a:rPr>
                <a:t>1</a:t>
              </a:r>
              <a:endParaRPr sz="1900" b="1">
                <a:solidFill>
                  <a:schemeClr val="lt1"/>
                </a:solidFill>
                <a:latin typeface="Lato"/>
                <a:ea typeface="Lato"/>
                <a:cs typeface="Lato"/>
                <a:sym typeface="Lato"/>
              </a:endParaRPr>
            </a:p>
          </p:txBody>
        </p:sp>
      </p:grpSp>
      <p:sp>
        <p:nvSpPr>
          <p:cNvPr id="981" name="Google Shape;981;p81"/>
          <p:cNvSpPr/>
          <p:nvPr/>
        </p:nvSpPr>
        <p:spPr>
          <a:xfrm>
            <a:off x="8477667" y="2199468"/>
            <a:ext cx="387600" cy="387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b="1">
              <a:solidFill>
                <a:schemeClr val="lt1"/>
              </a:solidFill>
              <a:latin typeface="Lato"/>
              <a:ea typeface="Lato"/>
              <a:cs typeface="Lato"/>
              <a:sym typeface="Lato"/>
            </a:endParaRPr>
          </a:p>
        </p:txBody>
      </p:sp>
      <p:sp>
        <p:nvSpPr>
          <p:cNvPr id="982" name="Google Shape;982;p81"/>
          <p:cNvSpPr txBox="1"/>
          <p:nvPr/>
        </p:nvSpPr>
        <p:spPr>
          <a:xfrm>
            <a:off x="8477667" y="2126467"/>
            <a:ext cx="3876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solidFill>
                  <a:schemeClr val="lt1"/>
                </a:solidFill>
                <a:latin typeface="Lato"/>
                <a:ea typeface="Lato"/>
                <a:cs typeface="Lato"/>
                <a:sym typeface="Lato"/>
              </a:rPr>
              <a:t>3</a:t>
            </a:r>
            <a:endParaRPr sz="1900" b="1">
              <a:solidFill>
                <a:schemeClr val="lt1"/>
              </a:solidFill>
              <a:latin typeface="Lato"/>
              <a:ea typeface="Lato"/>
              <a:cs typeface="Lato"/>
              <a:sym typeface="Lato"/>
            </a:endParaRPr>
          </a:p>
        </p:txBody>
      </p:sp>
      <p:cxnSp>
        <p:nvCxnSpPr>
          <p:cNvPr id="983" name="Google Shape;983;p81"/>
          <p:cNvCxnSpPr/>
          <p:nvPr/>
        </p:nvCxnSpPr>
        <p:spPr>
          <a:xfrm>
            <a:off x="3869733" y="1833783"/>
            <a:ext cx="0" cy="4369200"/>
          </a:xfrm>
          <a:prstGeom prst="straightConnector1">
            <a:avLst/>
          </a:prstGeom>
          <a:noFill/>
          <a:ln w="19050" cap="flat" cmpd="sng">
            <a:solidFill>
              <a:srgbClr val="EFEFEF"/>
            </a:solidFill>
            <a:prstDash val="solid"/>
            <a:round/>
            <a:headEnd type="none" w="med" len="med"/>
            <a:tailEnd type="none" w="med" len="med"/>
          </a:ln>
        </p:spPr>
      </p:cxnSp>
      <p:sp>
        <p:nvSpPr>
          <p:cNvPr id="984" name="Google Shape;984;p81"/>
          <p:cNvSpPr txBox="1">
            <a:spLocks noGrp="1"/>
          </p:cNvSpPr>
          <p:nvPr>
            <p:ph type="subTitle" idx="1"/>
          </p:nvPr>
        </p:nvSpPr>
        <p:spPr>
          <a:xfrm>
            <a:off x="1072933" y="4319133"/>
            <a:ext cx="19032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1"/>
              </a:buClr>
              <a:buSzPts val="1700"/>
              <a:buNone/>
              <a:defRPr sz="1700" b="1">
                <a:solidFill>
                  <a:schemeClr val="accent1"/>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985" name="Google Shape;985;p81"/>
          <p:cNvSpPr txBox="1">
            <a:spLocks noGrp="1"/>
          </p:cNvSpPr>
          <p:nvPr>
            <p:ph type="subTitle" idx="6"/>
          </p:nvPr>
        </p:nvSpPr>
        <p:spPr>
          <a:xfrm>
            <a:off x="760267" y="4948033"/>
            <a:ext cx="25785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600"/>
              <a:buNone/>
              <a:defRPr sz="1600"/>
            </a:lvl1pPr>
            <a:lvl2pPr lvl="1" algn="ctr" rtl="0">
              <a:lnSpc>
                <a:spcPct val="100000"/>
              </a:lnSpc>
              <a:spcBef>
                <a:spcPts val="1300"/>
              </a:spcBef>
              <a:spcAft>
                <a:spcPts val="0"/>
              </a:spcAft>
              <a:buSzPts val="1700"/>
              <a:buNone/>
              <a:defRPr sz="1700"/>
            </a:lvl2pPr>
            <a:lvl3pPr lvl="2" algn="ctr" rtl="0">
              <a:lnSpc>
                <a:spcPct val="100000"/>
              </a:lnSpc>
              <a:spcBef>
                <a:spcPts val="1300"/>
              </a:spcBef>
              <a:spcAft>
                <a:spcPts val="0"/>
              </a:spcAft>
              <a:buSzPts val="1700"/>
              <a:buNone/>
              <a:defRPr sz="1700"/>
            </a:lvl3pPr>
            <a:lvl4pPr lvl="3" algn="ctr" rtl="0">
              <a:lnSpc>
                <a:spcPct val="100000"/>
              </a:lnSpc>
              <a:spcBef>
                <a:spcPts val="1300"/>
              </a:spcBef>
              <a:spcAft>
                <a:spcPts val="0"/>
              </a:spcAft>
              <a:buSzPts val="1700"/>
              <a:buNone/>
              <a:defRPr sz="1700"/>
            </a:lvl4pPr>
            <a:lvl5pPr lvl="4" algn="ctr" rtl="0">
              <a:lnSpc>
                <a:spcPct val="100000"/>
              </a:lnSpc>
              <a:spcBef>
                <a:spcPts val="1300"/>
              </a:spcBef>
              <a:spcAft>
                <a:spcPts val="0"/>
              </a:spcAft>
              <a:buSzPts val="1700"/>
              <a:buNone/>
              <a:defRPr sz="1700"/>
            </a:lvl5pPr>
            <a:lvl6pPr lvl="5" algn="ctr" rtl="0">
              <a:lnSpc>
                <a:spcPct val="100000"/>
              </a:lnSpc>
              <a:spcBef>
                <a:spcPts val="1300"/>
              </a:spcBef>
              <a:spcAft>
                <a:spcPts val="0"/>
              </a:spcAft>
              <a:buSzPts val="1700"/>
              <a:buNone/>
              <a:defRPr sz="1700"/>
            </a:lvl6pPr>
            <a:lvl7pPr lvl="6" algn="ctr" rtl="0">
              <a:lnSpc>
                <a:spcPct val="100000"/>
              </a:lnSpc>
              <a:spcBef>
                <a:spcPts val="1300"/>
              </a:spcBef>
              <a:spcAft>
                <a:spcPts val="0"/>
              </a:spcAft>
              <a:buSzPts val="1700"/>
              <a:buNone/>
              <a:defRPr sz="1700"/>
            </a:lvl7pPr>
            <a:lvl8pPr lvl="7" algn="ctr" rtl="0">
              <a:lnSpc>
                <a:spcPct val="100000"/>
              </a:lnSpc>
              <a:spcBef>
                <a:spcPts val="1300"/>
              </a:spcBef>
              <a:spcAft>
                <a:spcPts val="0"/>
              </a:spcAft>
              <a:buSzPts val="1700"/>
              <a:buNone/>
              <a:defRPr sz="1700"/>
            </a:lvl8pPr>
            <a:lvl9pPr lvl="8" algn="ctr" rtl="0">
              <a:lnSpc>
                <a:spcPct val="100000"/>
              </a:lnSpc>
              <a:spcBef>
                <a:spcPts val="1300"/>
              </a:spcBef>
              <a:spcAft>
                <a:spcPts val="1300"/>
              </a:spcAft>
              <a:buSzPts val="1700"/>
              <a:buNone/>
              <a:defRPr sz="1700"/>
            </a:lvl9pPr>
          </a:lstStyle>
          <a:p>
            <a:endParaRPr/>
          </a:p>
        </p:txBody>
      </p:sp>
      <p:sp>
        <p:nvSpPr>
          <p:cNvPr id="986" name="Google Shape;986;p81"/>
          <p:cNvSpPr txBox="1">
            <a:spLocks noGrp="1"/>
          </p:cNvSpPr>
          <p:nvPr>
            <p:ph type="subTitle" idx="7"/>
          </p:nvPr>
        </p:nvSpPr>
        <p:spPr>
          <a:xfrm>
            <a:off x="4863100" y="4305100"/>
            <a:ext cx="19032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2"/>
              </a:buClr>
              <a:buSzPts val="1700"/>
              <a:buNone/>
              <a:defRPr sz="1700" b="1">
                <a:solidFill>
                  <a:schemeClr val="accent2"/>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987" name="Google Shape;987;p81"/>
          <p:cNvSpPr txBox="1">
            <a:spLocks noGrp="1"/>
          </p:cNvSpPr>
          <p:nvPr>
            <p:ph type="subTitle" idx="8"/>
          </p:nvPr>
        </p:nvSpPr>
        <p:spPr>
          <a:xfrm>
            <a:off x="4550433" y="4934000"/>
            <a:ext cx="25785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600"/>
              <a:buNone/>
              <a:defRPr sz="1600"/>
            </a:lvl1pPr>
            <a:lvl2pPr lvl="1" algn="ctr" rtl="0">
              <a:lnSpc>
                <a:spcPct val="100000"/>
              </a:lnSpc>
              <a:spcBef>
                <a:spcPts val="1300"/>
              </a:spcBef>
              <a:spcAft>
                <a:spcPts val="0"/>
              </a:spcAft>
              <a:buSzPts val="1700"/>
              <a:buNone/>
              <a:defRPr sz="1700"/>
            </a:lvl2pPr>
            <a:lvl3pPr lvl="2" algn="ctr" rtl="0">
              <a:lnSpc>
                <a:spcPct val="100000"/>
              </a:lnSpc>
              <a:spcBef>
                <a:spcPts val="1300"/>
              </a:spcBef>
              <a:spcAft>
                <a:spcPts val="0"/>
              </a:spcAft>
              <a:buSzPts val="1700"/>
              <a:buNone/>
              <a:defRPr sz="1700"/>
            </a:lvl3pPr>
            <a:lvl4pPr lvl="3" algn="ctr" rtl="0">
              <a:lnSpc>
                <a:spcPct val="100000"/>
              </a:lnSpc>
              <a:spcBef>
                <a:spcPts val="1300"/>
              </a:spcBef>
              <a:spcAft>
                <a:spcPts val="0"/>
              </a:spcAft>
              <a:buSzPts val="1700"/>
              <a:buNone/>
              <a:defRPr sz="1700"/>
            </a:lvl4pPr>
            <a:lvl5pPr lvl="4" algn="ctr" rtl="0">
              <a:lnSpc>
                <a:spcPct val="100000"/>
              </a:lnSpc>
              <a:spcBef>
                <a:spcPts val="1300"/>
              </a:spcBef>
              <a:spcAft>
                <a:spcPts val="0"/>
              </a:spcAft>
              <a:buSzPts val="1700"/>
              <a:buNone/>
              <a:defRPr sz="1700"/>
            </a:lvl5pPr>
            <a:lvl6pPr lvl="5" algn="ctr" rtl="0">
              <a:lnSpc>
                <a:spcPct val="100000"/>
              </a:lnSpc>
              <a:spcBef>
                <a:spcPts val="1300"/>
              </a:spcBef>
              <a:spcAft>
                <a:spcPts val="0"/>
              </a:spcAft>
              <a:buSzPts val="1700"/>
              <a:buNone/>
              <a:defRPr sz="1700"/>
            </a:lvl6pPr>
            <a:lvl7pPr lvl="6" algn="ctr" rtl="0">
              <a:lnSpc>
                <a:spcPct val="100000"/>
              </a:lnSpc>
              <a:spcBef>
                <a:spcPts val="1300"/>
              </a:spcBef>
              <a:spcAft>
                <a:spcPts val="0"/>
              </a:spcAft>
              <a:buSzPts val="1700"/>
              <a:buNone/>
              <a:defRPr sz="1700"/>
            </a:lvl7pPr>
            <a:lvl8pPr lvl="7" algn="ctr" rtl="0">
              <a:lnSpc>
                <a:spcPct val="100000"/>
              </a:lnSpc>
              <a:spcBef>
                <a:spcPts val="1300"/>
              </a:spcBef>
              <a:spcAft>
                <a:spcPts val="0"/>
              </a:spcAft>
              <a:buSzPts val="1700"/>
              <a:buNone/>
              <a:defRPr sz="1700"/>
            </a:lvl8pPr>
            <a:lvl9pPr lvl="8" algn="ctr" rtl="0">
              <a:lnSpc>
                <a:spcPct val="100000"/>
              </a:lnSpc>
              <a:spcBef>
                <a:spcPts val="1300"/>
              </a:spcBef>
              <a:spcAft>
                <a:spcPts val="1300"/>
              </a:spcAft>
              <a:buSzPts val="1700"/>
              <a:buNone/>
              <a:defRPr sz="1700"/>
            </a:lvl9pPr>
          </a:lstStyle>
          <a:p>
            <a:endParaRPr/>
          </a:p>
        </p:txBody>
      </p:sp>
      <p:sp>
        <p:nvSpPr>
          <p:cNvPr id="988" name="Google Shape;988;p81"/>
          <p:cNvSpPr txBox="1">
            <a:spLocks noGrp="1"/>
          </p:cNvSpPr>
          <p:nvPr>
            <p:ph type="subTitle" idx="9"/>
          </p:nvPr>
        </p:nvSpPr>
        <p:spPr>
          <a:xfrm>
            <a:off x="8777067" y="4315767"/>
            <a:ext cx="19032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dk1"/>
              </a:buClr>
              <a:buSzPts val="1700"/>
              <a:buNone/>
              <a:defRPr sz="1700" b="1">
                <a:solidFill>
                  <a:schemeClr val="dk1"/>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989" name="Google Shape;989;p81"/>
          <p:cNvSpPr txBox="1">
            <a:spLocks noGrp="1"/>
          </p:cNvSpPr>
          <p:nvPr>
            <p:ph type="subTitle" idx="13"/>
          </p:nvPr>
        </p:nvSpPr>
        <p:spPr>
          <a:xfrm>
            <a:off x="8464400" y="4944667"/>
            <a:ext cx="25785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600"/>
              <a:buNone/>
              <a:defRPr sz="1600"/>
            </a:lvl1pPr>
            <a:lvl2pPr lvl="1" algn="ctr" rtl="0">
              <a:lnSpc>
                <a:spcPct val="100000"/>
              </a:lnSpc>
              <a:spcBef>
                <a:spcPts val="1300"/>
              </a:spcBef>
              <a:spcAft>
                <a:spcPts val="0"/>
              </a:spcAft>
              <a:buSzPts val="1700"/>
              <a:buNone/>
              <a:defRPr sz="1700"/>
            </a:lvl2pPr>
            <a:lvl3pPr lvl="2" algn="ctr" rtl="0">
              <a:lnSpc>
                <a:spcPct val="100000"/>
              </a:lnSpc>
              <a:spcBef>
                <a:spcPts val="1300"/>
              </a:spcBef>
              <a:spcAft>
                <a:spcPts val="0"/>
              </a:spcAft>
              <a:buSzPts val="1700"/>
              <a:buNone/>
              <a:defRPr sz="1700"/>
            </a:lvl3pPr>
            <a:lvl4pPr lvl="3" algn="ctr" rtl="0">
              <a:lnSpc>
                <a:spcPct val="100000"/>
              </a:lnSpc>
              <a:spcBef>
                <a:spcPts val="1300"/>
              </a:spcBef>
              <a:spcAft>
                <a:spcPts val="0"/>
              </a:spcAft>
              <a:buSzPts val="1700"/>
              <a:buNone/>
              <a:defRPr sz="1700"/>
            </a:lvl4pPr>
            <a:lvl5pPr lvl="4" algn="ctr" rtl="0">
              <a:lnSpc>
                <a:spcPct val="100000"/>
              </a:lnSpc>
              <a:spcBef>
                <a:spcPts val="1300"/>
              </a:spcBef>
              <a:spcAft>
                <a:spcPts val="0"/>
              </a:spcAft>
              <a:buSzPts val="1700"/>
              <a:buNone/>
              <a:defRPr sz="1700"/>
            </a:lvl5pPr>
            <a:lvl6pPr lvl="5" algn="ctr" rtl="0">
              <a:lnSpc>
                <a:spcPct val="100000"/>
              </a:lnSpc>
              <a:spcBef>
                <a:spcPts val="1300"/>
              </a:spcBef>
              <a:spcAft>
                <a:spcPts val="0"/>
              </a:spcAft>
              <a:buSzPts val="1700"/>
              <a:buNone/>
              <a:defRPr sz="1700"/>
            </a:lvl6pPr>
            <a:lvl7pPr lvl="6" algn="ctr" rtl="0">
              <a:lnSpc>
                <a:spcPct val="100000"/>
              </a:lnSpc>
              <a:spcBef>
                <a:spcPts val="1300"/>
              </a:spcBef>
              <a:spcAft>
                <a:spcPts val="0"/>
              </a:spcAft>
              <a:buSzPts val="1700"/>
              <a:buNone/>
              <a:defRPr sz="1700"/>
            </a:lvl7pPr>
            <a:lvl8pPr lvl="7" algn="ctr" rtl="0">
              <a:lnSpc>
                <a:spcPct val="100000"/>
              </a:lnSpc>
              <a:spcBef>
                <a:spcPts val="1300"/>
              </a:spcBef>
              <a:spcAft>
                <a:spcPts val="0"/>
              </a:spcAft>
              <a:buSzPts val="1700"/>
              <a:buNone/>
              <a:defRPr sz="1700"/>
            </a:lvl8pPr>
            <a:lvl9pPr lvl="8" algn="ctr" rtl="0">
              <a:lnSpc>
                <a:spcPct val="100000"/>
              </a:lnSpc>
              <a:spcBef>
                <a:spcPts val="1300"/>
              </a:spcBef>
              <a:spcAft>
                <a:spcPts val="1300"/>
              </a:spcAft>
              <a:buSzPts val="1700"/>
              <a:buNone/>
              <a:defRPr sz="1700"/>
            </a:lvl9pPr>
          </a:lstStyle>
          <a:p>
            <a:endParaRPr/>
          </a:p>
        </p:txBody>
      </p:sp>
      <p:cxnSp>
        <p:nvCxnSpPr>
          <p:cNvPr id="990" name="Google Shape;990;p81"/>
          <p:cNvCxnSpPr/>
          <p:nvPr/>
        </p:nvCxnSpPr>
        <p:spPr>
          <a:xfrm>
            <a:off x="7834133" y="1923250"/>
            <a:ext cx="0" cy="4369200"/>
          </a:xfrm>
          <a:prstGeom prst="straightConnector1">
            <a:avLst/>
          </a:prstGeom>
          <a:noFill/>
          <a:ln w="19050" cap="flat" cmpd="sng">
            <a:solidFill>
              <a:srgbClr val="EFEFEF"/>
            </a:solidFill>
            <a:prstDash val="solid"/>
            <a:round/>
            <a:headEnd type="none" w="med" len="med"/>
            <a:tailEnd type="none" w="med" len="med"/>
          </a:ln>
        </p:spPr>
      </p:cxnSp>
      <p:sp>
        <p:nvSpPr>
          <p:cNvPr id="991" name="Google Shape;991;p81"/>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A7B17"/>
          </p15:clr>
        </p15:guide>
        <p15:guide id="2" pos="3840">
          <p15:clr>
            <a:srgbClr val="FA7B17"/>
          </p15:clr>
        </p15:guide>
        <p15:guide id="3" pos="3621">
          <p15:clr>
            <a:srgbClr val="FA7B17"/>
          </p15:clr>
        </p15:guide>
        <p15:guide id="4" pos="4059">
          <p15:clr>
            <a:srgbClr val="FA7B17"/>
          </p15:clr>
        </p15:guide>
        <p15:guide id="5" pos="262">
          <p15:clr>
            <a:srgbClr val="FA7B17"/>
          </p15:clr>
        </p15:guide>
        <p15:guide id="6" pos="7418">
          <p15:clr>
            <a:srgbClr val="FA7B17"/>
          </p15:clr>
        </p15:guide>
        <p15:guide id="7" orient="horz" pos="929">
          <p15:clr>
            <a:srgbClr val="FA7B17"/>
          </p15:clr>
        </p15:guide>
        <p15:guide id="8" orient="horz" pos="1071">
          <p15:clr>
            <a:srgbClr val="FA7B17"/>
          </p15:clr>
        </p15:guide>
        <p15:guide id="9" orient="horz" pos="1234">
          <p15:clr>
            <a:srgbClr val="FA7B17"/>
          </p15:clr>
        </p15:guide>
        <p15:guide id="10" orient="horz" pos="3837">
          <p15:clr>
            <a:srgbClr val="FA7B17"/>
          </p15:clr>
        </p15:guide>
        <p15:guide id="11" orient="horz" pos="313">
          <p15:clr>
            <a:srgbClr val="FA7B17"/>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imeline" type="titleOnly">
  <p:cSld name="TITLE_ONLY">
    <p:bg>
      <p:bgPr>
        <a:solidFill>
          <a:schemeClr val="lt2"/>
        </a:solidFill>
        <a:effectLst/>
      </p:bgPr>
    </p:bg>
    <p:spTree>
      <p:nvGrpSpPr>
        <p:cNvPr id="1" name="Shape 992"/>
        <p:cNvGrpSpPr/>
        <p:nvPr/>
      </p:nvGrpSpPr>
      <p:grpSpPr>
        <a:xfrm>
          <a:off x="0" y="0"/>
          <a:ext cx="0" cy="0"/>
          <a:chOff x="0" y="0"/>
          <a:chExt cx="0" cy="0"/>
        </a:xfrm>
      </p:grpSpPr>
      <p:sp>
        <p:nvSpPr>
          <p:cNvPr id="993" name="Google Shape;993;p82"/>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994" name="Google Shape;994;p82"/>
          <p:cNvSpPr/>
          <p:nvPr/>
        </p:nvSpPr>
        <p:spPr>
          <a:xfrm rot="10800000">
            <a:off x="-100" y="-100"/>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5" name="Google Shape;995;p82"/>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6" name="Google Shape;996;p82"/>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997" name="Google Shape;997;p82"/>
          <p:cNvSpPr txBox="1">
            <a:spLocks noGrp="1"/>
          </p:cNvSpPr>
          <p:nvPr>
            <p:ph type="title" idx="2"/>
          </p:nvPr>
        </p:nvSpPr>
        <p:spPr>
          <a:xfrm>
            <a:off x="415600" y="12260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900"/>
              <a:buFont typeface="Lato"/>
              <a:buNone/>
              <a:defRPr sz="19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998" name="Google Shape;998;p82"/>
          <p:cNvSpPr/>
          <p:nvPr/>
        </p:nvSpPr>
        <p:spPr>
          <a:xfrm>
            <a:off x="8957967" y="2140015"/>
            <a:ext cx="1126500" cy="11265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999" name="Google Shape;999;p82"/>
          <p:cNvCxnSpPr/>
          <p:nvPr/>
        </p:nvCxnSpPr>
        <p:spPr>
          <a:xfrm>
            <a:off x="2224448" y="3266413"/>
            <a:ext cx="0" cy="906300"/>
          </a:xfrm>
          <a:prstGeom prst="straightConnector1">
            <a:avLst/>
          </a:prstGeom>
          <a:noFill/>
          <a:ln w="19050" cap="flat" cmpd="sng">
            <a:solidFill>
              <a:srgbClr val="394F59"/>
            </a:solidFill>
            <a:prstDash val="solid"/>
            <a:round/>
            <a:headEnd type="none" w="med" len="med"/>
            <a:tailEnd type="oval" w="med" len="med"/>
          </a:ln>
        </p:spPr>
      </p:cxnSp>
      <p:sp>
        <p:nvSpPr>
          <p:cNvPr id="1000" name="Google Shape;1000;p82"/>
          <p:cNvSpPr/>
          <p:nvPr/>
        </p:nvSpPr>
        <p:spPr>
          <a:xfrm>
            <a:off x="1661331" y="2140025"/>
            <a:ext cx="1126500" cy="1126500"/>
          </a:xfrm>
          <a:prstGeom prst="ellipse">
            <a:avLst/>
          </a:prstGeom>
          <a:solidFill>
            <a:schemeClr val="lt1"/>
          </a:solidFill>
          <a:ln w="2857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001" name="Google Shape;1001;p82"/>
          <p:cNvCxnSpPr/>
          <p:nvPr/>
        </p:nvCxnSpPr>
        <p:spPr>
          <a:xfrm rot="10800000">
            <a:off x="752433" y="4127467"/>
            <a:ext cx="10485300" cy="0"/>
          </a:xfrm>
          <a:prstGeom prst="straightConnector1">
            <a:avLst/>
          </a:prstGeom>
          <a:noFill/>
          <a:ln w="19050" cap="flat" cmpd="sng">
            <a:solidFill>
              <a:srgbClr val="394F59"/>
            </a:solidFill>
            <a:prstDash val="dot"/>
            <a:round/>
            <a:headEnd type="none" w="med" len="med"/>
            <a:tailEnd type="none" w="med" len="med"/>
          </a:ln>
        </p:spPr>
      </p:cxnSp>
      <p:cxnSp>
        <p:nvCxnSpPr>
          <p:cNvPr id="1002" name="Google Shape;1002;p82"/>
          <p:cNvCxnSpPr/>
          <p:nvPr/>
        </p:nvCxnSpPr>
        <p:spPr>
          <a:xfrm>
            <a:off x="4606130" y="3266413"/>
            <a:ext cx="0" cy="906300"/>
          </a:xfrm>
          <a:prstGeom prst="straightConnector1">
            <a:avLst/>
          </a:prstGeom>
          <a:noFill/>
          <a:ln w="19050" cap="flat" cmpd="sng">
            <a:solidFill>
              <a:srgbClr val="394F59"/>
            </a:solidFill>
            <a:prstDash val="solid"/>
            <a:round/>
            <a:headEnd type="none" w="med" len="med"/>
            <a:tailEnd type="oval" w="med" len="med"/>
          </a:ln>
        </p:spPr>
      </p:cxnSp>
      <p:sp>
        <p:nvSpPr>
          <p:cNvPr id="1003" name="Google Shape;1003;p82"/>
          <p:cNvSpPr/>
          <p:nvPr/>
        </p:nvSpPr>
        <p:spPr>
          <a:xfrm>
            <a:off x="4043105" y="2224993"/>
            <a:ext cx="1126500" cy="1126500"/>
          </a:xfrm>
          <a:prstGeom prst="ellipse">
            <a:avLst/>
          </a:prstGeom>
          <a:solidFill>
            <a:schemeClr val="lt1"/>
          </a:solidFill>
          <a:ln w="2857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004" name="Google Shape;1004;p82"/>
          <p:cNvCxnSpPr/>
          <p:nvPr/>
        </p:nvCxnSpPr>
        <p:spPr>
          <a:xfrm>
            <a:off x="6880772" y="3266413"/>
            <a:ext cx="0" cy="906300"/>
          </a:xfrm>
          <a:prstGeom prst="straightConnector1">
            <a:avLst/>
          </a:prstGeom>
          <a:noFill/>
          <a:ln w="19050" cap="flat" cmpd="sng">
            <a:solidFill>
              <a:srgbClr val="394F59"/>
            </a:solidFill>
            <a:prstDash val="solid"/>
            <a:round/>
            <a:headEnd type="none" w="med" len="med"/>
            <a:tailEnd type="oval" w="med" len="med"/>
          </a:ln>
        </p:spPr>
      </p:cxnSp>
      <p:sp>
        <p:nvSpPr>
          <p:cNvPr id="1005" name="Google Shape;1005;p82"/>
          <p:cNvSpPr/>
          <p:nvPr/>
        </p:nvSpPr>
        <p:spPr>
          <a:xfrm>
            <a:off x="6317594" y="2183156"/>
            <a:ext cx="1126500" cy="11265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1006" name="Google Shape;1006;p82"/>
          <p:cNvCxnSpPr/>
          <p:nvPr/>
        </p:nvCxnSpPr>
        <p:spPr>
          <a:xfrm>
            <a:off x="9521162" y="3266392"/>
            <a:ext cx="0" cy="906300"/>
          </a:xfrm>
          <a:prstGeom prst="straightConnector1">
            <a:avLst/>
          </a:prstGeom>
          <a:noFill/>
          <a:ln w="19050" cap="flat" cmpd="sng">
            <a:solidFill>
              <a:srgbClr val="394F59"/>
            </a:solidFill>
            <a:prstDash val="solid"/>
            <a:round/>
            <a:headEnd type="none" w="med" len="med"/>
            <a:tailEnd type="oval" w="med" len="med"/>
          </a:ln>
        </p:spPr>
      </p:cxnSp>
      <p:sp>
        <p:nvSpPr>
          <p:cNvPr id="1007" name="Google Shape;1007;p82"/>
          <p:cNvSpPr txBox="1">
            <a:spLocks noGrp="1"/>
          </p:cNvSpPr>
          <p:nvPr>
            <p:ph type="subTitle" idx="1"/>
          </p:nvPr>
        </p:nvSpPr>
        <p:spPr>
          <a:xfrm>
            <a:off x="1242800" y="43735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2"/>
              </a:buClr>
              <a:buSzPts val="1700"/>
              <a:buNone/>
              <a:defRPr sz="1700" b="1">
                <a:solidFill>
                  <a:schemeClr val="accent2"/>
                </a:solidFill>
              </a:defRPr>
            </a:lvl1pPr>
            <a:lvl2pPr lvl="1" algn="ctr" rtl="0">
              <a:lnSpc>
                <a:spcPct val="100000"/>
              </a:lnSpc>
              <a:spcBef>
                <a:spcPts val="1300"/>
              </a:spcBef>
              <a:spcAft>
                <a:spcPts val="0"/>
              </a:spcAft>
              <a:buSzPts val="1700"/>
              <a:buNone/>
              <a:defRPr sz="1700" b="1"/>
            </a:lvl2pPr>
            <a:lvl3pPr lvl="2" algn="ctr" rtl="0">
              <a:lnSpc>
                <a:spcPct val="100000"/>
              </a:lnSpc>
              <a:spcBef>
                <a:spcPts val="1300"/>
              </a:spcBef>
              <a:spcAft>
                <a:spcPts val="0"/>
              </a:spcAft>
              <a:buSzPts val="1700"/>
              <a:buNone/>
              <a:defRPr sz="1700" b="1"/>
            </a:lvl3pPr>
            <a:lvl4pPr lvl="3" algn="ctr" rtl="0">
              <a:lnSpc>
                <a:spcPct val="100000"/>
              </a:lnSpc>
              <a:spcBef>
                <a:spcPts val="1300"/>
              </a:spcBef>
              <a:spcAft>
                <a:spcPts val="0"/>
              </a:spcAft>
              <a:buSzPts val="1700"/>
              <a:buNone/>
              <a:defRPr sz="1700" b="1"/>
            </a:lvl4pPr>
            <a:lvl5pPr lvl="4" algn="ctr" rtl="0">
              <a:lnSpc>
                <a:spcPct val="100000"/>
              </a:lnSpc>
              <a:spcBef>
                <a:spcPts val="1300"/>
              </a:spcBef>
              <a:spcAft>
                <a:spcPts val="0"/>
              </a:spcAft>
              <a:buSzPts val="1700"/>
              <a:buNone/>
              <a:defRPr sz="1700" b="1"/>
            </a:lvl5pPr>
            <a:lvl6pPr lvl="5" algn="ctr" rtl="0">
              <a:lnSpc>
                <a:spcPct val="100000"/>
              </a:lnSpc>
              <a:spcBef>
                <a:spcPts val="1300"/>
              </a:spcBef>
              <a:spcAft>
                <a:spcPts val="0"/>
              </a:spcAft>
              <a:buSzPts val="1700"/>
              <a:buNone/>
              <a:defRPr sz="1700" b="1"/>
            </a:lvl6pPr>
            <a:lvl7pPr lvl="6" algn="ctr" rtl="0">
              <a:lnSpc>
                <a:spcPct val="100000"/>
              </a:lnSpc>
              <a:spcBef>
                <a:spcPts val="1300"/>
              </a:spcBef>
              <a:spcAft>
                <a:spcPts val="0"/>
              </a:spcAft>
              <a:buSzPts val="1700"/>
              <a:buNone/>
              <a:defRPr sz="1700" b="1"/>
            </a:lvl7pPr>
            <a:lvl8pPr lvl="7" algn="ctr" rtl="0">
              <a:lnSpc>
                <a:spcPct val="100000"/>
              </a:lnSpc>
              <a:spcBef>
                <a:spcPts val="1300"/>
              </a:spcBef>
              <a:spcAft>
                <a:spcPts val="0"/>
              </a:spcAft>
              <a:buSzPts val="1700"/>
              <a:buNone/>
              <a:defRPr sz="1700" b="1"/>
            </a:lvl8pPr>
            <a:lvl9pPr lvl="8" algn="ctr" rtl="0">
              <a:lnSpc>
                <a:spcPct val="100000"/>
              </a:lnSpc>
              <a:spcBef>
                <a:spcPts val="1300"/>
              </a:spcBef>
              <a:spcAft>
                <a:spcPts val="1300"/>
              </a:spcAft>
              <a:buSzPts val="1700"/>
              <a:buNone/>
              <a:defRPr sz="1700" b="1"/>
            </a:lvl9pPr>
          </a:lstStyle>
          <a:p>
            <a:endParaRPr/>
          </a:p>
        </p:txBody>
      </p:sp>
      <p:sp>
        <p:nvSpPr>
          <p:cNvPr id="1008" name="Google Shape;1008;p82"/>
          <p:cNvSpPr txBox="1">
            <a:spLocks noGrp="1"/>
          </p:cNvSpPr>
          <p:nvPr>
            <p:ph type="subTitle" idx="3"/>
          </p:nvPr>
        </p:nvSpPr>
        <p:spPr>
          <a:xfrm>
            <a:off x="3649133" y="43735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3"/>
              </a:buClr>
              <a:buSzPts val="1700"/>
              <a:buNone/>
              <a:defRPr sz="1700" b="1">
                <a:solidFill>
                  <a:schemeClr val="accent3"/>
                </a:solidFill>
              </a:defRPr>
            </a:lvl1pPr>
            <a:lvl2pPr lvl="1" algn="ctr" rtl="0">
              <a:lnSpc>
                <a:spcPct val="100000"/>
              </a:lnSpc>
              <a:spcBef>
                <a:spcPts val="1300"/>
              </a:spcBef>
              <a:spcAft>
                <a:spcPts val="0"/>
              </a:spcAft>
              <a:buClr>
                <a:schemeClr val="accent3"/>
              </a:buClr>
              <a:buSzPts val="1700"/>
              <a:buNone/>
              <a:defRPr sz="1700" b="1">
                <a:solidFill>
                  <a:schemeClr val="accent3"/>
                </a:solidFill>
              </a:defRPr>
            </a:lvl2pPr>
            <a:lvl3pPr lvl="2" algn="ctr" rtl="0">
              <a:lnSpc>
                <a:spcPct val="100000"/>
              </a:lnSpc>
              <a:spcBef>
                <a:spcPts val="1300"/>
              </a:spcBef>
              <a:spcAft>
                <a:spcPts val="0"/>
              </a:spcAft>
              <a:buClr>
                <a:schemeClr val="accent3"/>
              </a:buClr>
              <a:buSzPts val="1700"/>
              <a:buNone/>
              <a:defRPr sz="1700" b="1">
                <a:solidFill>
                  <a:schemeClr val="accent3"/>
                </a:solidFill>
              </a:defRPr>
            </a:lvl3pPr>
            <a:lvl4pPr lvl="3" algn="ctr" rtl="0">
              <a:lnSpc>
                <a:spcPct val="100000"/>
              </a:lnSpc>
              <a:spcBef>
                <a:spcPts val="1300"/>
              </a:spcBef>
              <a:spcAft>
                <a:spcPts val="0"/>
              </a:spcAft>
              <a:buClr>
                <a:schemeClr val="accent3"/>
              </a:buClr>
              <a:buSzPts val="1700"/>
              <a:buNone/>
              <a:defRPr sz="1700" b="1">
                <a:solidFill>
                  <a:schemeClr val="accent3"/>
                </a:solidFill>
              </a:defRPr>
            </a:lvl4pPr>
            <a:lvl5pPr lvl="4" algn="ctr" rtl="0">
              <a:lnSpc>
                <a:spcPct val="100000"/>
              </a:lnSpc>
              <a:spcBef>
                <a:spcPts val="1300"/>
              </a:spcBef>
              <a:spcAft>
                <a:spcPts val="0"/>
              </a:spcAft>
              <a:buClr>
                <a:schemeClr val="accent3"/>
              </a:buClr>
              <a:buSzPts val="1700"/>
              <a:buNone/>
              <a:defRPr sz="1700" b="1">
                <a:solidFill>
                  <a:schemeClr val="accent3"/>
                </a:solidFill>
              </a:defRPr>
            </a:lvl5pPr>
            <a:lvl6pPr lvl="5" algn="ctr" rtl="0">
              <a:lnSpc>
                <a:spcPct val="100000"/>
              </a:lnSpc>
              <a:spcBef>
                <a:spcPts val="1300"/>
              </a:spcBef>
              <a:spcAft>
                <a:spcPts val="0"/>
              </a:spcAft>
              <a:buClr>
                <a:schemeClr val="accent3"/>
              </a:buClr>
              <a:buSzPts val="1700"/>
              <a:buNone/>
              <a:defRPr sz="1700" b="1">
                <a:solidFill>
                  <a:schemeClr val="accent3"/>
                </a:solidFill>
              </a:defRPr>
            </a:lvl6pPr>
            <a:lvl7pPr lvl="6" algn="ctr" rtl="0">
              <a:lnSpc>
                <a:spcPct val="100000"/>
              </a:lnSpc>
              <a:spcBef>
                <a:spcPts val="1300"/>
              </a:spcBef>
              <a:spcAft>
                <a:spcPts val="0"/>
              </a:spcAft>
              <a:buClr>
                <a:schemeClr val="accent3"/>
              </a:buClr>
              <a:buSzPts val="1700"/>
              <a:buNone/>
              <a:defRPr sz="1700" b="1">
                <a:solidFill>
                  <a:schemeClr val="accent3"/>
                </a:solidFill>
              </a:defRPr>
            </a:lvl7pPr>
            <a:lvl8pPr lvl="7" algn="ctr" rtl="0">
              <a:lnSpc>
                <a:spcPct val="100000"/>
              </a:lnSpc>
              <a:spcBef>
                <a:spcPts val="1300"/>
              </a:spcBef>
              <a:spcAft>
                <a:spcPts val="0"/>
              </a:spcAft>
              <a:buClr>
                <a:schemeClr val="accent3"/>
              </a:buClr>
              <a:buSzPts val="1700"/>
              <a:buNone/>
              <a:defRPr sz="1700" b="1">
                <a:solidFill>
                  <a:schemeClr val="accent3"/>
                </a:solidFill>
              </a:defRPr>
            </a:lvl8pPr>
            <a:lvl9pPr lvl="8" algn="ctr" rtl="0">
              <a:lnSpc>
                <a:spcPct val="100000"/>
              </a:lnSpc>
              <a:spcBef>
                <a:spcPts val="1300"/>
              </a:spcBef>
              <a:spcAft>
                <a:spcPts val="1300"/>
              </a:spcAft>
              <a:buClr>
                <a:schemeClr val="accent3"/>
              </a:buClr>
              <a:buSzPts val="1700"/>
              <a:buNone/>
              <a:defRPr sz="1700" b="1">
                <a:solidFill>
                  <a:schemeClr val="accent3"/>
                </a:solidFill>
              </a:defRPr>
            </a:lvl9pPr>
          </a:lstStyle>
          <a:p>
            <a:endParaRPr/>
          </a:p>
        </p:txBody>
      </p:sp>
      <p:sp>
        <p:nvSpPr>
          <p:cNvPr id="1009" name="Google Shape;1009;p82"/>
          <p:cNvSpPr txBox="1">
            <a:spLocks noGrp="1"/>
          </p:cNvSpPr>
          <p:nvPr>
            <p:ph type="subTitle" idx="4"/>
          </p:nvPr>
        </p:nvSpPr>
        <p:spPr>
          <a:xfrm>
            <a:off x="6010800" y="4373500"/>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accent1"/>
              </a:buClr>
              <a:buSzPts val="1700"/>
              <a:buNone/>
              <a:defRPr sz="1700" b="1">
                <a:solidFill>
                  <a:schemeClr val="accent1"/>
                </a:solidFill>
              </a:defRPr>
            </a:lvl1pPr>
            <a:lvl2pPr lvl="1" algn="ctr" rtl="0">
              <a:lnSpc>
                <a:spcPct val="100000"/>
              </a:lnSpc>
              <a:spcBef>
                <a:spcPts val="1300"/>
              </a:spcBef>
              <a:spcAft>
                <a:spcPts val="0"/>
              </a:spcAft>
              <a:buClr>
                <a:schemeClr val="accent1"/>
              </a:buClr>
              <a:buSzPts val="1700"/>
              <a:buNone/>
              <a:defRPr sz="1700" b="1">
                <a:solidFill>
                  <a:schemeClr val="accent1"/>
                </a:solidFill>
              </a:defRPr>
            </a:lvl2pPr>
            <a:lvl3pPr lvl="2" algn="ctr" rtl="0">
              <a:lnSpc>
                <a:spcPct val="100000"/>
              </a:lnSpc>
              <a:spcBef>
                <a:spcPts val="1300"/>
              </a:spcBef>
              <a:spcAft>
                <a:spcPts val="0"/>
              </a:spcAft>
              <a:buClr>
                <a:schemeClr val="accent1"/>
              </a:buClr>
              <a:buSzPts val="1700"/>
              <a:buNone/>
              <a:defRPr sz="1700" b="1">
                <a:solidFill>
                  <a:schemeClr val="accent1"/>
                </a:solidFill>
              </a:defRPr>
            </a:lvl3pPr>
            <a:lvl4pPr lvl="3" algn="ctr" rtl="0">
              <a:lnSpc>
                <a:spcPct val="100000"/>
              </a:lnSpc>
              <a:spcBef>
                <a:spcPts val="1300"/>
              </a:spcBef>
              <a:spcAft>
                <a:spcPts val="0"/>
              </a:spcAft>
              <a:buClr>
                <a:schemeClr val="accent1"/>
              </a:buClr>
              <a:buSzPts val="1700"/>
              <a:buNone/>
              <a:defRPr sz="1700" b="1">
                <a:solidFill>
                  <a:schemeClr val="accent1"/>
                </a:solidFill>
              </a:defRPr>
            </a:lvl4pPr>
            <a:lvl5pPr lvl="4" algn="ctr" rtl="0">
              <a:lnSpc>
                <a:spcPct val="100000"/>
              </a:lnSpc>
              <a:spcBef>
                <a:spcPts val="1300"/>
              </a:spcBef>
              <a:spcAft>
                <a:spcPts val="0"/>
              </a:spcAft>
              <a:buClr>
                <a:schemeClr val="accent1"/>
              </a:buClr>
              <a:buSzPts val="1700"/>
              <a:buNone/>
              <a:defRPr sz="1700" b="1">
                <a:solidFill>
                  <a:schemeClr val="accent1"/>
                </a:solidFill>
              </a:defRPr>
            </a:lvl5pPr>
            <a:lvl6pPr lvl="5" algn="ctr" rtl="0">
              <a:lnSpc>
                <a:spcPct val="100000"/>
              </a:lnSpc>
              <a:spcBef>
                <a:spcPts val="1300"/>
              </a:spcBef>
              <a:spcAft>
                <a:spcPts val="0"/>
              </a:spcAft>
              <a:buClr>
                <a:schemeClr val="accent1"/>
              </a:buClr>
              <a:buSzPts val="1700"/>
              <a:buNone/>
              <a:defRPr sz="1700" b="1">
                <a:solidFill>
                  <a:schemeClr val="accent1"/>
                </a:solidFill>
              </a:defRPr>
            </a:lvl6pPr>
            <a:lvl7pPr lvl="6" algn="ctr" rtl="0">
              <a:lnSpc>
                <a:spcPct val="100000"/>
              </a:lnSpc>
              <a:spcBef>
                <a:spcPts val="1300"/>
              </a:spcBef>
              <a:spcAft>
                <a:spcPts val="0"/>
              </a:spcAft>
              <a:buClr>
                <a:schemeClr val="accent1"/>
              </a:buClr>
              <a:buSzPts val="1700"/>
              <a:buNone/>
              <a:defRPr sz="1700" b="1">
                <a:solidFill>
                  <a:schemeClr val="accent1"/>
                </a:solidFill>
              </a:defRPr>
            </a:lvl7pPr>
            <a:lvl8pPr lvl="7" algn="ctr" rtl="0">
              <a:lnSpc>
                <a:spcPct val="100000"/>
              </a:lnSpc>
              <a:spcBef>
                <a:spcPts val="1300"/>
              </a:spcBef>
              <a:spcAft>
                <a:spcPts val="0"/>
              </a:spcAft>
              <a:buClr>
                <a:schemeClr val="accent1"/>
              </a:buClr>
              <a:buSzPts val="1700"/>
              <a:buNone/>
              <a:defRPr sz="1700" b="1">
                <a:solidFill>
                  <a:schemeClr val="accent1"/>
                </a:solidFill>
              </a:defRPr>
            </a:lvl8pPr>
            <a:lvl9pPr lvl="8" algn="ctr" rtl="0">
              <a:lnSpc>
                <a:spcPct val="100000"/>
              </a:lnSpc>
              <a:spcBef>
                <a:spcPts val="1300"/>
              </a:spcBef>
              <a:spcAft>
                <a:spcPts val="1300"/>
              </a:spcAft>
              <a:buClr>
                <a:schemeClr val="accent1"/>
              </a:buClr>
              <a:buSzPts val="1700"/>
              <a:buNone/>
              <a:defRPr sz="1700" b="1">
                <a:solidFill>
                  <a:schemeClr val="accent1"/>
                </a:solidFill>
              </a:defRPr>
            </a:lvl9pPr>
          </a:lstStyle>
          <a:p>
            <a:endParaRPr/>
          </a:p>
        </p:txBody>
      </p:sp>
      <p:sp>
        <p:nvSpPr>
          <p:cNvPr id="1010" name="Google Shape;1010;p82"/>
          <p:cNvSpPr txBox="1">
            <a:spLocks noGrp="1"/>
          </p:cNvSpPr>
          <p:nvPr>
            <p:ph type="subTitle" idx="5"/>
          </p:nvPr>
        </p:nvSpPr>
        <p:spPr>
          <a:xfrm>
            <a:off x="8564167" y="4373433"/>
            <a:ext cx="1914000" cy="6525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dk1"/>
              </a:buClr>
              <a:buSzPts val="1700"/>
              <a:buNone/>
              <a:defRPr sz="1700" b="1">
                <a:solidFill>
                  <a:schemeClr val="dk1"/>
                </a:solidFill>
              </a:defRPr>
            </a:lvl1pPr>
            <a:lvl2pPr lvl="1" algn="ctr" rtl="0">
              <a:lnSpc>
                <a:spcPct val="100000"/>
              </a:lnSpc>
              <a:spcBef>
                <a:spcPts val="1300"/>
              </a:spcBef>
              <a:spcAft>
                <a:spcPts val="0"/>
              </a:spcAft>
              <a:buClr>
                <a:schemeClr val="dk1"/>
              </a:buClr>
              <a:buSzPts val="1700"/>
              <a:buNone/>
              <a:defRPr sz="1700" b="1">
                <a:solidFill>
                  <a:schemeClr val="dk1"/>
                </a:solidFill>
              </a:defRPr>
            </a:lvl2pPr>
            <a:lvl3pPr lvl="2" algn="ctr" rtl="0">
              <a:lnSpc>
                <a:spcPct val="100000"/>
              </a:lnSpc>
              <a:spcBef>
                <a:spcPts val="1300"/>
              </a:spcBef>
              <a:spcAft>
                <a:spcPts val="0"/>
              </a:spcAft>
              <a:buClr>
                <a:schemeClr val="dk1"/>
              </a:buClr>
              <a:buSzPts val="1700"/>
              <a:buNone/>
              <a:defRPr sz="1700" b="1">
                <a:solidFill>
                  <a:schemeClr val="dk1"/>
                </a:solidFill>
              </a:defRPr>
            </a:lvl3pPr>
            <a:lvl4pPr lvl="3" algn="ctr" rtl="0">
              <a:lnSpc>
                <a:spcPct val="100000"/>
              </a:lnSpc>
              <a:spcBef>
                <a:spcPts val="1300"/>
              </a:spcBef>
              <a:spcAft>
                <a:spcPts val="0"/>
              </a:spcAft>
              <a:buClr>
                <a:schemeClr val="dk1"/>
              </a:buClr>
              <a:buSzPts val="1700"/>
              <a:buNone/>
              <a:defRPr sz="1700" b="1">
                <a:solidFill>
                  <a:schemeClr val="dk1"/>
                </a:solidFill>
              </a:defRPr>
            </a:lvl4pPr>
            <a:lvl5pPr lvl="4" algn="ctr" rtl="0">
              <a:lnSpc>
                <a:spcPct val="100000"/>
              </a:lnSpc>
              <a:spcBef>
                <a:spcPts val="1300"/>
              </a:spcBef>
              <a:spcAft>
                <a:spcPts val="0"/>
              </a:spcAft>
              <a:buClr>
                <a:schemeClr val="dk1"/>
              </a:buClr>
              <a:buSzPts val="1700"/>
              <a:buNone/>
              <a:defRPr sz="1700" b="1">
                <a:solidFill>
                  <a:schemeClr val="dk1"/>
                </a:solidFill>
              </a:defRPr>
            </a:lvl5pPr>
            <a:lvl6pPr lvl="5" algn="ctr" rtl="0">
              <a:lnSpc>
                <a:spcPct val="100000"/>
              </a:lnSpc>
              <a:spcBef>
                <a:spcPts val="1300"/>
              </a:spcBef>
              <a:spcAft>
                <a:spcPts val="0"/>
              </a:spcAft>
              <a:buClr>
                <a:schemeClr val="dk1"/>
              </a:buClr>
              <a:buSzPts val="1700"/>
              <a:buNone/>
              <a:defRPr sz="1700" b="1">
                <a:solidFill>
                  <a:schemeClr val="dk1"/>
                </a:solidFill>
              </a:defRPr>
            </a:lvl6pPr>
            <a:lvl7pPr lvl="6" algn="ctr" rtl="0">
              <a:lnSpc>
                <a:spcPct val="100000"/>
              </a:lnSpc>
              <a:spcBef>
                <a:spcPts val="1300"/>
              </a:spcBef>
              <a:spcAft>
                <a:spcPts val="0"/>
              </a:spcAft>
              <a:buClr>
                <a:schemeClr val="dk1"/>
              </a:buClr>
              <a:buSzPts val="1700"/>
              <a:buNone/>
              <a:defRPr sz="1700" b="1">
                <a:solidFill>
                  <a:schemeClr val="dk1"/>
                </a:solidFill>
              </a:defRPr>
            </a:lvl7pPr>
            <a:lvl8pPr lvl="7" algn="ctr" rtl="0">
              <a:lnSpc>
                <a:spcPct val="100000"/>
              </a:lnSpc>
              <a:spcBef>
                <a:spcPts val="1300"/>
              </a:spcBef>
              <a:spcAft>
                <a:spcPts val="0"/>
              </a:spcAft>
              <a:buClr>
                <a:schemeClr val="dk1"/>
              </a:buClr>
              <a:buSzPts val="1700"/>
              <a:buNone/>
              <a:defRPr sz="1700" b="1">
                <a:solidFill>
                  <a:schemeClr val="dk1"/>
                </a:solidFill>
              </a:defRPr>
            </a:lvl8pPr>
            <a:lvl9pPr lvl="8" algn="ctr" rtl="0">
              <a:lnSpc>
                <a:spcPct val="100000"/>
              </a:lnSpc>
              <a:spcBef>
                <a:spcPts val="1300"/>
              </a:spcBef>
              <a:spcAft>
                <a:spcPts val="1300"/>
              </a:spcAft>
              <a:buClr>
                <a:schemeClr val="dk1"/>
              </a:buClr>
              <a:buSzPts val="1700"/>
              <a:buNone/>
              <a:defRPr sz="1700" b="1">
                <a:solidFill>
                  <a:schemeClr val="dk1"/>
                </a:solidFill>
              </a:defRPr>
            </a:lvl9pPr>
          </a:lstStyle>
          <a:p>
            <a:endParaRPr/>
          </a:p>
        </p:txBody>
      </p:sp>
      <p:sp>
        <p:nvSpPr>
          <p:cNvPr id="1011" name="Google Shape;1011;p82"/>
          <p:cNvSpPr>
            <a:spLocks noGrp="1"/>
          </p:cNvSpPr>
          <p:nvPr>
            <p:ph type="pic" idx="6"/>
          </p:nvPr>
        </p:nvSpPr>
        <p:spPr>
          <a:xfrm>
            <a:off x="1697133" y="2175833"/>
            <a:ext cx="1054800" cy="1054800"/>
          </a:xfrm>
          <a:prstGeom prst="ellipse">
            <a:avLst/>
          </a:prstGeom>
          <a:noFill/>
          <a:ln>
            <a:noFill/>
          </a:ln>
        </p:spPr>
      </p:sp>
      <p:sp>
        <p:nvSpPr>
          <p:cNvPr id="1012" name="Google Shape;1012;p82"/>
          <p:cNvSpPr>
            <a:spLocks noGrp="1"/>
          </p:cNvSpPr>
          <p:nvPr>
            <p:ph type="pic" idx="7"/>
          </p:nvPr>
        </p:nvSpPr>
        <p:spPr>
          <a:xfrm>
            <a:off x="4078733" y="2260800"/>
            <a:ext cx="1054800" cy="1054800"/>
          </a:xfrm>
          <a:prstGeom prst="ellipse">
            <a:avLst/>
          </a:prstGeom>
          <a:noFill/>
          <a:ln>
            <a:noFill/>
          </a:ln>
        </p:spPr>
      </p:sp>
      <p:sp>
        <p:nvSpPr>
          <p:cNvPr id="1013" name="Google Shape;1013;p82"/>
          <p:cNvSpPr>
            <a:spLocks noGrp="1"/>
          </p:cNvSpPr>
          <p:nvPr>
            <p:ph type="pic" idx="8"/>
          </p:nvPr>
        </p:nvSpPr>
        <p:spPr>
          <a:xfrm>
            <a:off x="6353400" y="2218967"/>
            <a:ext cx="1054800" cy="1054800"/>
          </a:xfrm>
          <a:prstGeom prst="ellipse">
            <a:avLst/>
          </a:prstGeom>
          <a:noFill/>
          <a:ln>
            <a:noFill/>
          </a:ln>
        </p:spPr>
      </p:sp>
      <p:sp>
        <p:nvSpPr>
          <p:cNvPr id="1014" name="Google Shape;1014;p82"/>
          <p:cNvSpPr>
            <a:spLocks noGrp="1"/>
          </p:cNvSpPr>
          <p:nvPr>
            <p:ph type="pic" idx="9"/>
          </p:nvPr>
        </p:nvSpPr>
        <p:spPr>
          <a:xfrm>
            <a:off x="8993766" y="2175800"/>
            <a:ext cx="1054800" cy="1054800"/>
          </a:xfrm>
          <a:prstGeom prst="ellipse">
            <a:avLst/>
          </a:prstGeom>
          <a:noFill/>
          <a:ln>
            <a:noFill/>
          </a:ln>
        </p:spPr>
      </p:sp>
      <p:sp>
        <p:nvSpPr>
          <p:cNvPr id="1015" name="Google Shape;1015;p82"/>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Appendix 1 1">
  <p:cSld name="Appendix_1_1">
    <p:spTree>
      <p:nvGrpSpPr>
        <p:cNvPr id="1" name="Shape 43"/>
        <p:cNvGrpSpPr/>
        <p:nvPr/>
      </p:nvGrpSpPr>
      <p:grpSpPr>
        <a:xfrm>
          <a:off x="0" y="0"/>
          <a:ext cx="0" cy="0"/>
          <a:chOff x="0" y="0"/>
          <a:chExt cx="0" cy="0"/>
        </a:xfrm>
      </p:grpSpPr>
      <p:sp>
        <p:nvSpPr>
          <p:cNvPr id="44" name="Google Shape;44;p9"/>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45" name="Google Shape;45;p9"/>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46" name="Google Shape;46;p9"/>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47" name="Google Shape;47;p9"/>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48" name="Google Shape;48;p9"/>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49" name="Google Shape;49;p9"/>
          <p:cNvPicPr preferRelativeResize="0"/>
          <p:nvPr/>
        </p:nvPicPr>
        <p:blipFill rotWithShape="1">
          <a:blip r:embed="rId2">
            <a:alphaModFix/>
          </a:blip>
          <a:srcRect l="33479" t="-756" r="1849" b="3800"/>
          <a:stretch/>
        </p:blipFill>
        <p:spPr>
          <a:xfrm flipH="1">
            <a:off x="1538490" y="1024140"/>
            <a:ext cx="4809600" cy="48096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016"/>
        <p:cNvGrpSpPr/>
        <p:nvPr/>
      </p:nvGrpSpPr>
      <p:grpSpPr>
        <a:xfrm>
          <a:off x="0" y="0"/>
          <a:ext cx="0" cy="0"/>
          <a:chOff x="0" y="0"/>
          <a:chExt cx="0" cy="0"/>
        </a:xfrm>
      </p:grpSpPr>
      <p:sp>
        <p:nvSpPr>
          <p:cNvPr id="1017" name="Google Shape;1017;p83"/>
          <p:cNvSpPr/>
          <p:nvPr/>
        </p:nvSpPr>
        <p:spPr>
          <a:xfrm>
            <a:off x="-1580" y="0"/>
            <a:ext cx="9458974" cy="6864001"/>
          </a:xfrm>
          <a:custGeom>
            <a:avLst/>
            <a:gdLst/>
            <a:ahLst/>
            <a:cxnLst/>
            <a:rect l="l" t="t" r="r" b="b"/>
            <a:pathLst>
              <a:path w="6024824" h="4371975" extrusionOk="0">
                <a:moveTo>
                  <a:pt x="0" y="4371975"/>
                </a:moveTo>
                <a:lnTo>
                  <a:pt x="0" y="0"/>
                </a:lnTo>
                <a:cubicBezTo>
                  <a:pt x="0" y="0"/>
                  <a:pt x="6024825" y="0"/>
                  <a:pt x="6024825" y="0"/>
                </a:cubicBezTo>
                <a:cubicBezTo>
                  <a:pt x="4871757" y="1256781"/>
                  <a:pt x="3883042" y="2775071"/>
                  <a:pt x="3746054" y="4371975"/>
                </a:cubicBezTo>
                <a:lnTo>
                  <a:pt x="0" y="4371975"/>
                </a:lnTo>
                <a:close/>
              </a:path>
            </a:pathLst>
          </a:custGeom>
          <a:solidFill>
            <a:srgbClr val="EE2949"/>
          </a:solid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8" name="Google Shape;1018;p8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
        <p:nvSpPr>
          <p:cNvPr id="1019" name="Google Shape;1019;p83"/>
          <p:cNvSpPr/>
          <p:nvPr/>
        </p:nvSpPr>
        <p:spPr>
          <a:xfrm>
            <a:off x="9984401" y="4628267"/>
            <a:ext cx="1367417" cy="1139428"/>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0" name="Google Shape;1020;p83"/>
          <p:cNvSpPr txBox="1">
            <a:spLocks noGrp="1"/>
          </p:cNvSpPr>
          <p:nvPr>
            <p:ph type="title"/>
          </p:nvPr>
        </p:nvSpPr>
        <p:spPr>
          <a:xfrm>
            <a:off x="609600" y="705200"/>
            <a:ext cx="7924800" cy="5386500"/>
          </a:xfrm>
          <a:prstGeom prst="rect">
            <a:avLst/>
          </a:prstGeom>
        </p:spPr>
        <p:txBody>
          <a:bodyPr spcFirstLastPara="1" wrap="square" lIns="0" tIns="0" rIns="0" bIns="0" anchor="ctr" anchorCtr="0">
            <a:normAutofit/>
          </a:bodyPr>
          <a:lstStyle>
            <a:lvl1pPr lvl="0" rtl="0">
              <a:spcBef>
                <a:spcPts val="0"/>
              </a:spcBef>
              <a:spcAft>
                <a:spcPts val="0"/>
              </a:spcAft>
              <a:buClr>
                <a:srgbClr val="F8F8F3"/>
              </a:buClr>
              <a:buSzPts val="7200"/>
              <a:buNone/>
              <a:defRPr sz="7200">
                <a:solidFill>
                  <a:srgbClr val="F8F8F3"/>
                </a:solidFill>
              </a:defRPr>
            </a:lvl1pPr>
            <a:lvl2pPr lvl="1" rtl="0">
              <a:spcBef>
                <a:spcPts val="0"/>
              </a:spcBef>
              <a:spcAft>
                <a:spcPts val="0"/>
              </a:spcAft>
              <a:buClr>
                <a:schemeClr val="lt1"/>
              </a:buClr>
              <a:buSzPts val="7200"/>
              <a:buNone/>
              <a:defRPr sz="7200">
                <a:solidFill>
                  <a:schemeClr val="lt1"/>
                </a:solidFill>
              </a:defRPr>
            </a:lvl2pPr>
            <a:lvl3pPr lvl="2" rtl="0">
              <a:spcBef>
                <a:spcPts val="0"/>
              </a:spcBef>
              <a:spcAft>
                <a:spcPts val="0"/>
              </a:spcAft>
              <a:buClr>
                <a:schemeClr val="lt1"/>
              </a:buClr>
              <a:buSzPts val="7200"/>
              <a:buNone/>
              <a:defRPr sz="7200">
                <a:solidFill>
                  <a:schemeClr val="lt1"/>
                </a:solidFill>
              </a:defRPr>
            </a:lvl3pPr>
            <a:lvl4pPr lvl="3" rtl="0">
              <a:spcBef>
                <a:spcPts val="0"/>
              </a:spcBef>
              <a:spcAft>
                <a:spcPts val="0"/>
              </a:spcAft>
              <a:buClr>
                <a:schemeClr val="lt1"/>
              </a:buClr>
              <a:buSzPts val="7200"/>
              <a:buNone/>
              <a:defRPr sz="7200">
                <a:solidFill>
                  <a:schemeClr val="lt1"/>
                </a:solidFill>
              </a:defRPr>
            </a:lvl4pPr>
            <a:lvl5pPr lvl="4" rtl="0">
              <a:spcBef>
                <a:spcPts val="0"/>
              </a:spcBef>
              <a:spcAft>
                <a:spcPts val="0"/>
              </a:spcAft>
              <a:buClr>
                <a:schemeClr val="lt1"/>
              </a:buClr>
              <a:buSzPts val="7200"/>
              <a:buNone/>
              <a:defRPr sz="7200">
                <a:solidFill>
                  <a:schemeClr val="lt1"/>
                </a:solidFill>
              </a:defRPr>
            </a:lvl5pPr>
            <a:lvl6pPr lvl="5" rtl="0">
              <a:spcBef>
                <a:spcPts val="0"/>
              </a:spcBef>
              <a:spcAft>
                <a:spcPts val="0"/>
              </a:spcAft>
              <a:buClr>
                <a:schemeClr val="lt1"/>
              </a:buClr>
              <a:buSzPts val="7200"/>
              <a:buNone/>
              <a:defRPr sz="7200">
                <a:solidFill>
                  <a:schemeClr val="lt1"/>
                </a:solidFill>
              </a:defRPr>
            </a:lvl6pPr>
            <a:lvl7pPr lvl="6" rtl="0">
              <a:spcBef>
                <a:spcPts val="0"/>
              </a:spcBef>
              <a:spcAft>
                <a:spcPts val="0"/>
              </a:spcAft>
              <a:buClr>
                <a:schemeClr val="lt1"/>
              </a:buClr>
              <a:buSzPts val="7200"/>
              <a:buNone/>
              <a:defRPr sz="7200">
                <a:solidFill>
                  <a:schemeClr val="lt1"/>
                </a:solidFill>
              </a:defRPr>
            </a:lvl7pPr>
            <a:lvl8pPr lvl="7" rtl="0">
              <a:spcBef>
                <a:spcPts val="0"/>
              </a:spcBef>
              <a:spcAft>
                <a:spcPts val="0"/>
              </a:spcAft>
              <a:buClr>
                <a:schemeClr val="lt1"/>
              </a:buClr>
              <a:buSzPts val="7200"/>
              <a:buNone/>
              <a:defRPr sz="7200">
                <a:solidFill>
                  <a:schemeClr val="lt1"/>
                </a:solidFill>
              </a:defRPr>
            </a:lvl8pPr>
            <a:lvl9pPr lvl="8" rtl="0">
              <a:spcBef>
                <a:spcPts val="0"/>
              </a:spcBef>
              <a:spcAft>
                <a:spcPts val="0"/>
              </a:spcAft>
              <a:buClr>
                <a:schemeClr val="lt1"/>
              </a:buClr>
              <a:buSzPts val="7200"/>
              <a:buNone/>
              <a:defRPr sz="7200">
                <a:solidFill>
                  <a:schemeClr val="lt1"/>
                </a:solidFill>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1021"/>
        <p:cNvGrpSpPr/>
        <p:nvPr/>
      </p:nvGrpSpPr>
      <p:grpSpPr>
        <a:xfrm>
          <a:off x="0" y="0"/>
          <a:ext cx="0" cy="0"/>
          <a:chOff x="0" y="0"/>
          <a:chExt cx="0" cy="0"/>
        </a:xfrm>
      </p:grpSpPr>
      <p:sp>
        <p:nvSpPr>
          <p:cNvPr id="1022" name="Google Shape;1022;p84"/>
          <p:cNvSpPr/>
          <p:nvPr/>
        </p:nvSpPr>
        <p:spPr>
          <a:xfrm flipH="1">
            <a:off x="72" y="0"/>
            <a:ext cx="12189600" cy="6858000"/>
          </a:xfrm>
          <a:prstGeom prst="rect">
            <a:avLst/>
          </a:prstGeom>
          <a:solidFill>
            <a:srgbClr val="F4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3" name="Google Shape;1023;p84"/>
          <p:cNvSpPr/>
          <p:nvPr/>
        </p:nvSpPr>
        <p:spPr>
          <a:xfrm flipH="1">
            <a:off x="888" y="0"/>
            <a:ext cx="353100" cy="6858000"/>
          </a:xfrm>
          <a:prstGeom prst="rect">
            <a:avLst/>
          </a:prstGeom>
          <a:solidFill>
            <a:srgbClr val="8E293D">
              <a:alpha val="39290"/>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1024" name="Google Shape;1024;p84"/>
          <p:cNvSpPr/>
          <p:nvPr/>
        </p:nvSpPr>
        <p:spPr>
          <a:xfrm>
            <a:off x="6096000" y="233"/>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5" name="Google Shape;1025;p84"/>
          <p:cNvSpPr txBox="1">
            <a:spLocks noGrp="1"/>
          </p:cNvSpPr>
          <p:nvPr>
            <p:ph type="title"/>
          </p:nvPr>
        </p:nvSpPr>
        <p:spPr>
          <a:xfrm>
            <a:off x="354000" y="1249400"/>
            <a:ext cx="5393700" cy="2385600"/>
          </a:xfrm>
          <a:prstGeom prst="rect">
            <a:avLst/>
          </a:prstGeom>
        </p:spPr>
        <p:txBody>
          <a:bodyPr spcFirstLastPara="1" wrap="square" lIns="0" tIns="0" rIns="0" bIns="0" anchor="b" anchorCtr="0">
            <a:normAutofit/>
          </a:bodyPr>
          <a:lstStyle>
            <a:lvl1pPr lvl="0" algn="ctr" rtl="0">
              <a:lnSpc>
                <a:spcPct val="90000"/>
              </a:lnSpc>
              <a:spcBef>
                <a:spcPts val="0"/>
              </a:spcBef>
              <a:spcAft>
                <a:spcPts val="0"/>
              </a:spcAft>
              <a:buClr>
                <a:schemeClr val="lt1"/>
              </a:buClr>
              <a:buSzPts val="6100"/>
              <a:buNone/>
              <a:defRPr sz="6100">
                <a:solidFill>
                  <a:schemeClr val="lt1"/>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1026" name="Google Shape;1026;p84"/>
          <p:cNvSpPr txBox="1">
            <a:spLocks noGrp="1"/>
          </p:cNvSpPr>
          <p:nvPr>
            <p:ph type="subTitle" idx="1"/>
          </p:nvPr>
        </p:nvSpPr>
        <p:spPr>
          <a:xfrm>
            <a:off x="741200" y="3937000"/>
            <a:ext cx="4929300" cy="1516800"/>
          </a:xfrm>
          <a:prstGeom prst="rect">
            <a:avLst/>
          </a:prstGeom>
        </p:spPr>
        <p:txBody>
          <a:bodyPr spcFirstLastPara="1" wrap="square" lIns="0" tIns="0" rIns="0" bIns="0" anchor="t" anchorCtr="0">
            <a:normAutofit/>
          </a:bodyPr>
          <a:lstStyle>
            <a:lvl1pPr lvl="0" algn="ctr" rtl="0">
              <a:lnSpc>
                <a:spcPct val="115000"/>
              </a:lnSpc>
              <a:spcBef>
                <a:spcPts val="0"/>
              </a:spcBef>
              <a:spcAft>
                <a:spcPts val="0"/>
              </a:spcAft>
              <a:buClr>
                <a:schemeClr val="lt1"/>
              </a:buClr>
              <a:buSzPts val="1300"/>
              <a:buNone/>
              <a:defRPr>
                <a:solidFill>
                  <a:schemeClr val="lt1"/>
                </a:solidFill>
              </a:defRPr>
            </a:lvl1pPr>
            <a:lvl2pPr lvl="1" algn="ctr" rtl="0">
              <a:lnSpc>
                <a:spcPct val="115000"/>
              </a:lnSpc>
              <a:spcBef>
                <a:spcPts val="0"/>
              </a:spcBef>
              <a:spcAft>
                <a:spcPts val="0"/>
              </a:spcAft>
              <a:buClr>
                <a:schemeClr val="lt1"/>
              </a:buClr>
              <a:buSzPts val="1900"/>
              <a:buNone/>
              <a:defRPr sz="1900">
                <a:solidFill>
                  <a:schemeClr val="lt1"/>
                </a:solidFill>
              </a:defRPr>
            </a:lvl2pPr>
            <a:lvl3pPr lvl="2" algn="ctr" rtl="0">
              <a:lnSpc>
                <a:spcPct val="115000"/>
              </a:lnSpc>
              <a:spcBef>
                <a:spcPts val="0"/>
              </a:spcBef>
              <a:spcAft>
                <a:spcPts val="0"/>
              </a:spcAft>
              <a:buClr>
                <a:schemeClr val="lt1"/>
              </a:buClr>
              <a:buSzPts val="1900"/>
              <a:buNone/>
              <a:defRPr sz="1900">
                <a:solidFill>
                  <a:schemeClr val="lt1"/>
                </a:solidFill>
              </a:defRPr>
            </a:lvl3pPr>
            <a:lvl4pPr lvl="3" algn="ctr" rtl="0">
              <a:lnSpc>
                <a:spcPct val="115000"/>
              </a:lnSpc>
              <a:spcBef>
                <a:spcPts val="0"/>
              </a:spcBef>
              <a:spcAft>
                <a:spcPts val="0"/>
              </a:spcAft>
              <a:buClr>
                <a:schemeClr val="lt1"/>
              </a:buClr>
              <a:buSzPts val="1900"/>
              <a:buNone/>
              <a:defRPr sz="1900">
                <a:solidFill>
                  <a:schemeClr val="lt1"/>
                </a:solidFill>
              </a:defRPr>
            </a:lvl4pPr>
            <a:lvl5pPr lvl="4" algn="ctr" rtl="0">
              <a:lnSpc>
                <a:spcPct val="115000"/>
              </a:lnSpc>
              <a:spcBef>
                <a:spcPts val="0"/>
              </a:spcBef>
              <a:spcAft>
                <a:spcPts val="0"/>
              </a:spcAft>
              <a:buClr>
                <a:schemeClr val="lt1"/>
              </a:buClr>
              <a:buSzPts val="1900"/>
              <a:buNone/>
              <a:defRPr sz="1900">
                <a:solidFill>
                  <a:schemeClr val="lt1"/>
                </a:solidFill>
              </a:defRPr>
            </a:lvl5pPr>
            <a:lvl6pPr lvl="5" algn="ctr" rtl="0">
              <a:lnSpc>
                <a:spcPct val="115000"/>
              </a:lnSpc>
              <a:spcBef>
                <a:spcPts val="0"/>
              </a:spcBef>
              <a:spcAft>
                <a:spcPts val="0"/>
              </a:spcAft>
              <a:buClr>
                <a:schemeClr val="lt1"/>
              </a:buClr>
              <a:buSzPts val="1900"/>
              <a:buNone/>
              <a:defRPr sz="1900">
                <a:solidFill>
                  <a:schemeClr val="lt1"/>
                </a:solidFill>
              </a:defRPr>
            </a:lvl6pPr>
            <a:lvl7pPr lvl="6" algn="ctr" rtl="0">
              <a:lnSpc>
                <a:spcPct val="115000"/>
              </a:lnSpc>
              <a:spcBef>
                <a:spcPts val="0"/>
              </a:spcBef>
              <a:spcAft>
                <a:spcPts val="0"/>
              </a:spcAft>
              <a:buClr>
                <a:schemeClr val="lt1"/>
              </a:buClr>
              <a:buSzPts val="1900"/>
              <a:buNone/>
              <a:defRPr sz="1900">
                <a:solidFill>
                  <a:schemeClr val="lt1"/>
                </a:solidFill>
              </a:defRPr>
            </a:lvl7pPr>
            <a:lvl8pPr lvl="7" algn="ctr" rtl="0">
              <a:lnSpc>
                <a:spcPct val="115000"/>
              </a:lnSpc>
              <a:spcBef>
                <a:spcPts val="0"/>
              </a:spcBef>
              <a:spcAft>
                <a:spcPts val="0"/>
              </a:spcAft>
              <a:buClr>
                <a:schemeClr val="lt1"/>
              </a:buClr>
              <a:buSzPts val="1900"/>
              <a:buNone/>
              <a:defRPr sz="1900">
                <a:solidFill>
                  <a:schemeClr val="lt1"/>
                </a:solidFill>
              </a:defRPr>
            </a:lvl8pPr>
            <a:lvl9pPr lvl="8" algn="ctr" rtl="0">
              <a:lnSpc>
                <a:spcPct val="115000"/>
              </a:lnSpc>
              <a:spcBef>
                <a:spcPts val="0"/>
              </a:spcBef>
              <a:spcAft>
                <a:spcPts val="0"/>
              </a:spcAft>
              <a:buClr>
                <a:schemeClr val="lt1"/>
              </a:buClr>
              <a:buSzPts val="1900"/>
              <a:buNone/>
              <a:defRPr sz="1900">
                <a:solidFill>
                  <a:schemeClr val="lt1"/>
                </a:solidFill>
              </a:defRPr>
            </a:lvl9pPr>
          </a:lstStyle>
          <a:p>
            <a:endParaRPr/>
          </a:p>
        </p:txBody>
      </p:sp>
      <p:sp>
        <p:nvSpPr>
          <p:cNvPr id="1027" name="Google Shape;1027;p8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1028" name="Google Shape;1028;p84"/>
          <p:cNvGrpSpPr/>
          <p:nvPr/>
        </p:nvGrpSpPr>
        <p:grpSpPr>
          <a:xfrm>
            <a:off x="415585" y="6427302"/>
            <a:ext cx="1329629" cy="189008"/>
            <a:chOff x="237650" y="2349675"/>
            <a:chExt cx="7144700" cy="1015625"/>
          </a:xfrm>
        </p:grpSpPr>
        <p:sp>
          <p:nvSpPr>
            <p:cNvPr id="1029" name="Google Shape;1029;p84"/>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30" name="Google Shape;1030;p84"/>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31" name="Google Shape;1031;p84"/>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32" name="Google Shape;1032;p84"/>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33" name="Google Shape;1033;p84"/>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34" name="Google Shape;1034;p84"/>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35" name="Google Shape;1035;p84"/>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36" name="Google Shape;1036;p84"/>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37" name="Google Shape;1037;p84"/>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38" name="Google Shape;1038;p84"/>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39" name="Google Shape;1039;p84"/>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
        <p:nvSpPr>
          <p:cNvPr id="1040" name="Google Shape;1040;p84"/>
          <p:cNvSpPr txBox="1">
            <a:spLocks noGrp="1"/>
          </p:cNvSpPr>
          <p:nvPr>
            <p:ph type="body" idx="2"/>
          </p:nvPr>
        </p:nvSpPr>
        <p:spPr>
          <a:xfrm>
            <a:off x="6586000" y="496667"/>
            <a:ext cx="5115900" cy="5594700"/>
          </a:xfrm>
          <a:prstGeom prst="rect">
            <a:avLst/>
          </a:prstGeom>
        </p:spPr>
        <p:txBody>
          <a:bodyPr spcFirstLastPara="1" wrap="square" lIns="0" tIns="0" rIns="0" bIns="0" anchor="ctr"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2B Section title and description">
  <p:cSld name="SECTION_TITLE_AND_DESCRIPTION_1">
    <p:bg>
      <p:bgPr>
        <a:solidFill>
          <a:schemeClr val="dk1"/>
        </a:solidFill>
        <a:effectLst/>
      </p:bgPr>
    </p:bg>
    <p:spTree>
      <p:nvGrpSpPr>
        <p:cNvPr id="1" name="Shape 1041"/>
        <p:cNvGrpSpPr/>
        <p:nvPr/>
      </p:nvGrpSpPr>
      <p:grpSpPr>
        <a:xfrm>
          <a:off x="0" y="0"/>
          <a:ext cx="0" cy="0"/>
          <a:chOff x="0" y="0"/>
          <a:chExt cx="0" cy="0"/>
        </a:xfrm>
      </p:grpSpPr>
      <p:sp>
        <p:nvSpPr>
          <p:cNvPr id="1042" name="Google Shape;1042;p85"/>
          <p:cNvSpPr/>
          <p:nvPr/>
        </p:nvSpPr>
        <p:spPr>
          <a:xfrm flipH="1">
            <a:off x="72" y="0"/>
            <a:ext cx="121896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3" name="Google Shape;1043;p85"/>
          <p:cNvSpPr/>
          <p:nvPr/>
        </p:nvSpPr>
        <p:spPr>
          <a:xfrm flipH="1">
            <a:off x="888" y="0"/>
            <a:ext cx="3531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1044" name="Google Shape;1044;p85"/>
          <p:cNvSpPr/>
          <p:nvPr/>
        </p:nvSpPr>
        <p:spPr>
          <a:xfrm>
            <a:off x="6096000" y="233"/>
            <a:ext cx="6096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5" name="Google Shape;1045;p85"/>
          <p:cNvSpPr txBox="1">
            <a:spLocks noGrp="1"/>
          </p:cNvSpPr>
          <p:nvPr>
            <p:ph type="title"/>
          </p:nvPr>
        </p:nvSpPr>
        <p:spPr>
          <a:xfrm>
            <a:off x="354000" y="1249400"/>
            <a:ext cx="5393700" cy="2385600"/>
          </a:xfrm>
          <a:prstGeom prst="rect">
            <a:avLst/>
          </a:prstGeom>
        </p:spPr>
        <p:txBody>
          <a:bodyPr spcFirstLastPara="1" wrap="square" lIns="0" tIns="0" rIns="0" bIns="0" anchor="b" anchorCtr="0">
            <a:normAutofit/>
          </a:bodyPr>
          <a:lstStyle>
            <a:lvl1pPr lvl="0" algn="ctr" rtl="0">
              <a:lnSpc>
                <a:spcPct val="90000"/>
              </a:lnSpc>
              <a:spcBef>
                <a:spcPts val="0"/>
              </a:spcBef>
              <a:spcAft>
                <a:spcPts val="0"/>
              </a:spcAft>
              <a:buClr>
                <a:schemeClr val="dk2"/>
              </a:buClr>
              <a:buSzPts val="6100"/>
              <a:buNone/>
              <a:defRPr sz="6100">
                <a:solidFill>
                  <a:schemeClr val="dk2"/>
                </a:solidFill>
              </a:defRPr>
            </a:lvl1pPr>
            <a:lvl2pPr lvl="1" algn="ctr" rtl="0">
              <a:lnSpc>
                <a:spcPct val="90000"/>
              </a:lnSpc>
              <a:spcBef>
                <a:spcPts val="0"/>
              </a:spcBef>
              <a:spcAft>
                <a:spcPts val="0"/>
              </a:spcAft>
              <a:buClr>
                <a:schemeClr val="lt1"/>
              </a:buClr>
              <a:buSzPts val="6100"/>
              <a:buNone/>
              <a:defRPr sz="6100">
                <a:solidFill>
                  <a:schemeClr val="lt1"/>
                </a:solidFill>
              </a:defRPr>
            </a:lvl2pPr>
            <a:lvl3pPr lvl="2" algn="ctr" rtl="0">
              <a:lnSpc>
                <a:spcPct val="90000"/>
              </a:lnSpc>
              <a:spcBef>
                <a:spcPts val="0"/>
              </a:spcBef>
              <a:spcAft>
                <a:spcPts val="0"/>
              </a:spcAft>
              <a:buClr>
                <a:schemeClr val="lt1"/>
              </a:buClr>
              <a:buSzPts val="6100"/>
              <a:buNone/>
              <a:defRPr sz="6100">
                <a:solidFill>
                  <a:schemeClr val="lt1"/>
                </a:solidFill>
              </a:defRPr>
            </a:lvl3pPr>
            <a:lvl4pPr lvl="3" algn="ctr" rtl="0">
              <a:lnSpc>
                <a:spcPct val="90000"/>
              </a:lnSpc>
              <a:spcBef>
                <a:spcPts val="0"/>
              </a:spcBef>
              <a:spcAft>
                <a:spcPts val="0"/>
              </a:spcAft>
              <a:buClr>
                <a:schemeClr val="lt1"/>
              </a:buClr>
              <a:buSzPts val="6100"/>
              <a:buNone/>
              <a:defRPr sz="6100">
                <a:solidFill>
                  <a:schemeClr val="lt1"/>
                </a:solidFill>
              </a:defRPr>
            </a:lvl4pPr>
            <a:lvl5pPr lvl="4" algn="ctr" rtl="0">
              <a:lnSpc>
                <a:spcPct val="90000"/>
              </a:lnSpc>
              <a:spcBef>
                <a:spcPts val="0"/>
              </a:spcBef>
              <a:spcAft>
                <a:spcPts val="0"/>
              </a:spcAft>
              <a:buClr>
                <a:schemeClr val="lt1"/>
              </a:buClr>
              <a:buSzPts val="6100"/>
              <a:buNone/>
              <a:defRPr sz="6100">
                <a:solidFill>
                  <a:schemeClr val="lt1"/>
                </a:solidFill>
              </a:defRPr>
            </a:lvl5pPr>
            <a:lvl6pPr lvl="5" algn="ctr" rtl="0">
              <a:lnSpc>
                <a:spcPct val="90000"/>
              </a:lnSpc>
              <a:spcBef>
                <a:spcPts val="0"/>
              </a:spcBef>
              <a:spcAft>
                <a:spcPts val="0"/>
              </a:spcAft>
              <a:buClr>
                <a:schemeClr val="lt1"/>
              </a:buClr>
              <a:buSzPts val="6100"/>
              <a:buNone/>
              <a:defRPr sz="6100">
                <a:solidFill>
                  <a:schemeClr val="lt1"/>
                </a:solidFill>
              </a:defRPr>
            </a:lvl6pPr>
            <a:lvl7pPr lvl="6" algn="ctr" rtl="0">
              <a:lnSpc>
                <a:spcPct val="90000"/>
              </a:lnSpc>
              <a:spcBef>
                <a:spcPts val="0"/>
              </a:spcBef>
              <a:spcAft>
                <a:spcPts val="0"/>
              </a:spcAft>
              <a:buClr>
                <a:schemeClr val="lt1"/>
              </a:buClr>
              <a:buSzPts val="6100"/>
              <a:buNone/>
              <a:defRPr sz="6100">
                <a:solidFill>
                  <a:schemeClr val="lt1"/>
                </a:solidFill>
              </a:defRPr>
            </a:lvl7pPr>
            <a:lvl8pPr lvl="7" algn="ctr" rtl="0">
              <a:lnSpc>
                <a:spcPct val="90000"/>
              </a:lnSpc>
              <a:spcBef>
                <a:spcPts val="0"/>
              </a:spcBef>
              <a:spcAft>
                <a:spcPts val="0"/>
              </a:spcAft>
              <a:buClr>
                <a:schemeClr val="lt1"/>
              </a:buClr>
              <a:buSzPts val="6100"/>
              <a:buNone/>
              <a:defRPr sz="6100">
                <a:solidFill>
                  <a:schemeClr val="lt1"/>
                </a:solidFill>
              </a:defRPr>
            </a:lvl8pPr>
            <a:lvl9pPr lvl="8" algn="ctr" rtl="0">
              <a:lnSpc>
                <a:spcPct val="90000"/>
              </a:lnSpc>
              <a:spcBef>
                <a:spcPts val="0"/>
              </a:spcBef>
              <a:spcAft>
                <a:spcPts val="0"/>
              </a:spcAft>
              <a:buClr>
                <a:schemeClr val="lt1"/>
              </a:buClr>
              <a:buSzPts val="6100"/>
              <a:buNone/>
              <a:defRPr sz="6100">
                <a:solidFill>
                  <a:schemeClr val="lt1"/>
                </a:solidFill>
              </a:defRPr>
            </a:lvl9pPr>
          </a:lstStyle>
          <a:p>
            <a:endParaRPr/>
          </a:p>
        </p:txBody>
      </p:sp>
      <p:sp>
        <p:nvSpPr>
          <p:cNvPr id="1046" name="Google Shape;1046;p85"/>
          <p:cNvSpPr txBox="1">
            <a:spLocks noGrp="1"/>
          </p:cNvSpPr>
          <p:nvPr>
            <p:ph type="subTitle" idx="1"/>
          </p:nvPr>
        </p:nvSpPr>
        <p:spPr>
          <a:xfrm>
            <a:off x="354000" y="3937000"/>
            <a:ext cx="5393700" cy="15168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SzPts val="1300"/>
              <a:buNone/>
              <a:defRPr/>
            </a:lvl1pPr>
            <a:lvl2pPr lvl="1" algn="ctr" rtl="0">
              <a:lnSpc>
                <a:spcPct val="100000"/>
              </a:lnSpc>
              <a:spcBef>
                <a:spcPts val="0"/>
              </a:spcBef>
              <a:spcAft>
                <a:spcPts val="0"/>
              </a:spcAft>
              <a:buSzPts val="1900"/>
              <a:buNone/>
              <a:defRPr sz="1900"/>
            </a:lvl2pPr>
            <a:lvl3pPr lvl="2" algn="ctr" rtl="0">
              <a:lnSpc>
                <a:spcPct val="100000"/>
              </a:lnSpc>
              <a:spcBef>
                <a:spcPts val="0"/>
              </a:spcBef>
              <a:spcAft>
                <a:spcPts val="0"/>
              </a:spcAft>
              <a:buSzPts val="1900"/>
              <a:buNone/>
              <a:defRPr sz="1900"/>
            </a:lvl3pPr>
            <a:lvl4pPr lvl="3" algn="ctr" rtl="0">
              <a:lnSpc>
                <a:spcPct val="100000"/>
              </a:lnSpc>
              <a:spcBef>
                <a:spcPts val="0"/>
              </a:spcBef>
              <a:spcAft>
                <a:spcPts val="0"/>
              </a:spcAft>
              <a:buSzPts val="1900"/>
              <a:buNone/>
              <a:defRPr sz="1900"/>
            </a:lvl4pPr>
            <a:lvl5pPr lvl="4" algn="ctr" rtl="0">
              <a:lnSpc>
                <a:spcPct val="100000"/>
              </a:lnSpc>
              <a:spcBef>
                <a:spcPts val="0"/>
              </a:spcBef>
              <a:spcAft>
                <a:spcPts val="0"/>
              </a:spcAft>
              <a:buSzPts val="1900"/>
              <a:buNone/>
              <a:defRPr sz="1900"/>
            </a:lvl5pPr>
            <a:lvl6pPr lvl="5" algn="ctr" rtl="0">
              <a:lnSpc>
                <a:spcPct val="100000"/>
              </a:lnSpc>
              <a:spcBef>
                <a:spcPts val="0"/>
              </a:spcBef>
              <a:spcAft>
                <a:spcPts val="0"/>
              </a:spcAft>
              <a:buSzPts val="1900"/>
              <a:buNone/>
              <a:defRPr sz="1900"/>
            </a:lvl6pPr>
            <a:lvl7pPr lvl="6" algn="ctr" rtl="0">
              <a:lnSpc>
                <a:spcPct val="100000"/>
              </a:lnSpc>
              <a:spcBef>
                <a:spcPts val="0"/>
              </a:spcBef>
              <a:spcAft>
                <a:spcPts val="0"/>
              </a:spcAft>
              <a:buSzPts val="1900"/>
              <a:buNone/>
              <a:defRPr sz="1900"/>
            </a:lvl7pPr>
            <a:lvl8pPr lvl="7" algn="ctr" rtl="0">
              <a:lnSpc>
                <a:spcPct val="100000"/>
              </a:lnSpc>
              <a:spcBef>
                <a:spcPts val="0"/>
              </a:spcBef>
              <a:spcAft>
                <a:spcPts val="0"/>
              </a:spcAft>
              <a:buSzPts val="1900"/>
              <a:buNone/>
              <a:defRPr sz="1900"/>
            </a:lvl8pPr>
            <a:lvl9pPr lvl="8" algn="ctr" rtl="0">
              <a:lnSpc>
                <a:spcPct val="100000"/>
              </a:lnSpc>
              <a:spcBef>
                <a:spcPts val="0"/>
              </a:spcBef>
              <a:spcAft>
                <a:spcPts val="0"/>
              </a:spcAft>
              <a:buSzPts val="1900"/>
              <a:buNone/>
              <a:defRPr sz="1900"/>
            </a:lvl9pPr>
          </a:lstStyle>
          <a:p>
            <a:endParaRPr/>
          </a:p>
        </p:txBody>
      </p:sp>
      <p:sp>
        <p:nvSpPr>
          <p:cNvPr id="1047" name="Google Shape;1047;p85"/>
          <p:cNvSpPr txBox="1">
            <a:spLocks noGrp="1"/>
          </p:cNvSpPr>
          <p:nvPr>
            <p:ph type="body" idx="2"/>
          </p:nvPr>
        </p:nvSpPr>
        <p:spPr>
          <a:xfrm>
            <a:off x="6586000" y="496667"/>
            <a:ext cx="5115900" cy="5594700"/>
          </a:xfrm>
          <a:prstGeom prst="rect">
            <a:avLst/>
          </a:prstGeom>
        </p:spPr>
        <p:txBody>
          <a:bodyPr spcFirstLastPara="1" wrap="square" lIns="0" tIns="0" rIns="0" bIns="0" anchor="ctr"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048" name="Google Shape;1048;p85"/>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1049" name="Google Shape;1049;p85"/>
          <p:cNvGrpSpPr/>
          <p:nvPr/>
        </p:nvGrpSpPr>
        <p:grpSpPr>
          <a:xfrm>
            <a:off x="415585" y="6427302"/>
            <a:ext cx="1329629" cy="189008"/>
            <a:chOff x="237650" y="2349675"/>
            <a:chExt cx="7144700" cy="1015625"/>
          </a:xfrm>
        </p:grpSpPr>
        <p:sp>
          <p:nvSpPr>
            <p:cNvPr id="1050" name="Google Shape;1050;p85"/>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51" name="Google Shape;1051;p85"/>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52" name="Google Shape;1052;p85"/>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53" name="Google Shape;1053;p85"/>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54" name="Google Shape;1054;p85"/>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55" name="Google Shape;1055;p85"/>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56" name="Google Shape;1056;p85"/>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57" name="Google Shape;1057;p85"/>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58" name="Google Shape;1058;p85"/>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59" name="Google Shape;1059;p85"/>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1060" name="Google Shape;1060;p85"/>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rgbClr val="F3F3EA"/>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eam 4 or C-Level or Advisors of Note">
  <p:cSld name="CUSTOM">
    <p:bg>
      <p:bgPr>
        <a:solidFill>
          <a:schemeClr val="lt2"/>
        </a:solidFill>
        <a:effectLst/>
      </p:bgPr>
    </p:bg>
    <p:spTree>
      <p:nvGrpSpPr>
        <p:cNvPr id="1" name="Shape 1061"/>
        <p:cNvGrpSpPr/>
        <p:nvPr/>
      </p:nvGrpSpPr>
      <p:grpSpPr>
        <a:xfrm>
          <a:off x="0" y="0"/>
          <a:ext cx="0" cy="0"/>
          <a:chOff x="0" y="0"/>
          <a:chExt cx="0" cy="0"/>
        </a:xfrm>
      </p:grpSpPr>
      <p:sp>
        <p:nvSpPr>
          <p:cNvPr id="1062" name="Google Shape;1062;p86"/>
          <p:cNvSpPr txBox="1">
            <a:spLocks noGrp="1"/>
          </p:cNvSpPr>
          <p:nvPr>
            <p:ph type="body" idx="1"/>
          </p:nvPr>
        </p:nvSpPr>
        <p:spPr>
          <a:xfrm>
            <a:off x="9166530" y="4908467"/>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1063" name="Google Shape;1063;p86"/>
          <p:cNvSpPr/>
          <p:nvPr/>
        </p:nvSpPr>
        <p:spPr>
          <a:xfrm>
            <a:off x="-11400" y="0"/>
            <a:ext cx="12214800" cy="3168072"/>
          </a:xfrm>
          <a:prstGeom prst="flowChartDocument">
            <a:avLst/>
          </a:pr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4" name="Google Shape;1064;p86"/>
          <p:cNvSpPr txBox="1">
            <a:spLocks noGrp="1"/>
          </p:cNvSpPr>
          <p:nvPr>
            <p:ph type="title"/>
          </p:nvPr>
        </p:nvSpPr>
        <p:spPr>
          <a:xfrm>
            <a:off x="606400" y="416600"/>
            <a:ext cx="10979100" cy="3861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2900"/>
              <a:buNone/>
              <a:defRPr sz="2900">
                <a:solidFill>
                  <a:schemeClr val="lt2"/>
                </a:solidFill>
              </a:defRPr>
            </a:lvl1pPr>
            <a:lvl2pPr lvl="1" rtl="0">
              <a:spcBef>
                <a:spcPts val="0"/>
              </a:spcBef>
              <a:spcAft>
                <a:spcPts val="0"/>
              </a:spcAft>
              <a:buClr>
                <a:schemeClr val="lt2"/>
              </a:buClr>
              <a:buSzPts val="2900"/>
              <a:buNone/>
              <a:defRPr sz="2900">
                <a:solidFill>
                  <a:schemeClr val="lt2"/>
                </a:solidFill>
                <a:latin typeface="Lato"/>
                <a:ea typeface="Lato"/>
                <a:cs typeface="Lato"/>
                <a:sym typeface="Lato"/>
              </a:defRPr>
            </a:lvl2pPr>
            <a:lvl3pPr lvl="2" rtl="0">
              <a:spcBef>
                <a:spcPts val="0"/>
              </a:spcBef>
              <a:spcAft>
                <a:spcPts val="0"/>
              </a:spcAft>
              <a:buClr>
                <a:schemeClr val="lt2"/>
              </a:buClr>
              <a:buSzPts val="2900"/>
              <a:buNone/>
              <a:defRPr sz="2900">
                <a:solidFill>
                  <a:schemeClr val="lt2"/>
                </a:solidFill>
                <a:latin typeface="Lato"/>
                <a:ea typeface="Lato"/>
                <a:cs typeface="Lato"/>
                <a:sym typeface="Lato"/>
              </a:defRPr>
            </a:lvl3pPr>
            <a:lvl4pPr lvl="3" rtl="0">
              <a:spcBef>
                <a:spcPts val="0"/>
              </a:spcBef>
              <a:spcAft>
                <a:spcPts val="0"/>
              </a:spcAft>
              <a:buClr>
                <a:schemeClr val="lt2"/>
              </a:buClr>
              <a:buSzPts val="2900"/>
              <a:buNone/>
              <a:defRPr sz="2900">
                <a:solidFill>
                  <a:schemeClr val="lt2"/>
                </a:solidFill>
                <a:latin typeface="Lato"/>
                <a:ea typeface="Lato"/>
                <a:cs typeface="Lato"/>
                <a:sym typeface="Lato"/>
              </a:defRPr>
            </a:lvl4pPr>
            <a:lvl5pPr lvl="4" rtl="0">
              <a:spcBef>
                <a:spcPts val="0"/>
              </a:spcBef>
              <a:spcAft>
                <a:spcPts val="0"/>
              </a:spcAft>
              <a:buClr>
                <a:schemeClr val="lt2"/>
              </a:buClr>
              <a:buSzPts val="2900"/>
              <a:buNone/>
              <a:defRPr sz="2900">
                <a:solidFill>
                  <a:schemeClr val="lt2"/>
                </a:solidFill>
                <a:latin typeface="Lato"/>
                <a:ea typeface="Lato"/>
                <a:cs typeface="Lato"/>
                <a:sym typeface="Lato"/>
              </a:defRPr>
            </a:lvl5pPr>
            <a:lvl6pPr lvl="5" rtl="0">
              <a:spcBef>
                <a:spcPts val="0"/>
              </a:spcBef>
              <a:spcAft>
                <a:spcPts val="0"/>
              </a:spcAft>
              <a:buClr>
                <a:schemeClr val="lt2"/>
              </a:buClr>
              <a:buSzPts val="2900"/>
              <a:buNone/>
              <a:defRPr sz="2900">
                <a:solidFill>
                  <a:schemeClr val="lt2"/>
                </a:solidFill>
                <a:latin typeface="Lato"/>
                <a:ea typeface="Lato"/>
                <a:cs typeface="Lato"/>
                <a:sym typeface="Lato"/>
              </a:defRPr>
            </a:lvl6pPr>
            <a:lvl7pPr lvl="6" rtl="0">
              <a:spcBef>
                <a:spcPts val="0"/>
              </a:spcBef>
              <a:spcAft>
                <a:spcPts val="0"/>
              </a:spcAft>
              <a:buClr>
                <a:schemeClr val="lt2"/>
              </a:buClr>
              <a:buSzPts val="2900"/>
              <a:buNone/>
              <a:defRPr sz="2900">
                <a:solidFill>
                  <a:schemeClr val="lt2"/>
                </a:solidFill>
                <a:latin typeface="Lato"/>
                <a:ea typeface="Lato"/>
                <a:cs typeface="Lato"/>
                <a:sym typeface="Lato"/>
              </a:defRPr>
            </a:lvl7pPr>
            <a:lvl8pPr lvl="7" rtl="0">
              <a:spcBef>
                <a:spcPts val="0"/>
              </a:spcBef>
              <a:spcAft>
                <a:spcPts val="0"/>
              </a:spcAft>
              <a:buClr>
                <a:schemeClr val="lt2"/>
              </a:buClr>
              <a:buSzPts val="2900"/>
              <a:buNone/>
              <a:defRPr sz="2900">
                <a:solidFill>
                  <a:schemeClr val="lt2"/>
                </a:solidFill>
                <a:latin typeface="Lato"/>
                <a:ea typeface="Lato"/>
                <a:cs typeface="Lato"/>
                <a:sym typeface="Lato"/>
              </a:defRPr>
            </a:lvl8pPr>
            <a:lvl9pPr lvl="8" rtl="0">
              <a:spcBef>
                <a:spcPts val="0"/>
              </a:spcBef>
              <a:spcAft>
                <a:spcPts val="0"/>
              </a:spcAft>
              <a:buClr>
                <a:schemeClr val="lt2"/>
              </a:buClr>
              <a:buSzPts val="2900"/>
              <a:buNone/>
              <a:defRPr sz="2900">
                <a:solidFill>
                  <a:schemeClr val="lt2"/>
                </a:solidFill>
                <a:latin typeface="Lato"/>
                <a:ea typeface="Lato"/>
                <a:cs typeface="Lato"/>
                <a:sym typeface="Lato"/>
              </a:defRPr>
            </a:lvl9pPr>
          </a:lstStyle>
          <a:p>
            <a:endParaRPr/>
          </a:p>
        </p:txBody>
      </p:sp>
      <p:sp>
        <p:nvSpPr>
          <p:cNvPr id="1065" name="Google Shape;1065;p86"/>
          <p:cNvSpPr txBox="1">
            <a:spLocks noGrp="1"/>
          </p:cNvSpPr>
          <p:nvPr>
            <p:ph type="subTitle" idx="2"/>
          </p:nvPr>
        </p:nvSpPr>
        <p:spPr>
          <a:xfrm>
            <a:off x="619267" y="849533"/>
            <a:ext cx="10979100" cy="2976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1300"/>
              <a:buNone/>
              <a:defRPr sz="1300">
                <a:solidFill>
                  <a:schemeClr val="lt2"/>
                </a:solidFill>
              </a:defRPr>
            </a:lvl1pPr>
            <a:lvl2pPr lvl="1" rtl="0">
              <a:spcBef>
                <a:spcPts val="1300"/>
              </a:spcBef>
              <a:spcAft>
                <a:spcPts val="0"/>
              </a:spcAft>
              <a:buSzPts val="1200"/>
              <a:buNone/>
              <a:defRPr/>
            </a:lvl2pPr>
            <a:lvl3pPr lvl="2" rtl="0">
              <a:spcBef>
                <a:spcPts val="1300"/>
              </a:spcBef>
              <a:spcAft>
                <a:spcPts val="0"/>
              </a:spcAft>
              <a:buSzPts val="1100"/>
              <a:buNone/>
              <a:defRPr/>
            </a:lvl3pPr>
            <a:lvl4pPr lvl="3" rtl="0">
              <a:spcBef>
                <a:spcPts val="1300"/>
              </a:spcBef>
              <a:spcAft>
                <a:spcPts val="0"/>
              </a:spcAft>
              <a:buSzPts val="1100"/>
              <a:buNone/>
              <a:defRPr/>
            </a:lvl4pPr>
            <a:lvl5pPr lvl="4" rtl="0">
              <a:spcBef>
                <a:spcPts val="1300"/>
              </a:spcBef>
              <a:spcAft>
                <a:spcPts val="0"/>
              </a:spcAft>
              <a:buSzPts val="1100"/>
              <a:buNone/>
              <a:defRPr/>
            </a:lvl5pPr>
            <a:lvl6pPr lvl="5" rtl="0">
              <a:spcBef>
                <a:spcPts val="1300"/>
              </a:spcBef>
              <a:spcAft>
                <a:spcPts val="0"/>
              </a:spcAft>
              <a:buSzPts val="1100"/>
              <a:buNone/>
              <a:defRPr/>
            </a:lvl6pPr>
            <a:lvl7pPr lvl="6" rtl="0">
              <a:spcBef>
                <a:spcPts val="1300"/>
              </a:spcBef>
              <a:spcAft>
                <a:spcPts val="0"/>
              </a:spcAft>
              <a:buSzPts val="1100"/>
              <a:buNone/>
              <a:defRPr/>
            </a:lvl7pPr>
            <a:lvl8pPr lvl="7" rtl="0">
              <a:spcBef>
                <a:spcPts val="1300"/>
              </a:spcBef>
              <a:spcAft>
                <a:spcPts val="0"/>
              </a:spcAft>
              <a:buSzPts val="1100"/>
              <a:buNone/>
              <a:defRPr/>
            </a:lvl8pPr>
            <a:lvl9pPr lvl="8" rtl="0">
              <a:spcBef>
                <a:spcPts val="1300"/>
              </a:spcBef>
              <a:spcAft>
                <a:spcPts val="1300"/>
              </a:spcAft>
              <a:buSzPts val="1100"/>
              <a:buNone/>
              <a:defRPr/>
            </a:lvl9pPr>
          </a:lstStyle>
          <a:p>
            <a:endParaRPr/>
          </a:p>
        </p:txBody>
      </p:sp>
      <p:sp>
        <p:nvSpPr>
          <p:cNvPr id="1066" name="Google Shape;1066;p86"/>
          <p:cNvSpPr txBox="1">
            <a:spLocks noGrp="1"/>
          </p:cNvSpPr>
          <p:nvPr>
            <p:ph type="body" idx="3"/>
          </p:nvPr>
        </p:nvSpPr>
        <p:spPr>
          <a:xfrm>
            <a:off x="595983" y="4181933"/>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067" name="Google Shape;1067;p86"/>
          <p:cNvSpPr>
            <a:spLocks noGrp="1"/>
          </p:cNvSpPr>
          <p:nvPr>
            <p:ph type="pic" idx="4"/>
          </p:nvPr>
        </p:nvSpPr>
        <p:spPr>
          <a:xfrm>
            <a:off x="644583" y="1817367"/>
            <a:ext cx="2192400" cy="2192400"/>
          </a:xfrm>
          <a:prstGeom prst="ellipse">
            <a:avLst/>
          </a:prstGeom>
          <a:noFill/>
          <a:ln>
            <a:noFill/>
          </a:ln>
        </p:spPr>
      </p:sp>
      <p:sp>
        <p:nvSpPr>
          <p:cNvPr id="1068" name="Google Shape;1068;p86"/>
          <p:cNvSpPr txBox="1">
            <a:spLocks noGrp="1"/>
          </p:cNvSpPr>
          <p:nvPr>
            <p:ph type="body" idx="5"/>
          </p:nvPr>
        </p:nvSpPr>
        <p:spPr>
          <a:xfrm>
            <a:off x="604583" y="4442633"/>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069" name="Google Shape;1069;p86"/>
          <p:cNvSpPr txBox="1">
            <a:spLocks noGrp="1"/>
          </p:cNvSpPr>
          <p:nvPr>
            <p:ph type="body" idx="6"/>
          </p:nvPr>
        </p:nvSpPr>
        <p:spPr>
          <a:xfrm>
            <a:off x="3503817" y="4181933"/>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070" name="Google Shape;1070;p86"/>
          <p:cNvSpPr>
            <a:spLocks noGrp="1"/>
          </p:cNvSpPr>
          <p:nvPr>
            <p:ph type="pic" idx="7"/>
          </p:nvPr>
        </p:nvSpPr>
        <p:spPr>
          <a:xfrm>
            <a:off x="3561566" y="1817367"/>
            <a:ext cx="2192400" cy="2192400"/>
          </a:xfrm>
          <a:prstGeom prst="ellipse">
            <a:avLst/>
          </a:prstGeom>
          <a:noFill/>
          <a:ln>
            <a:noFill/>
          </a:ln>
        </p:spPr>
      </p:sp>
      <p:sp>
        <p:nvSpPr>
          <p:cNvPr id="1071" name="Google Shape;1071;p86"/>
          <p:cNvSpPr txBox="1">
            <a:spLocks noGrp="1"/>
          </p:cNvSpPr>
          <p:nvPr>
            <p:ph type="body" idx="8"/>
          </p:nvPr>
        </p:nvSpPr>
        <p:spPr>
          <a:xfrm>
            <a:off x="3512417" y="4442633"/>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072" name="Google Shape;1072;p86"/>
          <p:cNvSpPr txBox="1">
            <a:spLocks noGrp="1"/>
          </p:cNvSpPr>
          <p:nvPr>
            <p:ph type="body" idx="9"/>
          </p:nvPr>
        </p:nvSpPr>
        <p:spPr>
          <a:xfrm>
            <a:off x="3323417" y="4890933"/>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1073" name="Google Shape;1073;p86"/>
          <p:cNvSpPr txBox="1">
            <a:spLocks noGrp="1"/>
          </p:cNvSpPr>
          <p:nvPr>
            <p:ph type="body" idx="13"/>
          </p:nvPr>
        </p:nvSpPr>
        <p:spPr>
          <a:xfrm>
            <a:off x="6425383" y="4181933"/>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074" name="Google Shape;1074;p86"/>
          <p:cNvSpPr>
            <a:spLocks noGrp="1"/>
          </p:cNvSpPr>
          <p:nvPr>
            <p:ph type="pic" idx="14"/>
          </p:nvPr>
        </p:nvSpPr>
        <p:spPr>
          <a:xfrm>
            <a:off x="6478548" y="1817367"/>
            <a:ext cx="2192400" cy="2192400"/>
          </a:xfrm>
          <a:prstGeom prst="ellipse">
            <a:avLst/>
          </a:prstGeom>
          <a:noFill/>
          <a:ln>
            <a:noFill/>
          </a:ln>
        </p:spPr>
      </p:sp>
      <p:sp>
        <p:nvSpPr>
          <p:cNvPr id="1075" name="Google Shape;1075;p86"/>
          <p:cNvSpPr txBox="1">
            <a:spLocks noGrp="1"/>
          </p:cNvSpPr>
          <p:nvPr>
            <p:ph type="body" idx="15"/>
          </p:nvPr>
        </p:nvSpPr>
        <p:spPr>
          <a:xfrm>
            <a:off x="6433983" y="4442633"/>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076" name="Google Shape;1076;p86"/>
          <p:cNvSpPr txBox="1">
            <a:spLocks noGrp="1"/>
          </p:cNvSpPr>
          <p:nvPr>
            <p:ph type="body" idx="16"/>
          </p:nvPr>
        </p:nvSpPr>
        <p:spPr>
          <a:xfrm>
            <a:off x="6244983" y="4890933"/>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1077" name="Google Shape;1077;p86"/>
          <p:cNvSpPr txBox="1">
            <a:spLocks noGrp="1"/>
          </p:cNvSpPr>
          <p:nvPr>
            <p:ph type="body" idx="17"/>
          </p:nvPr>
        </p:nvSpPr>
        <p:spPr>
          <a:xfrm>
            <a:off x="9346930" y="4199467"/>
            <a:ext cx="22896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078" name="Google Shape;1078;p86"/>
          <p:cNvSpPr>
            <a:spLocks noGrp="1"/>
          </p:cNvSpPr>
          <p:nvPr>
            <p:ph type="pic" idx="18"/>
          </p:nvPr>
        </p:nvSpPr>
        <p:spPr>
          <a:xfrm>
            <a:off x="9395530" y="1817367"/>
            <a:ext cx="2192400" cy="2192400"/>
          </a:xfrm>
          <a:prstGeom prst="ellipse">
            <a:avLst/>
          </a:prstGeom>
          <a:noFill/>
          <a:ln>
            <a:noFill/>
          </a:ln>
        </p:spPr>
      </p:sp>
      <p:sp>
        <p:nvSpPr>
          <p:cNvPr id="1079" name="Google Shape;1079;p86"/>
          <p:cNvSpPr txBox="1">
            <a:spLocks noGrp="1"/>
          </p:cNvSpPr>
          <p:nvPr>
            <p:ph type="body" idx="19"/>
          </p:nvPr>
        </p:nvSpPr>
        <p:spPr>
          <a:xfrm>
            <a:off x="9355530" y="4460167"/>
            <a:ext cx="2272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080" name="Google Shape;1080;p86"/>
          <p:cNvSpPr txBox="1">
            <a:spLocks noGrp="1"/>
          </p:cNvSpPr>
          <p:nvPr>
            <p:ph type="body" idx="20"/>
          </p:nvPr>
        </p:nvSpPr>
        <p:spPr>
          <a:xfrm>
            <a:off x="415583" y="4890933"/>
            <a:ext cx="2650500" cy="14109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SzPts val="1200"/>
              <a:buChar char="•"/>
              <a:defRPr sz="1200"/>
            </a:lvl1pPr>
            <a:lvl2pPr marL="914400" lvl="1" indent="-304800" algn="ctr" rtl="0">
              <a:spcBef>
                <a:spcPts val="1300"/>
              </a:spcBef>
              <a:spcAft>
                <a:spcPts val="0"/>
              </a:spcAft>
              <a:buSzPts val="1200"/>
              <a:buChar char="○"/>
              <a:defRPr sz="1200"/>
            </a:lvl2pPr>
            <a:lvl3pPr marL="1371600" lvl="2" indent="-304800" algn="ctr" rtl="0">
              <a:spcBef>
                <a:spcPts val="1300"/>
              </a:spcBef>
              <a:spcAft>
                <a:spcPts val="0"/>
              </a:spcAft>
              <a:buSzPts val="1200"/>
              <a:buChar char="•"/>
              <a:defRPr sz="1200"/>
            </a:lvl3pPr>
            <a:lvl4pPr marL="1828800" lvl="3" indent="-304800" algn="ctr" rtl="0">
              <a:spcBef>
                <a:spcPts val="1300"/>
              </a:spcBef>
              <a:spcAft>
                <a:spcPts val="0"/>
              </a:spcAft>
              <a:buSzPts val="1200"/>
              <a:buChar char="◦"/>
              <a:defRPr sz="1200"/>
            </a:lvl4pPr>
            <a:lvl5pPr marL="2286000" lvl="4" indent="-298450" algn="ctr" rtl="0">
              <a:spcBef>
                <a:spcPts val="1300"/>
              </a:spcBef>
              <a:spcAft>
                <a:spcPts val="0"/>
              </a:spcAft>
              <a:buSzPts val="1100"/>
              <a:buChar char="•"/>
              <a:defRPr/>
            </a:lvl5pPr>
            <a:lvl6pPr marL="2743200" lvl="5" indent="-298450" algn="ctr" rtl="0">
              <a:spcBef>
                <a:spcPts val="1300"/>
              </a:spcBef>
              <a:spcAft>
                <a:spcPts val="0"/>
              </a:spcAft>
              <a:buSzPts val="1100"/>
              <a:buChar char="◦"/>
              <a:defRPr/>
            </a:lvl6pPr>
            <a:lvl7pPr marL="3200400" lvl="6" indent="-298450" algn="ctr" rtl="0">
              <a:spcBef>
                <a:spcPts val="1300"/>
              </a:spcBef>
              <a:spcAft>
                <a:spcPts val="0"/>
              </a:spcAft>
              <a:buSzPts val="1100"/>
              <a:buChar char="•"/>
              <a:defRPr/>
            </a:lvl7pPr>
            <a:lvl8pPr marL="3657600" lvl="7" indent="-298450" algn="ctr" rtl="0">
              <a:spcBef>
                <a:spcPts val="1300"/>
              </a:spcBef>
              <a:spcAft>
                <a:spcPts val="0"/>
              </a:spcAft>
              <a:buSzPts val="1100"/>
              <a:buChar char="○"/>
              <a:defRPr/>
            </a:lvl8pPr>
            <a:lvl9pPr marL="4114800" lvl="8" indent="-298450" algn="ctr" rtl="0">
              <a:spcBef>
                <a:spcPts val="1300"/>
              </a:spcBef>
              <a:spcAft>
                <a:spcPts val="1300"/>
              </a:spcAft>
              <a:buSzPts val="1100"/>
              <a:buChar char="•"/>
              <a:defRPr/>
            </a:lvl9pPr>
          </a:lstStyle>
          <a:p>
            <a:endParaRPr/>
          </a:p>
        </p:txBody>
      </p:sp>
      <p:sp>
        <p:nvSpPr>
          <p:cNvPr id="1081" name="Google Shape;1081;p8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am 6">
  <p:cSld name="CUSTOM_1">
    <p:bg>
      <p:bgPr>
        <a:solidFill>
          <a:schemeClr val="lt2"/>
        </a:solidFill>
        <a:effectLst/>
      </p:bgPr>
    </p:bg>
    <p:spTree>
      <p:nvGrpSpPr>
        <p:cNvPr id="1" name="Shape 1082"/>
        <p:cNvGrpSpPr/>
        <p:nvPr/>
      </p:nvGrpSpPr>
      <p:grpSpPr>
        <a:xfrm>
          <a:off x="0" y="0"/>
          <a:ext cx="0" cy="0"/>
          <a:chOff x="0" y="0"/>
          <a:chExt cx="0" cy="0"/>
        </a:xfrm>
      </p:grpSpPr>
      <p:sp>
        <p:nvSpPr>
          <p:cNvPr id="1083" name="Google Shape;1083;p87"/>
          <p:cNvSpPr txBox="1">
            <a:spLocks noGrp="1"/>
          </p:cNvSpPr>
          <p:nvPr>
            <p:ph type="body" idx="1"/>
          </p:nvPr>
        </p:nvSpPr>
        <p:spPr>
          <a:xfrm>
            <a:off x="353889"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084" name="Google Shape;1084;p87"/>
          <p:cNvSpPr txBox="1">
            <a:spLocks noGrp="1"/>
          </p:cNvSpPr>
          <p:nvPr>
            <p:ph type="body" idx="2"/>
          </p:nvPr>
        </p:nvSpPr>
        <p:spPr>
          <a:xfrm>
            <a:off x="363089"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085" name="Google Shape;1085;p87"/>
          <p:cNvSpPr txBox="1">
            <a:spLocks noGrp="1"/>
          </p:cNvSpPr>
          <p:nvPr>
            <p:ph type="body" idx="3"/>
          </p:nvPr>
        </p:nvSpPr>
        <p:spPr>
          <a:xfrm>
            <a:off x="2323939"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086" name="Google Shape;1086;p87"/>
          <p:cNvSpPr txBox="1">
            <a:spLocks noGrp="1"/>
          </p:cNvSpPr>
          <p:nvPr>
            <p:ph type="body" idx="4"/>
          </p:nvPr>
        </p:nvSpPr>
        <p:spPr>
          <a:xfrm>
            <a:off x="2333139"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087" name="Google Shape;1087;p87"/>
          <p:cNvSpPr txBox="1">
            <a:spLocks noGrp="1"/>
          </p:cNvSpPr>
          <p:nvPr>
            <p:ph type="body" idx="5"/>
          </p:nvPr>
        </p:nvSpPr>
        <p:spPr>
          <a:xfrm>
            <a:off x="4329789"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088" name="Google Shape;1088;p87"/>
          <p:cNvSpPr txBox="1">
            <a:spLocks noGrp="1"/>
          </p:cNvSpPr>
          <p:nvPr>
            <p:ph type="body" idx="6"/>
          </p:nvPr>
        </p:nvSpPr>
        <p:spPr>
          <a:xfrm>
            <a:off x="4338989"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089" name="Google Shape;1089;p87"/>
          <p:cNvSpPr txBox="1">
            <a:spLocks noGrp="1"/>
          </p:cNvSpPr>
          <p:nvPr>
            <p:ph type="body" idx="7"/>
          </p:nvPr>
        </p:nvSpPr>
        <p:spPr>
          <a:xfrm>
            <a:off x="8287694"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090" name="Google Shape;1090;p87"/>
          <p:cNvSpPr txBox="1">
            <a:spLocks noGrp="1"/>
          </p:cNvSpPr>
          <p:nvPr>
            <p:ph type="body" idx="8"/>
          </p:nvPr>
        </p:nvSpPr>
        <p:spPr>
          <a:xfrm>
            <a:off x="8296894"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091" name="Google Shape;1091;p87"/>
          <p:cNvSpPr txBox="1">
            <a:spLocks noGrp="1"/>
          </p:cNvSpPr>
          <p:nvPr>
            <p:ph type="body" idx="9"/>
          </p:nvPr>
        </p:nvSpPr>
        <p:spPr>
          <a:xfrm>
            <a:off x="6308751"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092" name="Google Shape;1092;p87"/>
          <p:cNvSpPr txBox="1">
            <a:spLocks noGrp="1"/>
          </p:cNvSpPr>
          <p:nvPr>
            <p:ph type="body" idx="13"/>
          </p:nvPr>
        </p:nvSpPr>
        <p:spPr>
          <a:xfrm>
            <a:off x="6317951"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093" name="Google Shape;1093;p87"/>
          <p:cNvSpPr txBox="1">
            <a:spLocks noGrp="1"/>
          </p:cNvSpPr>
          <p:nvPr>
            <p:ph type="body" idx="14"/>
          </p:nvPr>
        </p:nvSpPr>
        <p:spPr>
          <a:xfrm>
            <a:off x="10239756" y="3659600"/>
            <a:ext cx="1610100" cy="297600"/>
          </a:xfrm>
          <a:prstGeom prst="rect">
            <a:avLst/>
          </a:prstGeom>
        </p:spPr>
        <p:txBody>
          <a:bodyPr spcFirstLastPara="1" wrap="square" lIns="0" tIns="0" rIns="0" bIns="0" anchor="t" anchorCtr="0">
            <a:normAutofit/>
          </a:bodyPr>
          <a:lstStyle>
            <a:lvl1pPr marL="457200" lvl="0" indent="-330200" algn="ctr" rtl="0">
              <a:spcBef>
                <a:spcPts val="0"/>
              </a:spcBef>
              <a:spcAft>
                <a:spcPts val="0"/>
              </a:spcAft>
              <a:buClr>
                <a:schemeClr val="dk1"/>
              </a:buClr>
              <a:buSzPts val="1600"/>
              <a:buChar char="•"/>
              <a:defRPr sz="1600" b="1">
                <a:solidFill>
                  <a:schemeClr val="dk1"/>
                </a:solidFill>
              </a:defRPr>
            </a:lvl1pPr>
            <a:lvl2pPr marL="914400" lvl="1" indent="-304800" algn="ctr" rtl="0">
              <a:spcBef>
                <a:spcPts val="1300"/>
              </a:spcBef>
              <a:spcAft>
                <a:spcPts val="0"/>
              </a:spcAft>
              <a:buClr>
                <a:schemeClr val="dk1"/>
              </a:buClr>
              <a:buSzPts val="1200"/>
              <a:buChar char="○"/>
              <a:defRPr b="1">
                <a:solidFill>
                  <a:schemeClr val="dk1"/>
                </a:solidFill>
              </a:defRPr>
            </a:lvl2pPr>
            <a:lvl3pPr marL="1371600" lvl="2" indent="-330200" algn="ctr" rtl="0">
              <a:spcBef>
                <a:spcPts val="1300"/>
              </a:spcBef>
              <a:spcAft>
                <a:spcPts val="0"/>
              </a:spcAft>
              <a:buClr>
                <a:schemeClr val="dk1"/>
              </a:buClr>
              <a:buSzPts val="1600"/>
              <a:buChar char="•"/>
              <a:defRPr sz="1600" b="1">
                <a:solidFill>
                  <a:schemeClr val="dk1"/>
                </a:solidFill>
              </a:defRPr>
            </a:lvl3pPr>
            <a:lvl4pPr marL="1828800" lvl="3" indent="-330200" algn="ctr" rtl="0">
              <a:spcBef>
                <a:spcPts val="1300"/>
              </a:spcBef>
              <a:spcAft>
                <a:spcPts val="0"/>
              </a:spcAft>
              <a:buClr>
                <a:schemeClr val="dk1"/>
              </a:buClr>
              <a:buSzPts val="1600"/>
              <a:buChar char="◦"/>
              <a:defRPr sz="1600" b="1">
                <a:solidFill>
                  <a:schemeClr val="dk1"/>
                </a:solidFill>
              </a:defRPr>
            </a:lvl4pPr>
            <a:lvl5pPr marL="2286000" lvl="4" indent="-330200" algn="ctr" rtl="0">
              <a:spcBef>
                <a:spcPts val="1300"/>
              </a:spcBef>
              <a:spcAft>
                <a:spcPts val="0"/>
              </a:spcAft>
              <a:buClr>
                <a:schemeClr val="dk1"/>
              </a:buClr>
              <a:buSzPts val="1600"/>
              <a:buChar char="•"/>
              <a:defRPr sz="1600" b="1">
                <a:solidFill>
                  <a:schemeClr val="dk1"/>
                </a:solidFill>
              </a:defRPr>
            </a:lvl5pPr>
            <a:lvl6pPr marL="2743200" lvl="5" indent="-330200" algn="ctr" rtl="0">
              <a:spcBef>
                <a:spcPts val="1300"/>
              </a:spcBef>
              <a:spcAft>
                <a:spcPts val="0"/>
              </a:spcAft>
              <a:buClr>
                <a:schemeClr val="dk1"/>
              </a:buClr>
              <a:buSzPts val="1600"/>
              <a:buChar char="◦"/>
              <a:defRPr sz="1600" b="1">
                <a:solidFill>
                  <a:schemeClr val="dk1"/>
                </a:solidFill>
              </a:defRPr>
            </a:lvl6pPr>
            <a:lvl7pPr marL="3200400" lvl="6" indent="-330200" algn="ctr" rtl="0">
              <a:spcBef>
                <a:spcPts val="1300"/>
              </a:spcBef>
              <a:spcAft>
                <a:spcPts val="0"/>
              </a:spcAft>
              <a:buClr>
                <a:schemeClr val="dk1"/>
              </a:buClr>
              <a:buSzPts val="1600"/>
              <a:buChar char="•"/>
              <a:defRPr sz="1600" b="1">
                <a:solidFill>
                  <a:schemeClr val="dk1"/>
                </a:solidFill>
              </a:defRPr>
            </a:lvl7pPr>
            <a:lvl8pPr marL="3657600" lvl="7" indent="-330200" algn="ctr" rtl="0">
              <a:spcBef>
                <a:spcPts val="1300"/>
              </a:spcBef>
              <a:spcAft>
                <a:spcPts val="0"/>
              </a:spcAft>
              <a:buClr>
                <a:schemeClr val="dk1"/>
              </a:buClr>
              <a:buSzPts val="1600"/>
              <a:buChar char="○"/>
              <a:defRPr sz="1600" b="1">
                <a:solidFill>
                  <a:schemeClr val="dk1"/>
                </a:solidFill>
              </a:defRPr>
            </a:lvl8pPr>
            <a:lvl9pPr marL="4114800" lvl="8" indent="-330200" algn="ctr" rtl="0">
              <a:spcBef>
                <a:spcPts val="1300"/>
              </a:spcBef>
              <a:spcAft>
                <a:spcPts val="1300"/>
              </a:spcAft>
              <a:buClr>
                <a:schemeClr val="dk1"/>
              </a:buClr>
              <a:buSzPts val="1600"/>
              <a:buChar char="•"/>
              <a:defRPr sz="1600" b="1">
                <a:solidFill>
                  <a:schemeClr val="dk1"/>
                </a:solidFill>
              </a:defRPr>
            </a:lvl9pPr>
          </a:lstStyle>
          <a:p>
            <a:endParaRPr/>
          </a:p>
        </p:txBody>
      </p:sp>
      <p:sp>
        <p:nvSpPr>
          <p:cNvPr id="1094" name="Google Shape;1094;p87"/>
          <p:cNvSpPr txBox="1">
            <a:spLocks noGrp="1"/>
          </p:cNvSpPr>
          <p:nvPr>
            <p:ph type="body" idx="15"/>
          </p:nvPr>
        </p:nvSpPr>
        <p:spPr>
          <a:xfrm>
            <a:off x="10248956" y="3888133"/>
            <a:ext cx="1591500" cy="2976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b="1"/>
            </a:lvl1pPr>
            <a:lvl2pPr marL="914400" lvl="1" indent="-298450" algn="ctr" rtl="0">
              <a:spcBef>
                <a:spcPts val="1300"/>
              </a:spcBef>
              <a:spcAft>
                <a:spcPts val="0"/>
              </a:spcAft>
              <a:buSzPts val="1100"/>
              <a:buChar char="○"/>
              <a:defRPr sz="1100" b="1"/>
            </a:lvl2pPr>
            <a:lvl3pPr marL="1371600" lvl="2" indent="-298450" algn="ctr" rtl="0">
              <a:spcBef>
                <a:spcPts val="1300"/>
              </a:spcBef>
              <a:spcAft>
                <a:spcPts val="0"/>
              </a:spcAft>
              <a:buSzPts val="1100"/>
              <a:buChar char="•"/>
              <a:defRPr sz="1100" b="1"/>
            </a:lvl3pPr>
            <a:lvl4pPr marL="1828800" lvl="3" indent="-298450" algn="ctr" rtl="0">
              <a:spcBef>
                <a:spcPts val="1300"/>
              </a:spcBef>
              <a:spcAft>
                <a:spcPts val="0"/>
              </a:spcAft>
              <a:buSzPts val="1100"/>
              <a:buChar char="◦"/>
              <a:defRPr sz="1100" b="1"/>
            </a:lvl4pPr>
            <a:lvl5pPr marL="2286000" lvl="4" indent="-298450" algn="ctr" rtl="0">
              <a:spcBef>
                <a:spcPts val="1300"/>
              </a:spcBef>
              <a:spcAft>
                <a:spcPts val="0"/>
              </a:spcAft>
              <a:buSzPts val="1100"/>
              <a:buChar char="•"/>
              <a:defRPr sz="1100" b="1"/>
            </a:lvl5pPr>
            <a:lvl6pPr marL="2743200" lvl="5" indent="-298450" algn="ctr" rtl="0">
              <a:spcBef>
                <a:spcPts val="1300"/>
              </a:spcBef>
              <a:spcAft>
                <a:spcPts val="0"/>
              </a:spcAft>
              <a:buSzPts val="1100"/>
              <a:buChar char="◦"/>
              <a:defRPr sz="1100" b="1"/>
            </a:lvl6pPr>
            <a:lvl7pPr marL="3200400" lvl="6" indent="-298450" algn="ctr" rtl="0">
              <a:spcBef>
                <a:spcPts val="1300"/>
              </a:spcBef>
              <a:spcAft>
                <a:spcPts val="0"/>
              </a:spcAft>
              <a:buSzPts val="1100"/>
              <a:buChar char="•"/>
              <a:defRPr sz="1100" b="1"/>
            </a:lvl7pPr>
            <a:lvl8pPr marL="3657600" lvl="7" indent="-298450" algn="ctr" rtl="0">
              <a:spcBef>
                <a:spcPts val="1300"/>
              </a:spcBef>
              <a:spcAft>
                <a:spcPts val="0"/>
              </a:spcAft>
              <a:buSzPts val="1100"/>
              <a:buChar char="○"/>
              <a:defRPr sz="1100" b="1"/>
            </a:lvl8pPr>
            <a:lvl9pPr marL="4114800" lvl="8" indent="-298450" algn="ctr" rtl="0">
              <a:spcBef>
                <a:spcPts val="1300"/>
              </a:spcBef>
              <a:spcAft>
                <a:spcPts val="1300"/>
              </a:spcAft>
              <a:buSzPts val="1100"/>
              <a:buChar char="•"/>
              <a:defRPr sz="1100" b="1"/>
            </a:lvl9pPr>
          </a:lstStyle>
          <a:p>
            <a:endParaRPr/>
          </a:p>
        </p:txBody>
      </p:sp>
      <p:sp>
        <p:nvSpPr>
          <p:cNvPr id="1095" name="Google Shape;1095;p87"/>
          <p:cNvSpPr txBox="1">
            <a:spLocks noGrp="1"/>
          </p:cNvSpPr>
          <p:nvPr>
            <p:ph type="body" idx="16"/>
          </p:nvPr>
        </p:nvSpPr>
        <p:spPr>
          <a:xfrm>
            <a:off x="10159356"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096" name="Google Shape;1096;p87"/>
          <p:cNvSpPr/>
          <p:nvPr/>
        </p:nvSpPr>
        <p:spPr>
          <a:xfrm>
            <a:off x="-11400" y="0"/>
            <a:ext cx="12214800" cy="2937114"/>
          </a:xfrm>
          <a:prstGeom prst="flowChartDocument">
            <a:avLst/>
          </a:pr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097" name="Google Shape;1097;p87"/>
          <p:cNvSpPr>
            <a:spLocks noGrp="1"/>
          </p:cNvSpPr>
          <p:nvPr>
            <p:ph type="pic" idx="17"/>
          </p:nvPr>
        </p:nvSpPr>
        <p:spPr>
          <a:xfrm>
            <a:off x="410089" y="1965000"/>
            <a:ext cx="1497600" cy="1497600"/>
          </a:xfrm>
          <a:prstGeom prst="ellipse">
            <a:avLst/>
          </a:prstGeom>
          <a:noFill/>
          <a:ln>
            <a:noFill/>
          </a:ln>
        </p:spPr>
      </p:sp>
      <p:sp>
        <p:nvSpPr>
          <p:cNvPr id="1098" name="Google Shape;1098;p87"/>
          <p:cNvSpPr>
            <a:spLocks noGrp="1"/>
          </p:cNvSpPr>
          <p:nvPr>
            <p:ph type="pic" idx="18"/>
          </p:nvPr>
        </p:nvSpPr>
        <p:spPr>
          <a:xfrm>
            <a:off x="2387262" y="1965000"/>
            <a:ext cx="1497600" cy="1497600"/>
          </a:xfrm>
          <a:prstGeom prst="ellipse">
            <a:avLst/>
          </a:prstGeom>
          <a:noFill/>
          <a:ln>
            <a:noFill/>
          </a:ln>
        </p:spPr>
      </p:sp>
      <p:sp>
        <p:nvSpPr>
          <p:cNvPr id="1099" name="Google Shape;1099;p87"/>
          <p:cNvSpPr txBox="1">
            <a:spLocks noGrp="1"/>
          </p:cNvSpPr>
          <p:nvPr>
            <p:ph type="body" idx="19"/>
          </p:nvPr>
        </p:nvSpPr>
        <p:spPr>
          <a:xfrm>
            <a:off x="2243539"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100" name="Google Shape;1100;p87"/>
          <p:cNvSpPr>
            <a:spLocks noGrp="1"/>
          </p:cNvSpPr>
          <p:nvPr>
            <p:ph type="pic" idx="20"/>
          </p:nvPr>
        </p:nvSpPr>
        <p:spPr>
          <a:xfrm>
            <a:off x="4364436" y="1965000"/>
            <a:ext cx="1497600" cy="1497600"/>
          </a:xfrm>
          <a:prstGeom prst="ellipse">
            <a:avLst/>
          </a:prstGeom>
          <a:noFill/>
          <a:ln>
            <a:noFill/>
          </a:ln>
        </p:spPr>
      </p:sp>
      <p:sp>
        <p:nvSpPr>
          <p:cNvPr id="1101" name="Google Shape;1101;p87"/>
          <p:cNvSpPr txBox="1">
            <a:spLocks noGrp="1"/>
          </p:cNvSpPr>
          <p:nvPr>
            <p:ph type="body" idx="21"/>
          </p:nvPr>
        </p:nvSpPr>
        <p:spPr>
          <a:xfrm>
            <a:off x="4249389"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102" name="Google Shape;1102;p87"/>
          <p:cNvSpPr>
            <a:spLocks noGrp="1"/>
          </p:cNvSpPr>
          <p:nvPr>
            <p:ph type="pic" idx="22"/>
          </p:nvPr>
        </p:nvSpPr>
        <p:spPr>
          <a:xfrm>
            <a:off x="6341609" y="1965000"/>
            <a:ext cx="1497600" cy="1497600"/>
          </a:xfrm>
          <a:prstGeom prst="ellipse">
            <a:avLst/>
          </a:prstGeom>
          <a:noFill/>
          <a:ln>
            <a:noFill/>
          </a:ln>
        </p:spPr>
      </p:sp>
      <p:sp>
        <p:nvSpPr>
          <p:cNvPr id="1103" name="Google Shape;1103;p87"/>
          <p:cNvSpPr txBox="1">
            <a:spLocks noGrp="1"/>
          </p:cNvSpPr>
          <p:nvPr>
            <p:ph type="body" idx="23"/>
          </p:nvPr>
        </p:nvSpPr>
        <p:spPr>
          <a:xfrm>
            <a:off x="273489"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104" name="Google Shape;1104;p87"/>
          <p:cNvSpPr>
            <a:spLocks noGrp="1"/>
          </p:cNvSpPr>
          <p:nvPr>
            <p:ph type="pic" idx="24"/>
          </p:nvPr>
        </p:nvSpPr>
        <p:spPr>
          <a:xfrm>
            <a:off x="8318783" y="1965000"/>
            <a:ext cx="1497600" cy="1497600"/>
          </a:xfrm>
          <a:prstGeom prst="ellipse">
            <a:avLst/>
          </a:prstGeom>
          <a:noFill/>
          <a:ln>
            <a:noFill/>
          </a:ln>
        </p:spPr>
      </p:sp>
      <p:sp>
        <p:nvSpPr>
          <p:cNvPr id="1105" name="Google Shape;1105;p87"/>
          <p:cNvSpPr>
            <a:spLocks noGrp="1"/>
          </p:cNvSpPr>
          <p:nvPr>
            <p:ph type="pic" idx="25"/>
          </p:nvPr>
        </p:nvSpPr>
        <p:spPr>
          <a:xfrm>
            <a:off x="10295956" y="1965000"/>
            <a:ext cx="1497600" cy="1497600"/>
          </a:xfrm>
          <a:prstGeom prst="ellipse">
            <a:avLst/>
          </a:prstGeom>
          <a:noFill/>
          <a:ln>
            <a:noFill/>
          </a:ln>
        </p:spPr>
      </p:sp>
      <p:sp>
        <p:nvSpPr>
          <p:cNvPr id="1106" name="Google Shape;1106;p87"/>
          <p:cNvSpPr txBox="1">
            <a:spLocks noGrp="1"/>
          </p:cNvSpPr>
          <p:nvPr>
            <p:ph type="body" idx="26"/>
          </p:nvPr>
        </p:nvSpPr>
        <p:spPr>
          <a:xfrm>
            <a:off x="8207294"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107" name="Google Shape;1107;p87"/>
          <p:cNvSpPr txBox="1">
            <a:spLocks noGrp="1"/>
          </p:cNvSpPr>
          <p:nvPr>
            <p:ph type="body" idx="27"/>
          </p:nvPr>
        </p:nvSpPr>
        <p:spPr>
          <a:xfrm>
            <a:off x="6228351" y="4266933"/>
            <a:ext cx="1770900" cy="14109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108" name="Google Shape;1108;p87"/>
          <p:cNvSpPr txBox="1">
            <a:spLocks noGrp="1"/>
          </p:cNvSpPr>
          <p:nvPr>
            <p:ph type="title"/>
          </p:nvPr>
        </p:nvSpPr>
        <p:spPr>
          <a:xfrm>
            <a:off x="606400" y="416600"/>
            <a:ext cx="10979100" cy="3861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2900"/>
              <a:buNone/>
              <a:defRPr sz="2900">
                <a:solidFill>
                  <a:schemeClr val="lt2"/>
                </a:solidFill>
              </a:defRPr>
            </a:lvl1pPr>
            <a:lvl2pPr lvl="1" rtl="0">
              <a:spcBef>
                <a:spcPts val="0"/>
              </a:spcBef>
              <a:spcAft>
                <a:spcPts val="0"/>
              </a:spcAft>
              <a:buClr>
                <a:schemeClr val="lt2"/>
              </a:buClr>
              <a:buSzPts val="2900"/>
              <a:buNone/>
              <a:defRPr sz="2900">
                <a:solidFill>
                  <a:schemeClr val="lt2"/>
                </a:solidFill>
                <a:latin typeface="Lato"/>
                <a:ea typeface="Lato"/>
                <a:cs typeface="Lato"/>
                <a:sym typeface="Lato"/>
              </a:defRPr>
            </a:lvl2pPr>
            <a:lvl3pPr lvl="2" rtl="0">
              <a:spcBef>
                <a:spcPts val="0"/>
              </a:spcBef>
              <a:spcAft>
                <a:spcPts val="0"/>
              </a:spcAft>
              <a:buClr>
                <a:schemeClr val="lt2"/>
              </a:buClr>
              <a:buSzPts val="2900"/>
              <a:buNone/>
              <a:defRPr sz="2900">
                <a:solidFill>
                  <a:schemeClr val="lt2"/>
                </a:solidFill>
                <a:latin typeface="Lato"/>
                <a:ea typeface="Lato"/>
                <a:cs typeface="Lato"/>
                <a:sym typeface="Lato"/>
              </a:defRPr>
            </a:lvl3pPr>
            <a:lvl4pPr lvl="3" rtl="0">
              <a:spcBef>
                <a:spcPts val="0"/>
              </a:spcBef>
              <a:spcAft>
                <a:spcPts val="0"/>
              </a:spcAft>
              <a:buClr>
                <a:schemeClr val="lt2"/>
              </a:buClr>
              <a:buSzPts val="2900"/>
              <a:buNone/>
              <a:defRPr sz="2900">
                <a:solidFill>
                  <a:schemeClr val="lt2"/>
                </a:solidFill>
                <a:latin typeface="Lato"/>
                <a:ea typeface="Lato"/>
                <a:cs typeface="Lato"/>
                <a:sym typeface="Lato"/>
              </a:defRPr>
            </a:lvl4pPr>
            <a:lvl5pPr lvl="4" rtl="0">
              <a:spcBef>
                <a:spcPts val="0"/>
              </a:spcBef>
              <a:spcAft>
                <a:spcPts val="0"/>
              </a:spcAft>
              <a:buClr>
                <a:schemeClr val="lt2"/>
              </a:buClr>
              <a:buSzPts val="2900"/>
              <a:buNone/>
              <a:defRPr sz="2900">
                <a:solidFill>
                  <a:schemeClr val="lt2"/>
                </a:solidFill>
                <a:latin typeface="Lato"/>
                <a:ea typeface="Lato"/>
                <a:cs typeface="Lato"/>
                <a:sym typeface="Lato"/>
              </a:defRPr>
            </a:lvl5pPr>
            <a:lvl6pPr lvl="5" rtl="0">
              <a:spcBef>
                <a:spcPts val="0"/>
              </a:spcBef>
              <a:spcAft>
                <a:spcPts val="0"/>
              </a:spcAft>
              <a:buClr>
                <a:schemeClr val="lt2"/>
              </a:buClr>
              <a:buSzPts val="2900"/>
              <a:buNone/>
              <a:defRPr sz="2900">
                <a:solidFill>
                  <a:schemeClr val="lt2"/>
                </a:solidFill>
                <a:latin typeface="Lato"/>
                <a:ea typeface="Lato"/>
                <a:cs typeface="Lato"/>
                <a:sym typeface="Lato"/>
              </a:defRPr>
            </a:lvl6pPr>
            <a:lvl7pPr lvl="6" rtl="0">
              <a:spcBef>
                <a:spcPts val="0"/>
              </a:spcBef>
              <a:spcAft>
                <a:spcPts val="0"/>
              </a:spcAft>
              <a:buClr>
                <a:schemeClr val="lt2"/>
              </a:buClr>
              <a:buSzPts val="2900"/>
              <a:buNone/>
              <a:defRPr sz="2900">
                <a:solidFill>
                  <a:schemeClr val="lt2"/>
                </a:solidFill>
                <a:latin typeface="Lato"/>
                <a:ea typeface="Lato"/>
                <a:cs typeface="Lato"/>
                <a:sym typeface="Lato"/>
              </a:defRPr>
            </a:lvl7pPr>
            <a:lvl8pPr lvl="7" rtl="0">
              <a:spcBef>
                <a:spcPts val="0"/>
              </a:spcBef>
              <a:spcAft>
                <a:spcPts val="0"/>
              </a:spcAft>
              <a:buClr>
                <a:schemeClr val="lt2"/>
              </a:buClr>
              <a:buSzPts val="2900"/>
              <a:buNone/>
              <a:defRPr sz="2900">
                <a:solidFill>
                  <a:schemeClr val="lt2"/>
                </a:solidFill>
                <a:latin typeface="Lato"/>
                <a:ea typeface="Lato"/>
                <a:cs typeface="Lato"/>
                <a:sym typeface="Lato"/>
              </a:defRPr>
            </a:lvl8pPr>
            <a:lvl9pPr lvl="8" rtl="0">
              <a:spcBef>
                <a:spcPts val="0"/>
              </a:spcBef>
              <a:spcAft>
                <a:spcPts val="0"/>
              </a:spcAft>
              <a:buClr>
                <a:schemeClr val="lt2"/>
              </a:buClr>
              <a:buSzPts val="2900"/>
              <a:buNone/>
              <a:defRPr sz="2900">
                <a:solidFill>
                  <a:schemeClr val="lt2"/>
                </a:solidFill>
                <a:latin typeface="Lato"/>
                <a:ea typeface="Lato"/>
                <a:cs typeface="Lato"/>
                <a:sym typeface="Lato"/>
              </a:defRPr>
            </a:lvl9pPr>
          </a:lstStyle>
          <a:p>
            <a:endParaRPr/>
          </a:p>
        </p:txBody>
      </p:sp>
      <p:sp>
        <p:nvSpPr>
          <p:cNvPr id="1109" name="Google Shape;1109;p87"/>
          <p:cNvSpPr txBox="1">
            <a:spLocks noGrp="1"/>
          </p:cNvSpPr>
          <p:nvPr>
            <p:ph type="subTitle" idx="28"/>
          </p:nvPr>
        </p:nvSpPr>
        <p:spPr>
          <a:xfrm>
            <a:off x="619267" y="849533"/>
            <a:ext cx="10979100" cy="297600"/>
          </a:xfrm>
          <a:prstGeom prst="rect">
            <a:avLst/>
          </a:prstGeom>
        </p:spPr>
        <p:txBody>
          <a:bodyPr spcFirstLastPara="1" wrap="square" lIns="0" tIns="0" rIns="0" bIns="0" anchor="t" anchorCtr="0">
            <a:normAutofit/>
          </a:bodyPr>
          <a:lstStyle>
            <a:lvl1pPr lvl="0" algn="ctr" rtl="0">
              <a:spcBef>
                <a:spcPts val="0"/>
              </a:spcBef>
              <a:spcAft>
                <a:spcPts val="0"/>
              </a:spcAft>
              <a:buClr>
                <a:schemeClr val="lt2"/>
              </a:buClr>
              <a:buSzPts val="1300"/>
              <a:buNone/>
              <a:defRPr sz="1300">
                <a:solidFill>
                  <a:schemeClr val="lt2"/>
                </a:solidFill>
              </a:defRPr>
            </a:lvl1pPr>
            <a:lvl2pPr lvl="1" rtl="0">
              <a:spcBef>
                <a:spcPts val="1300"/>
              </a:spcBef>
              <a:spcAft>
                <a:spcPts val="0"/>
              </a:spcAft>
              <a:buSzPts val="1200"/>
              <a:buNone/>
              <a:defRPr/>
            </a:lvl2pPr>
            <a:lvl3pPr lvl="2" rtl="0">
              <a:spcBef>
                <a:spcPts val="1300"/>
              </a:spcBef>
              <a:spcAft>
                <a:spcPts val="0"/>
              </a:spcAft>
              <a:buSzPts val="1100"/>
              <a:buNone/>
              <a:defRPr/>
            </a:lvl3pPr>
            <a:lvl4pPr lvl="3" rtl="0">
              <a:spcBef>
                <a:spcPts val="1300"/>
              </a:spcBef>
              <a:spcAft>
                <a:spcPts val="0"/>
              </a:spcAft>
              <a:buSzPts val="1100"/>
              <a:buNone/>
              <a:defRPr/>
            </a:lvl4pPr>
            <a:lvl5pPr lvl="4" rtl="0">
              <a:spcBef>
                <a:spcPts val="1300"/>
              </a:spcBef>
              <a:spcAft>
                <a:spcPts val="0"/>
              </a:spcAft>
              <a:buSzPts val="1100"/>
              <a:buNone/>
              <a:defRPr/>
            </a:lvl5pPr>
            <a:lvl6pPr lvl="5" rtl="0">
              <a:spcBef>
                <a:spcPts val="1300"/>
              </a:spcBef>
              <a:spcAft>
                <a:spcPts val="0"/>
              </a:spcAft>
              <a:buSzPts val="1100"/>
              <a:buNone/>
              <a:defRPr/>
            </a:lvl6pPr>
            <a:lvl7pPr lvl="6" rtl="0">
              <a:spcBef>
                <a:spcPts val="1300"/>
              </a:spcBef>
              <a:spcAft>
                <a:spcPts val="0"/>
              </a:spcAft>
              <a:buSzPts val="1100"/>
              <a:buNone/>
              <a:defRPr/>
            </a:lvl7pPr>
            <a:lvl8pPr lvl="7" rtl="0">
              <a:spcBef>
                <a:spcPts val="1300"/>
              </a:spcBef>
              <a:spcAft>
                <a:spcPts val="0"/>
              </a:spcAft>
              <a:buSzPts val="1100"/>
              <a:buNone/>
              <a:defRPr/>
            </a:lvl8pPr>
            <a:lvl9pPr lvl="8" rtl="0">
              <a:spcBef>
                <a:spcPts val="1300"/>
              </a:spcBef>
              <a:spcAft>
                <a:spcPts val="1300"/>
              </a:spcAft>
              <a:buSzPts val="1100"/>
              <a:buNone/>
              <a:defRPr/>
            </a:lvl9pPr>
          </a:lstStyle>
          <a:p>
            <a:endParaRPr/>
          </a:p>
        </p:txBody>
      </p:sp>
      <p:sp>
        <p:nvSpPr>
          <p:cNvPr id="1110" name="Google Shape;1110;p8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ream Footer Only">
  <p:cSld name="CAPTION_ONLY">
    <p:bg>
      <p:bgPr>
        <a:solidFill>
          <a:schemeClr val="lt2"/>
        </a:solidFill>
        <a:effectLst/>
      </p:bgPr>
    </p:bg>
    <p:spTree>
      <p:nvGrpSpPr>
        <p:cNvPr id="1" name="Shape 1111"/>
        <p:cNvGrpSpPr/>
        <p:nvPr/>
      </p:nvGrpSpPr>
      <p:grpSpPr>
        <a:xfrm>
          <a:off x="0" y="0"/>
          <a:ext cx="0" cy="0"/>
          <a:chOff x="0" y="0"/>
          <a:chExt cx="0" cy="0"/>
        </a:xfrm>
      </p:grpSpPr>
      <p:sp>
        <p:nvSpPr>
          <p:cNvPr id="1112" name="Google Shape;1112;p88"/>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1113" name="Google Shape;1113;p88"/>
          <p:cNvGrpSpPr/>
          <p:nvPr/>
        </p:nvGrpSpPr>
        <p:grpSpPr>
          <a:xfrm>
            <a:off x="415598" y="6427310"/>
            <a:ext cx="1329629" cy="189008"/>
            <a:chOff x="237650" y="2349675"/>
            <a:chExt cx="7144700" cy="1015625"/>
          </a:xfrm>
        </p:grpSpPr>
        <p:sp>
          <p:nvSpPr>
            <p:cNvPr id="1114" name="Google Shape;1114;p88"/>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5" name="Google Shape;1115;p88"/>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6" name="Google Shape;1116;p88"/>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7" name="Google Shape;1117;p88"/>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8" name="Google Shape;1118;p88"/>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9" name="Google Shape;1119;p88"/>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0" name="Google Shape;1120;p88"/>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1" name="Google Shape;1121;p88"/>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2" name="Google Shape;1122;p88"/>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3" name="Google Shape;1123;p88"/>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4" name="Google Shape;1124;p88"/>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White Footer Only">
  <p:cSld name="CAPTION_ONLY_2">
    <p:bg>
      <p:bgPr>
        <a:solidFill>
          <a:schemeClr val="lt1"/>
        </a:solidFill>
        <a:effectLst/>
      </p:bgPr>
    </p:bg>
    <p:spTree>
      <p:nvGrpSpPr>
        <p:cNvPr id="1" name="Shape 1125"/>
        <p:cNvGrpSpPr/>
        <p:nvPr/>
      </p:nvGrpSpPr>
      <p:grpSpPr>
        <a:xfrm>
          <a:off x="0" y="0"/>
          <a:ext cx="0" cy="0"/>
          <a:chOff x="0" y="0"/>
          <a:chExt cx="0" cy="0"/>
        </a:xfrm>
      </p:grpSpPr>
      <p:sp>
        <p:nvSpPr>
          <p:cNvPr id="1126" name="Google Shape;1126;p89"/>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1127" name="Google Shape;1127;p89"/>
          <p:cNvGrpSpPr/>
          <p:nvPr/>
        </p:nvGrpSpPr>
        <p:grpSpPr>
          <a:xfrm>
            <a:off x="415598" y="6427310"/>
            <a:ext cx="1329629" cy="189008"/>
            <a:chOff x="237650" y="2349675"/>
            <a:chExt cx="7144700" cy="1015625"/>
          </a:xfrm>
        </p:grpSpPr>
        <p:sp>
          <p:nvSpPr>
            <p:cNvPr id="1128" name="Google Shape;1128;p89"/>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9" name="Google Shape;1129;p89"/>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0" name="Google Shape;1130;p89"/>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1" name="Google Shape;1131;p89"/>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2" name="Google Shape;1132;p89"/>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3" name="Google Shape;1133;p89"/>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4" name="Google Shape;1134;p89"/>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5" name="Google Shape;1135;p89"/>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6" name="Google Shape;1136;p89"/>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7" name="Google Shape;1137;p89"/>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8" name="Google Shape;1138;p89"/>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Cream">
  <p:cSld name="CAPTION_ONLY_1">
    <p:bg>
      <p:bgPr>
        <a:solidFill>
          <a:schemeClr val="lt2"/>
        </a:solidFill>
        <a:effectLst/>
      </p:bgPr>
    </p:bg>
    <p:spTree>
      <p:nvGrpSpPr>
        <p:cNvPr id="1" name="Shape 1139"/>
        <p:cNvGrpSpPr/>
        <p:nvPr/>
      </p:nvGrpSpPr>
      <p:grpSpPr>
        <a:xfrm>
          <a:off x="0" y="0"/>
          <a:ext cx="0" cy="0"/>
          <a:chOff x="0" y="0"/>
          <a:chExt cx="0" cy="0"/>
        </a:xfrm>
      </p:grpSpPr>
      <p:sp>
        <p:nvSpPr>
          <p:cNvPr id="1140" name="Google Shape;1140;p90"/>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White">
  <p:cSld name="CAPTION_ONLY_1_1">
    <p:bg>
      <p:bgPr>
        <a:solidFill>
          <a:schemeClr val="lt1"/>
        </a:solidFill>
        <a:effectLst/>
      </p:bgPr>
    </p:bg>
    <p:spTree>
      <p:nvGrpSpPr>
        <p:cNvPr id="1" name="Shape 1141"/>
        <p:cNvGrpSpPr/>
        <p:nvPr/>
      </p:nvGrpSpPr>
      <p:grpSpPr>
        <a:xfrm>
          <a:off x="0" y="0"/>
          <a:ext cx="0" cy="0"/>
          <a:chOff x="0" y="0"/>
          <a:chExt cx="0" cy="0"/>
        </a:xfrm>
      </p:grpSpPr>
      <p:sp>
        <p:nvSpPr>
          <p:cNvPr id="1142" name="Google Shape;1142;p91"/>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r" rtl="0">
              <a:buNone/>
              <a:defRPr sz="1100">
                <a:solidFill>
                  <a:schemeClr val="dk1"/>
                </a:solidFill>
                <a:latin typeface="Lato"/>
                <a:ea typeface="Lato"/>
                <a:cs typeface="Lato"/>
                <a:sym typeface="Lato"/>
              </a:defRPr>
            </a:lvl1pPr>
            <a:lvl2pPr lvl="1" algn="r" rtl="0">
              <a:buNone/>
              <a:defRPr sz="1100">
                <a:solidFill>
                  <a:schemeClr val="dk1"/>
                </a:solidFill>
                <a:latin typeface="Lato"/>
                <a:ea typeface="Lato"/>
                <a:cs typeface="Lato"/>
                <a:sym typeface="Lato"/>
              </a:defRPr>
            </a:lvl2pPr>
            <a:lvl3pPr lvl="2" algn="r" rtl="0">
              <a:buNone/>
              <a:defRPr sz="1100">
                <a:solidFill>
                  <a:schemeClr val="dk1"/>
                </a:solidFill>
                <a:latin typeface="Lato"/>
                <a:ea typeface="Lato"/>
                <a:cs typeface="Lato"/>
                <a:sym typeface="Lato"/>
              </a:defRPr>
            </a:lvl3pPr>
            <a:lvl4pPr lvl="3" algn="r" rtl="0">
              <a:buNone/>
              <a:defRPr sz="1100">
                <a:solidFill>
                  <a:schemeClr val="dk1"/>
                </a:solidFill>
                <a:latin typeface="Lato"/>
                <a:ea typeface="Lato"/>
                <a:cs typeface="Lato"/>
                <a:sym typeface="Lato"/>
              </a:defRPr>
            </a:lvl4pPr>
            <a:lvl5pPr lvl="4" algn="r" rtl="0">
              <a:buNone/>
              <a:defRPr sz="1100">
                <a:solidFill>
                  <a:schemeClr val="dk1"/>
                </a:solidFill>
                <a:latin typeface="Lato"/>
                <a:ea typeface="Lato"/>
                <a:cs typeface="Lato"/>
                <a:sym typeface="Lato"/>
              </a:defRPr>
            </a:lvl5pPr>
            <a:lvl6pPr lvl="5" algn="r" rtl="0">
              <a:buNone/>
              <a:defRPr sz="1100">
                <a:solidFill>
                  <a:schemeClr val="dk1"/>
                </a:solidFill>
                <a:latin typeface="Lato"/>
                <a:ea typeface="Lato"/>
                <a:cs typeface="Lato"/>
                <a:sym typeface="Lato"/>
              </a:defRPr>
            </a:lvl6pPr>
            <a:lvl7pPr lvl="6" algn="r" rtl="0">
              <a:buNone/>
              <a:defRPr sz="1100">
                <a:solidFill>
                  <a:schemeClr val="dk1"/>
                </a:solidFill>
                <a:latin typeface="Lato"/>
                <a:ea typeface="Lato"/>
                <a:cs typeface="Lato"/>
                <a:sym typeface="Lato"/>
              </a:defRPr>
            </a:lvl7pPr>
            <a:lvl8pPr lvl="7" algn="r" rtl="0">
              <a:buNone/>
              <a:defRPr sz="1100">
                <a:solidFill>
                  <a:schemeClr val="dk1"/>
                </a:solidFill>
                <a:latin typeface="Lato"/>
                <a:ea typeface="Lato"/>
                <a:cs typeface="Lato"/>
                <a:sym typeface="Lato"/>
              </a:defRPr>
            </a:lvl8pPr>
            <a:lvl9pPr lvl="8" algn="r" rtl="0">
              <a:buNone/>
              <a:defRPr sz="11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1143"/>
        <p:cNvGrpSpPr/>
        <p:nvPr/>
      </p:nvGrpSpPr>
      <p:grpSpPr>
        <a:xfrm>
          <a:off x="0" y="0"/>
          <a:ext cx="0" cy="0"/>
          <a:chOff x="0" y="0"/>
          <a:chExt cx="0" cy="0"/>
        </a:xfrm>
      </p:grpSpPr>
      <p:sp>
        <p:nvSpPr>
          <p:cNvPr id="1144" name="Google Shape;1144;p92"/>
          <p:cNvSpPr txBox="1">
            <a:spLocks noGrp="1"/>
          </p:cNvSpPr>
          <p:nvPr>
            <p:ph type="title" hasCustomPrompt="1"/>
          </p:nvPr>
        </p:nvSpPr>
        <p:spPr>
          <a:xfrm>
            <a:off x="415600" y="1474833"/>
            <a:ext cx="11360700" cy="2618100"/>
          </a:xfrm>
          <a:prstGeom prst="rect">
            <a:avLst/>
          </a:prstGeom>
        </p:spPr>
        <p:txBody>
          <a:bodyPr spcFirstLastPara="1" wrap="square" lIns="0" tIns="0" rIns="0" bIns="0" anchor="b" anchorCtr="0">
            <a:normAutofit/>
          </a:bodyPr>
          <a:lstStyle>
            <a:lvl1pPr lvl="0" rtl="0">
              <a:spcBef>
                <a:spcPts val="0"/>
              </a:spcBef>
              <a:spcAft>
                <a:spcPts val="0"/>
              </a:spcAft>
              <a:buSzPts val="16000"/>
              <a:buNone/>
              <a:defRPr sz="16000"/>
            </a:lvl1pPr>
            <a:lvl2pPr lvl="1" rtl="0">
              <a:spcBef>
                <a:spcPts val="0"/>
              </a:spcBef>
              <a:spcAft>
                <a:spcPts val="0"/>
              </a:spcAft>
              <a:buSzPts val="16000"/>
              <a:buNone/>
              <a:defRPr sz="16000"/>
            </a:lvl2pPr>
            <a:lvl3pPr lvl="2" rtl="0">
              <a:spcBef>
                <a:spcPts val="0"/>
              </a:spcBef>
              <a:spcAft>
                <a:spcPts val="0"/>
              </a:spcAft>
              <a:buSzPts val="16000"/>
              <a:buNone/>
              <a:defRPr sz="16000"/>
            </a:lvl3pPr>
            <a:lvl4pPr lvl="3" rtl="0">
              <a:spcBef>
                <a:spcPts val="0"/>
              </a:spcBef>
              <a:spcAft>
                <a:spcPts val="0"/>
              </a:spcAft>
              <a:buSzPts val="16000"/>
              <a:buNone/>
              <a:defRPr sz="16000"/>
            </a:lvl4pPr>
            <a:lvl5pPr lvl="4" rtl="0">
              <a:spcBef>
                <a:spcPts val="0"/>
              </a:spcBef>
              <a:spcAft>
                <a:spcPts val="0"/>
              </a:spcAft>
              <a:buSzPts val="16000"/>
              <a:buNone/>
              <a:defRPr sz="16000"/>
            </a:lvl5pPr>
            <a:lvl6pPr lvl="5" rtl="0">
              <a:spcBef>
                <a:spcPts val="0"/>
              </a:spcBef>
              <a:spcAft>
                <a:spcPts val="0"/>
              </a:spcAft>
              <a:buSzPts val="16000"/>
              <a:buNone/>
              <a:defRPr sz="16000"/>
            </a:lvl6pPr>
            <a:lvl7pPr lvl="6" rtl="0">
              <a:spcBef>
                <a:spcPts val="0"/>
              </a:spcBef>
              <a:spcAft>
                <a:spcPts val="0"/>
              </a:spcAft>
              <a:buSzPts val="16000"/>
              <a:buNone/>
              <a:defRPr sz="16000"/>
            </a:lvl7pPr>
            <a:lvl8pPr lvl="7" rtl="0">
              <a:spcBef>
                <a:spcPts val="0"/>
              </a:spcBef>
              <a:spcAft>
                <a:spcPts val="0"/>
              </a:spcAft>
              <a:buSzPts val="16000"/>
              <a:buNone/>
              <a:defRPr sz="16000"/>
            </a:lvl8pPr>
            <a:lvl9pPr lvl="8" rtl="0">
              <a:spcBef>
                <a:spcPts val="0"/>
              </a:spcBef>
              <a:spcAft>
                <a:spcPts val="0"/>
              </a:spcAft>
              <a:buSzPts val="16000"/>
              <a:buNone/>
              <a:defRPr sz="16000"/>
            </a:lvl9pPr>
          </a:lstStyle>
          <a:p>
            <a:r>
              <a:t>xx%</a:t>
            </a:r>
          </a:p>
        </p:txBody>
      </p:sp>
      <p:sp>
        <p:nvSpPr>
          <p:cNvPr id="1145" name="Google Shape;1145;p92"/>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146" name="Google Shape;1146;p92"/>
          <p:cNvSpPr txBox="1">
            <a:spLocks noGrp="1"/>
          </p:cNvSpPr>
          <p:nvPr>
            <p:ph type="body" idx="1"/>
          </p:nvPr>
        </p:nvSpPr>
        <p:spPr>
          <a:xfrm>
            <a:off x="415600" y="4202967"/>
            <a:ext cx="11360700" cy="17343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Appendix 1 3">
  <p:cSld name="Appendix_1_3">
    <p:spTree>
      <p:nvGrpSpPr>
        <p:cNvPr id="1" name="Shape 50"/>
        <p:cNvGrpSpPr/>
        <p:nvPr/>
      </p:nvGrpSpPr>
      <p:grpSpPr>
        <a:xfrm>
          <a:off x="0" y="0"/>
          <a:ext cx="0" cy="0"/>
          <a:chOff x="0" y="0"/>
          <a:chExt cx="0" cy="0"/>
        </a:xfrm>
      </p:grpSpPr>
      <p:sp>
        <p:nvSpPr>
          <p:cNvPr id="51" name="Google Shape;51;p10"/>
          <p:cNvSpPr/>
          <p:nvPr/>
        </p:nvSpPr>
        <p:spPr>
          <a:xfrm flipH="1">
            <a:off x="-200" y="-50"/>
            <a:ext cx="39339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52" name="Google Shape;52;p10"/>
          <p:cNvSpPr txBox="1">
            <a:spLocks noGrp="1"/>
          </p:cNvSpPr>
          <p:nvPr>
            <p:ph type="title"/>
          </p:nvPr>
        </p:nvSpPr>
        <p:spPr>
          <a:xfrm>
            <a:off x="6423660" y="2720429"/>
            <a:ext cx="5250300" cy="1417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4800"/>
              <a:buNone/>
              <a:defRPr sz="4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cxnSp>
        <p:nvCxnSpPr>
          <p:cNvPr id="53" name="Google Shape;53;p10"/>
          <p:cNvCxnSpPr/>
          <p:nvPr/>
        </p:nvCxnSpPr>
        <p:spPr>
          <a:xfrm>
            <a:off x="11902440" y="2968943"/>
            <a:ext cx="0" cy="920100"/>
          </a:xfrm>
          <a:prstGeom prst="straightConnector1">
            <a:avLst/>
          </a:prstGeom>
          <a:noFill/>
          <a:ln w="19050" cap="flat" cmpd="sng">
            <a:solidFill>
              <a:schemeClr val="lt1"/>
            </a:solidFill>
            <a:prstDash val="solid"/>
            <a:miter lim="800000"/>
            <a:headEnd type="none" w="sm" len="sm"/>
            <a:tailEnd type="none" w="sm" len="sm"/>
          </a:ln>
        </p:spPr>
      </p:cxnSp>
      <p:sp>
        <p:nvSpPr>
          <p:cNvPr id="54" name="Google Shape;54;p10"/>
          <p:cNvSpPr/>
          <p:nvPr/>
        </p:nvSpPr>
        <p:spPr>
          <a:xfrm>
            <a:off x="1381125" y="866775"/>
            <a:ext cx="5124600" cy="512460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55" name="Google Shape;55;p10"/>
          <p:cNvSpPr/>
          <p:nvPr/>
        </p:nvSpPr>
        <p:spPr>
          <a:xfrm>
            <a:off x="1463040" y="948690"/>
            <a:ext cx="4960500" cy="4960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pic>
        <p:nvPicPr>
          <p:cNvPr id="56" name="Google Shape;56;p10"/>
          <p:cNvPicPr preferRelativeResize="0"/>
          <p:nvPr/>
        </p:nvPicPr>
        <p:blipFill rotWithShape="1">
          <a:blip r:embed="rId2">
            <a:alphaModFix/>
          </a:blip>
          <a:srcRect l="10101" t="2376" r="31609" b="10233"/>
          <a:stretch/>
        </p:blipFill>
        <p:spPr>
          <a:xfrm flipH="1">
            <a:off x="1538490" y="1024140"/>
            <a:ext cx="4809600" cy="480960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2B Big Number">
  <p:cSld name="BIG_NUMBER_1">
    <p:bg>
      <p:bgPr>
        <a:solidFill>
          <a:schemeClr val="lt2"/>
        </a:solidFill>
        <a:effectLst/>
      </p:bgPr>
    </p:bg>
    <p:spTree>
      <p:nvGrpSpPr>
        <p:cNvPr id="1" name="Shape 1147"/>
        <p:cNvGrpSpPr/>
        <p:nvPr/>
      </p:nvGrpSpPr>
      <p:grpSpPr>
        <a:xfrm>
          <a:off x="0" y="0"/>
          <a:ext cx="0" cy="0"/>
          <a:chOff x="0" y="0"/>
          <a:chExt cx="0" cy="0"/>
        </a:xfrm>
      </p:grpSpPr>
      <p:sp>
        <p:nvSpPr>
          <p:cNvPr id="1148" name="Google Shape;1148;p93"/>
          <p:cNvSpPr txBox="1">
            <a:spLocks noGrp="1"/>
          </p:cNvSpPr>
          <p:nvPr>
            <p:ph type="title" hasCustomPrompt="1"/>
          </p:nvPr>
        </p:nvSpPr>
        <p:spPr>
          <a:xfrm>
            <a:off x="415600" y="1474833"/>
            <a:ext cx="11360700" cy="2618100"/>
          </a:xfrm>
          <a:prstGeom prst="rect">
            <a:avLst/>
          </a:prstGeom>
        </p:spPr>
        <p:txBody>
          <a:bodyPr spcFirstLastPara="1" wrap="square" lIns="0" tIns="0" rIns="0" bIns="0" anchor="b" anchorCtr="0">
            <a:normAutofit/>
          </a:bodyPr>
          <a:lstStyle>
            <a:lvl1pPr lvl="0" rtl="0">
              <a:spcBef>
                <a:spcPts val="0"/>
              </a:spcBef>
              <a:spcAft>
                <a:spcPts val="0"/>
              </a:spcAft>
              <a:buClr>
                <a:schemeClr val="dk2"/>
              </a:buClr>
              <a:buSzPts val="16000"/>
              <a:buNone/>
              <a:defRPr sz="16000">
                <a:solidFill>
                  <a:schemeClr val="dk2"/>
                </a:solidFill>
              </a:defRPr>
            </a:lvl1pPr>
            <a:lvl2pPr lvl="1" rtl="0">
              <a:spcBef>
                <a:spcPts val="0"/>
              </a:spcBef>
              <a:spcAft>
                <a:spcPts val="0"/>
              </a:spcAft>
              <a:buClr>
                <a:schemeClr val="accent2"/>
              </a:buClr>
              <a:buSzPts val="16000"/>
              <a:buNone/>
              <a:defRPr sz="16000">
                <a:solidFill>
                  <a:schemeClr val="accent2"/>
                </a:solidFill>
              </a:defRPr>
            </a:lvl2pPr>
            <a:lvl3pPr lvl="2" rtl="0">
              <a:spcBef>
                <a:spcPts val="0"/>
              </a:spcBef>
              <a:spcAft>
                <a:spcPts val="0"/>
              </a:spcAft>
              <a:buClr>
                <a:schemeClr val="accent2"/>
              </a:buClr>
              <a:buSzPts val="16000"/>
              <a:buNone/>
              <a:defRPr sz="16000">
                <a:solidFill>
                  <a:schemeClr val="accent2"/>
                </a:solidFill>
              </a:defRPr>
            </a:lvl3pPr>
            <a:lvl4pPr lvl="3" rtl="0">
              <a:spcBef>
                <a:spcPts val="0"/>
              </a:spcBef>
              <a:spcAft>
                <a:spcPts val="0"/>
              </a:spcAft>
              <a:buClr>
                <a:schemeClr val="accent2"/>
              </a:buClr>
              <a:buSzPts val="16000"/>
              <a:buNone/>
              <a:defRPr sz="16000">
                <a:solidFill>
                  <a:schemeClr val="accent2"/>
                </a:solidFill>
              </a:defRPr>
            </a:lvl4pPr>
            <a:lvl5pPr lvl="4" rtl="0">
              <a:spcBef>
                <a:spcPts val="0"/>
              </a:spcBef>
              <a:spcAft>
                <a:spcPts val="0"/>
              </a:spcAft>
              <a:buClr>
                <a:schemeClr val="accent2"/>
              </a:buClr>
              <a:buSzPts val="16000"/>
              <a:buNone/>
              <a:defRPr sz="16000">
                <a:solidFill>
                  <a:schemeClr val="accent2"/>
                </a:solidFill>
              </a:defRPr>
            </a:lvl5pPr>
            <a:lvl6pPr lvl="5" rtl="0">
              <a:spcBef>
                <a:spcPts val="0"/>
              </a:spcBef>
              <a:spcAft>
                <a:spcPts val="0"/>
              </a:spcAft>
              <a:buClr>
                <a:schemeClr val="accent2"/>
              </a:buClr>
              <a:buSzPts val="16000"/>
              <a:buNone/>
              <a:defRPr sz="16000">
                <a:solidFill>
                  <a:schemeClr val="accent2"/>
                </a:solidFill>
              </a:defRPr>
            </a:lvl6pPr>
            <a:lvl7pPr lvl="6" rtl="0">
              <a:spcBef>
                <a:spcPts val="0"/>
              </a:spcBef>
              <a:spcAft>
                <a:spcPts val="0"/>
              </a:spcAft>
              <a:buClr>
                <a:schemeClr val="accent2"/>
              </a:buClr>
              <a:buSzPts val="16000"/>
              <a:buNone/>
              <a:defRPr sz="16000">
                <a:solidFill>
                  <a:schemeClr val="accent2"/>
                </a:solidFill>
              </a:defRPr>
            </a:lvl7pPr>
            <a:lvl8pPr lvl="7" rtl="0">
              <a:spcBef>
                <a:spcPts val="0"/>
              </a:spcBef>
              <a:spcAft>
                <a:spcPts val="0"/>
              </a:spcAft>
              <a:buClr>
                <a:schemeClr val="accent2"/>
              </a:buClr>
              <a:buSzPts val="16000"/>
              <a:buNone/>
              <a:defRPr sz="16000">
                <a:solidFill>
                  <a:schemeClr val="accent2"/>
                </a:solidFill>
              </a:defRPr>
            </a:lvl8pPr>
            <a:lvl9pPr lvl="8" rtl="0">
              <a:spcBef>
                <a:spcPts val="0"/>
              </a:spcBef>
              <a:spcAft>
                <a:spcPts val="0"/>
              </a:spcAft>
              <a:buClr>
                <a:schemeClr val="accent2"/>
              </a:buClr>
              <a:buSzPts val="16000"/>
              <a:buNone/>
              <a:defRPr sz="16000">
                <a:solidFill>
                  <a:schemeClr val="accent2"/>
                </a:solidFill>
              </a:defRPr>
            </a:lvl9pPr>
          </a:lstStyle>
          <a:p>
            <a:r>
              <a:t>xx%</a:t>
            </a:r>
          </a:p>
        </p:txBody>
      </p:sp>
      <p:sp>
        <p:nvSpPr>
          <p:cNvPr id="1149" name="Google Shape;1149;p93"/>
          <p:cNvSpPr txBox="1">
            <a:spLocks noGrp="1"/>
          </p:cNvSpPr>
          <p:nvPr>
            <p:ph type="body" idx="1"/>
          </p:nvPr>
        </p:nvSpPr>
        <p:spPr>
          <a:xfrm>
            <a:off x="415600" y="4202967"/>
            <a:ext cx="11360700" cy="17343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Char char="•"/>
              <a:defRPr sz="1600"/>
            </a:lvl1pPr>
            <a:lvl2pPr marL="914400" lvl="1" indent="-323850" rtl="0">
              <a:spcBef>
                <a:spcPts val="1300"/>
              </a:spcBef>
              <a:spcAft>
                <a:spcPts val="0"/>
              </a:spcAft>
              <a:buSzPts val="1500"/>
              <a:buChar char="○"/>
              <a:defRPr sz="1500"/>
            </a:lvl2pPr>
            <a:lvl3pPr marL="1371600" lvl="2" indent="-311150" rtl="0">
              <a:spcBef>
                <a:spcPts val="1300"/>
              </a:spcBef>
              <a:spcAft>
                <a:spcPts val="0"/>
              </a:spcAft>
              <a:buSzPts val="1300"/>
              <a:buChar char="•"/>
              <a:defRPr sz="13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150" name="Google Shape;1150;p93"/>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grpSp>
        <p:nvGrpSpPr>
          <p:cNvPr id="1151" name="Google Shape;1151;p93"/>
          <p:cNvGrpSpPr/>
          <p:nvPr/>
        </p:nvGrpSpPr>
        <p:grpSpPr>
          <a:xfrm>
            <a:off x="415598" y="6427310"/>
            <a:ext cx="1329629" cy="189008"/>
            <a:chOff x="237650" y="2349675"/>
            <a:chExt cx="7144700" cy="1015625"/>
          </a:xfrm>
        </p:grpSpPr>
        <p:sp>
          <p:nvSpPr>
            <p:cNvPr id="1152" name="Google Shape;1152;p93"/>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3" name="Google Shape;1153;p93"/>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4" name="Google Shape;1154;p93"/>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5" name="Google Shape;1155;p93"/>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6" name="Google Shape;1156;p93"/>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7" name="Google Shape;1157;p93"/>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8" name="Google Shape;1158;p93"/>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9" name="Google Shape;1159;p93"/>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0" name="Google Shape;1160;p93"/>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1" name="Google Shape;1161;p93"/>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2" name="Google Shape;1162;p93"/>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ustom Layout 1">
  <p:cSld name="CUSTOM_6">
    <p:spTree>
      <p:nvGrpSpPr>
        <p:cNvPr id="1" name="Shape 1163"/>
        <p:cNvGrpSpPr/>
        <p:nvPr/>
      </p:nvGrpSpPr>
      <p:grpSpPr>
        <a:xfrm>
          <a:off x="0" y="0"/>
          <a:ext cx="0" cy="0"/>
          <a:chOff x="0" y="0"/>
          <a:chExt cx="0" cy="0"/>
        </a:xfrm>
      </p:grpSpPr>
      <p:sp>
        <p:nvSpPr>
          <p:cNvPr id="1164" name="Google Shape;1164;p94"/>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165" name="Google Shape;1165;p94"/>
          <p:cNvSpPr>
            <a:spLocks noGrp="1"/>
          </p:cNvSpPr>
          <p:nvPr>
            <p:ph type="pic" idx="2"/>
          </p:nvPr>
        </p:nvSpPr>
        <p:spPr>
          <a:xfrm>
            <a:off x="0" y="-20233"/>
            <a:ext cx="12192000" cy="6878400"/>
          </a:xfrm>
          <a:prstGeom prst="rect">
            <a:avLst/>
          </a:prstGeom>
          <a:noFill/>
          <a:ln>
            <a:noFill/>
          </a:ln>
        </p:spPr>
      </p:sp>
      <p:sp>
        <p:nvSpPr>
          <p:cNvPr id="1166" name="Google Shape;1166;p94"/>
          <p:cNvSpPr txBox="1">
            <a:spLocks noGrp="1"/>
          </p:cNvSpPr>
          <p:nvPr>
            <p:ph type="title"/>
          </p:nvPr>
        </p:nvSpPr>
        <p:spPr>
          <a:xfrm>
            <a:off x="2486967" y="2213967"/>
            <a:ext cx="2001600" cy="363900"/>
          </a:xfrm>
          <a:prstGeom prst="rect">
            <a:avLst/>
          </a:prstGeom>
        </p:spPr>
        <p:txBody>
          <a:bodyPr spcFirstLastPara="1" wrap="square" lIns="0" tIns="0" rIns="0" bIns="0" anchor="t" anchorCtr="0">
            <a:normAutofit/>
          </a:bodyPr>
          <a:lstStyle>
            <a:lvl1pPr lvl="0" algn="r"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167" name="Google Shape;1167;p94"/>
          <p:cNvSpPr txBox="1">
            <a:spLocks noGrp="1"/>
          </p:cNvSpPr>
          <p:nvPr>
            <p:ph type="body" idx="1"/>
          </p:nvPr>
        </p:nvSpPr>
        <p:spPr>
          <a:xfrm>
            <a:off x="2543367" y="2866333"/>
            <a:ext cx="1945200" cy="2354700"/>
          </a:xfrm>
          <a:prstGeom prst="rect">
            <a:avLst/>
          </a:prstGeom>
        </p:spPr>
        <p:txBody>
          <a:bodyPr spcFirstLastPara="1" wrap="square" lIns="0" tIns="0" rIns="0" bIns="0" anchor="t" anchorCtr="0">
            <a:normAutofit/>
          </a:bodyPr>
          <a:lstStyle>
            <a:lvl1pPr marL="457200" lvl="0" indent="-311150" algn="r" rtl="0">
              <a:spcBef>
                <a:spcPts val="0"/>
              </a:spcBef>
              <a:spcAft>
                <a:spcPts val="0"/>
              </a:spcAft>
              <a:buSzPts val="1300"/>
              <a:buChar char="•"/>
              <a:defRPr sz="1300"/>
            </a:lvl1pPr>
            <a:lvl2pPr marL="914400" lvl="1" indent="-311150" algn="r" rtl="0">
              <a:spcBef>
                <a:spcPts val="1300"/>
              </a:spcBef>
              <a:spcAft>
                <a:spcPts val="0"/>
              </a:spcAft>
              <a:buSzPts val="1300"/>
              <a:buChar char="○"/>
              <a:defRPr sz="1300"/>
            </a:lvl2pPr>
            <a:lvl3pPr marL="1371600" lvl="2" indent="-311150" algn="r" rtl="0">
              <a:spcBef>
                <a:spcPts val="1300"/>
              </a:spcBef>
              <a:spcAft>
                <a:spcPts val="0"/>
              </a:spcAft>
              <a:buSzPts val="1300"/>
              <a:buChar char="•"/>
              <a:defRPr sz="1300"/>
            </a:lvl3pPr>
            <a:lvl4pPr marL="1828800" lvl="3" indent="-298450" algn="r" rtl="0">
              <a:spcBef>
                <a:spcPts val="1300"/>
              </a:spcBef>
              <a:spcAft>
                <a:spcPts val="0"/>
              </a:spcAft>
              <a:buSzPts val="1100"/>
              <a:buChar char="◦"/>
              <a:defRPr/>
            </a:lvl4pPr>
            <a:lvl5pPr marL="2286000" lvl="4" indent="-311150" algn="r" rtl="0">
              <a:spcBef>
                <a:spcPts val="1300"/>
              </a:spcBef>
              <a:spcAft>
                <a:spcPts val="0"/>
              </a:spcAft>
              <a:buSzPts val="1300"/>
              <a:buChar char="•"/>
              <a:defRPr sz="1300"/>
            </a:lvl5pPr>
            <a:lvl6pPr marL="2743200" lvl="5" indent="-311150" algn="r" rtl="0">
              <a:spcBef>
                <a:spcPts val="1300"/>
              </a:spcBef>
              <a:spcAft>
                <a:spcPts val="0"/>
              </a:spcAft>
              <a:buSzPts val="1300"/>
              <a:buChar char="◦"/>
              <a:defRPr sz="1300"/>
            </a:lvl6pPr>
            <a:lvl7pPr marL="3200400" lvl="6" indent="-311150" algn="r" rtl="0">
              <a:spcBef>
                <a:spcPts val="1300"/>
              </a:spcBef>
              <a:spcAft>
                <a:spcPts val="0"/>
              </a:spcAft>
              <a:buSzPts val="1300"/>
              <a:buChar char="•"/>
              <a:defRPr sz="1300"/>
            </a:lvl7pPr>
            <a:lvl8pPr marL="3657600" lvl="7" indent="-311150" algn="r" rtl="0">
              <a:spcBef>
                <a:spcPts val="1300"/>
              </a:spcBef>
              <a:spcAft>
                <a:spcPts val="0"/>
              </a:spcAft>
              <a:buSzPts val="1300"/>
              <a:buChar char="○"/>
              <a:defRPr sz="1300"/>
            </a:lvl8pPr>
            <a:lvl9pPr marL="4114800" lvl="8" indent="-311150" algn="r" rtl="0">
              <a:spcBef>
                <a:spcPts val="1300"/>
              </a:spcBef>
              <a:spcAft>
                <a:spcPts val="1300"/>
              </a:spcAft>
              <a:buSzPts val="1300"/>
              <a:buChar char="•"/>
              <a:defRPr sz="13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2B Thank you with text">
  <p:cSld name="CUSTOM_4_1_1">
    <p:bg>
      <p:bgPr>
        <a:solidFill>
          <a:schemeClr val="lt1"/>
        </a:solidFill>
        <a:effectLst/>
      </p:bgPr>
    </p:bg>
    <p:spTree>
      <p:nvGrpSpPr>
        <p:cNvPr id="1" name="Shape 1168"/>
        <p:cNvGrpSpPr/>
        <p:nvPr/>
      </p:nvGrpSpPr>
      <p:grpSpPr>
        <a:xfrm>
          <a:off x="0" y="0"/>
          <a:ext cx="0" cy="0"/>
          <a:chOff x="0" y="0"/>
          <a:chExt cx="0" cy="0"/>
        </a:xfrm>
      </p:grpSpPr>
      <p:sp>
        <p:nvSpPr>
          <p:cNvPr id="1169" name="Google Shape;1169;p95"/>
          <p:cNvSpPr txBox="1"/>
          <p:nvPr/>
        </p:nvSpPr>
        <p:spPr>
          <a:xfrm flipH="1">
            <a:off x="7474233" y="2442183"/>
            <a:ext cx="31185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4800">
                <a:solidFill>
                  <a:schemeClr val="dk2"/>
                </a:solidFill>
                <a:latin typeface="Lato Black"/>
                <a:ea typeface="Lato Black"/>
                <a:cs typeface="Lato Black"/>
                <a:sym typeface="Lato Black"/>
              </a:rPr>
              <a:t>Thank You</a:t>
            </a:r>
            <a:endParaRPr sz="4800">
              <a:solidFill>
                <a:schemeClr val="dk2"/>
              </a:solidFill>
              <a:latin typeface="Lato Black"/>
              <a:ea typeface="Lato Black"/>
              <a:cs typeface="Lato Black"/>
              <a:sym typeface="Lato Black"/>
            </a:endParaRPr>
          </a:p>
        </p:txBody>
      </p:sp>
      <p:sp>
        <p:nvSpPr>
          <p:cNvPr id="1170" name="Google Shape;1170;p95"/>
          <p:cNvSpPr/>
          <p:nvPr/>
        </p:nvSpPr>
        <p:spPr>
          <a:xfrm>
            <a:off x="8386392" y="3490151"/>
            <a:ext cx="1367417" cy="1139428"/>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1" name="Google Shape;1171;p95"/>
          <p:cNvSpPr>
            <a:spLocks noGrp="1"/>
          </p:cNvSpPr>
          <p:nvPr>
            <p:ph type="pic" idx="2"/>
          </p:nvPr>
        </p:nvSpPr>
        <p:spPr>
          <a:xfrm>
            <a:off x="0" y="0"/>
            <a:ext cx="6278700" cy="6858000"/>
          </a:xfrm>
          <a:prstGeom prst="flowChartDelay">
            <a:avLst/>
          </a:prstGeom>
          <a:noFill/>
          <a:ln>
            <a:noFill/>
          </a:ln>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_ONLY_1">
  <p:cSld name="TITLE_ONLY_1">
    <p:bg>
      <p:bgPr>
        <a:solidFill>
          <a:schemeClr val="lt2"/>
        </a:solidFill>
        <a:effectLst/>
      </p:bgPr>
    </p:bg>
    <p:spTree>
      <p:nvGrpSpPr>
        <p:cNvPr id="1" name="Shape 1172"/>
        <p:cNvGrpSpPr/>
        <p:nvPr/>
      </p:nvGrpSpPr>
      <p:grpSpPr>
        <a:xfrm>
          <a:off x="0" y="0"/>
          <a:ext cx="0" cy="0"/>
          <a:chOff x="0" y="0"/>
          <a:chExt cx="0" cy="0"/>
        </a:xfrm>
      </p:grpSpPr>
      <p:sp>
        <p:nvSpPr>
          <p:cNvPr id="1173" name="Google Shape;1173;p96"/>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174" name="Google Shape;1174;p96"/>
          <p:cNvSpPr txBox="1">
            <a:spLocks noGrp="1"/>
          </p:cNvSpPr>
          <p:nvPr>
            <p:ph type="title"/>
          </p:nvPr>
        </p:nvSpPr>
        <p:spPr>
          <a:xfrm>
            <a:off x="415600" y="1124467"/>
            <a:ext cx="11360700" cy="3939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1pPr>
            <a:lvl2pPr lvl="1"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2pPr>
            <a:lvl3pPr lvl="2"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3pPr>
            <a:lvl4pPr lvl="3"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4pPr>
            <a:lvl5pPr lvl="4"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5pPr>
            <a:lvl6pPr lvl="5"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6pPr>
            <a:lvl7pPr lvl="6"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7pPr>
            <a:lvl8pPr lvl="7"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8pPr>
            <a:lvl9pPr lvl="8" rtl="0">
              <a:spcBef>
                <a:spcPts val="0"/>
              </a:spcBef>
              <a:spcAft>
                <a:spcPts val="0"/>
              </a:spcAft>
              <a:buClr>
                <a:schemeClr val="dk2"/>
              </a:buClr>
              <a:buSzPts val="1300"/>
              <a:buFont typeface="Lato"/>
              <a:buNone/>
              <a:defRPr sz="1300" b="1">
                <a:solidFill>
                  <a:schemeClr val="dk2"/>
                </a:solidFill>
                <a:latin typeface="Lato"/>
                <a:ea typeface="Lato"/>
                <a:cs typeface="Lato"/>
                <a:sym typeface="Lato"/>
              </a:defRPr>
            </a:lvl9pPr>
          </a:lstStyle>
          <a:p>
            <a:endParaRPr/>
          </a:p>
        </p:txBody>
      </p:sp>
      <p:sp>
        <p:nvSpPr>
          <p:cNvPr id="1175" name="Google Shape;1175;p96"/>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6" name="Google Shape;1176;p96"/>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7" name="Google Shape;1177;p96"/>
          <p:cNvSpPr txBox="1">
            <a:spLocks noGrp="1"/>
          </p:cNvSpPr>
          <p:nvPr>
            <p:ph type="title" idx="2"/>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178" name="Google Shape;1178;p96"/>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 Column List with Icons 1">
  <p:cSld name="CUSTOM_7_2_1">
    <p:bg>
      <p:bgPr>
        <a:solidFill>
          <a:schemeClr val="lt1"/>
        </a:solidFill>
        <a:effectLst/>
      </p:bgPr>
    </p:bg>
    <p:spTree>
      <p:nvGrpSpPr>
        <p:cNvPr id="1" name="Shape 1179"/>
        <p:cNvGrpSpPr/>
        <p:nvPr/>
      </p:nvGrpSpPr>
      <p:grpSpPr>
        <a:xfrm>
          <a:off x="0" y="0"/>
          <a:ext cx="0" cy="0"/>
          <a:chOff x="0" y="0"/>
          <a:chExt cx="0" cy="0"/>
        </a:xfrm>
      </p:grpSpPr>
      <p:sp>
        <p:nvSpPr>
          <p:cNvPr id="1180" name="Google Shape;1180;p97"/>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181" name="Google Shape;1181;p97"/>
          <p:cNvSpPr txBox="1">
            <a:spLocks noGrp="1"/>
          </p:cNvSpPr>
          <p:nvPr>
            <p:ph type="body" idx="1"/>
          </p:nvPr>
        </p:nvSpPr>
        <p:spPr>
          <a:xfrm>
            <a:off x="1828800" y="1831967"/>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182" name="Google Shape;1182;p97"/>
          <p:cNvSpPr txBox="1">
            <a:spLocks noGrp="1"/>
          </p:cNvSpPr>
          <p:nvPr>
            <p:ph type="body" idx="2"/>
          </p:nvPr>
        </p:nvSpPr>
        <p:spPr>
          <a:xfrm>
            <a:off x="7039203" y="1831967"/>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183" name="Google Shape;1183;p97"/>
          <p:cNvSpPr txBox="1">
            <a:spLocks noGrp="1"/>
          </p:cNvSpPr>
          <p:nvPr>
            <p:ph type="body" idx="3"/>
          </p:nvPr>
        </p:nvSpPr>
        <p:spPr>
          <a:xfrm>
            <a:off x="7039195" y="3144400"/>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184" name="Google Shape;1184;p97"/>
          <p:cNvSpPr>
            <a:spLocks noGrp="1"/>
          </p:cNvSpPr>
          <p:nvPr>
            <p:ph type="pic" idx="4"/>
          </p:nvPr>
        </p:nvSpPr>
        <p:spPr>
          <a:xfrm>
            <a:off x="415600" y="1831967"/>
            <a:ext cx="1030500" cy="1030500"/>
          </a:xfrm>
          <a:prstGeom prst="rect">
            <a:avLst/>
          </a:prstGeom>
          <a:noFill/>
          <a:ln>
            <a:noFill/>
          </a:ln>
        </p:spPr>
      </p:sp>
      <p:sp>
        <p:nvSpPr>
          <p:cNvPr id="1185" name="Google Shape;1185;p97"/>
          <p:cNvSpPr>
            <a:spLocks noGrp="1"/>
          </p:cNvSpPr>
          <p:nvPr>
            <p:ph type="pic" idx="5"/>
          </p:nvPr>
        </p:nvSpPr>
        <p:spPr>
          <a:xfrm>
            <a:off x="415600" y="3144400"/>
            <a:ext cx="1030500" cy="1030500"/>
          </a:xfrm>
          <a:prstGeom prst="rect">
            <a:avLst/>
          </a:prstGeom>
          <a:noFill/>
          <a:ln>
            <a:noFill/>
          </a:ln>
        </p:spPr>
      </p:sp>
      <p:sp>
        <p:nvSpPr>
          <p:cNvPr id="1186" name="Google Shape;1186;p97"/>
          <p:cNvSpPr>
            <a:spLocks noGrp="1"/>
          </p:cNvSpPr>
          <p:nvPr>
            <p:ph type="pic" idx="6"/>
          </p:nvPr>
        </p:nvSpPr>
        <p:spPr>
          <a:xfrm>
            <a:off x="5580845" y="1831967"/>
            <a:ext cx="1030500" cy="1030500"/>
          </a:xfrm>
          <a:prstGeom prst="rect">
            <a:avLst/>
          </a:prstGeom>
          <a:noFill/>
          <a:ln>
            <a:noFill/>
          </a:ln>
        </p:spPr>
      </p:sp>
      <p:sp>
        <p:nvSpPr>
          <p:cNvPr id="1187" name="Google Shape;1187;p97"/>
          <p:cNvSpPr txBox="1">
            <a:spLocks noGrp="1"/>
          </p:cNvSpPr>
          <p:nvPr>
            <p:ph type="body" idx="7"/>
          </p:nvPr>
        </p:nvSpPr>
        <p:spPr>
          <a:xfrm>
            <a:off x="1828800" y="4456833"/>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188" name="Google Shape;1188;p97"/>
          <p:cNvSpPr txBox="1">
            <a:spLocks noGrp="1"/>
          </p:cNvSpPr>
          <p:nvPr>
            <p:ph type="body" idx="8"/>
          </p:nvPr>
        </p:nvSpPr>
        <p:spPr>
          <a:xfrm>
            <a:off x="7039203" y="4456833"/>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189" name="Google Shape;1189;p97"/>
          <p:cNvSpPr txBox="1">
            <a:spLocks noGrp="1"/>
          </p:cNvSpPr>
          <p:nvPr>
            <p:ph type="body" idx="9"/>
          </p:nvPr>
        </p:nvSpPr>
        <p:spPr>
          <a:xfrm>
            <a:off x="1828795" y="3144400"/>
            <a:ext cx="2990400" cy="1030500"/>
          </a:xfrm>
          <a:prstGeom prst="rect">
            <a:avLst/>
          </a:prstGeom>
        </p:spPr>
        <p:txBody>
          <a:bodyPr spcFirstLastPara="1" wrap="square" lIns="0" tIns="0" rIns="0" bIns="0" anchor="t" anchorCtr="0">
            <a:normAutofit/>
          </a:bodyPr>
          <a:lstStyle>
            <a:lvl1pPr marL="457200" lvl="0" indent="-304800" rtl="0">
              <a:spcBef>
                <a:spcPts val="0"/>
              </a:spcBef>
              <a:spcAft>
                <a:spcPts val="0"/>
              </a:spcAft>
              <a:buSzPts val="1200"/>
              <a:buChar char="•"/>
              <a:defRPr sz="1200"/>
            </a:lvl1pPr>
            <a:lvl2pPr marL="914400" lvl="1" indent="-304800" rtl="0">
              <a:spcBef>
                <a:spcPts val="1300"/>
              </a:spcBef>
              <a:spcAft>
                <a:spcPts val="0"/>
              </a:spcAft>
              <a:buSzPts val="1200"/>
              <a:buChar char="○"/>
              <a:defRPr sz="1200"/>
            </a:lvl2pPr>
            <a:lvl3pPr marL="1371600" lvl="2" indent="-304800" rtl="0">
              <a:spcBef>
                <a:spcPts val="1300"/>
              </a:spcBef>
              <a:spcAft>
                <a:spcPts val="0"/>
              </a:spcAft>
              <a:buSzPts val="1200"/>
              <a:buChar char="•"/>
              <a:defRPr sz="1200"/>
            </a:lvl3pPr>
            <a:lvl4pPr marL="1828800" lvl="3" indent="-304800" rtl="0">
              <a:spcBef>
                <a:spcPts val="1300"/>
              </a:spcBef>
              <a:spcAft>
                <a:spcPts val="0"/>
              </a:spcAft>
              <a:buSzPts val="1200"/>
              <a:buChar char="◦"/>
              <a:defRPr sz="1200"/>
            </a:lvl4pPr>
            <a:lvl5pPr marL="2286000" lvl="4" indent="-298450" rtl="0">
              <a:spcBef>
                <a:spcPts val="1300"/>
              </a:spcBef>
              <a:spcAft>
                <a:spcPts val="0"/>
              </a:spcAft>
              <a:buSzPts val="1100"/>
              <a:buChar char="•"/>
              <a:defRPr/>
            </a:lvl5pPr>
            <a:lvl6pPr marL="2743200" lvl="5" indent="-298450" rtl="0">
              <a:spcBef>
                <a:spcPts val="1300"/>
              </a:spcBef>
              <a:spcAft>
                <a:spcPts val="0"/>
              </a:spcAft>
              <a:buSzPts val="1100"/>
              <a:buChar char="◦"/>
              <a:defRPr/>
            </a:lvl6pPr>
            <a:lvl7pPr marL="3200400" lvl="6" indent="-298450" rtl="0">
              <a:spcBef>
                <a:spcPts val="1300"/>
              </a:spcBef>
              <a:spcAft>
                <a:spcPts val="0"/>
              </a:spcAft>
              <a:buSzPts val="1100"/>
              <a:buChar char="•"/>
              <a:defRPr/>
            </a:lvl7pPr>
            <a:lvl8pPr marL="3657600" lvl="7" indent="-298450" rtl="0">
              <a:spcBef>
                <a:spcPts val="1300"/>
              </a:spcBef>
              <a:spcAft>
                <a:spcPts val="0"/>
              </a:spcAft>
              <a:buSzPts val="1100"/>
              <a:buChar char="○"/>
              <a:defRPr/>
            </a:lvl8pPr>
            <a:lvl9pPr marL="4114800" lvl="8" indent="-298450" rtl="0">
              <a:spcBef>
                <a:spcPts val="1300"/>
              </a:spcBef>
              <a:spcAft>
                <a:spcPts val="1300"/>
              </a:spcAft>
              <a:buSzPts val="1100"/>
              <a:buChar char="•"/>
              <a:defRPr/>
            </a:lvl9pPr>
          </a:lstStyle>
          <a:p>
            <a:endParaRPr/>
          </a:p>
        </p:txBody>
      </p:sp>
      <p:sp>
        <p:nvSpPr>
          <p:cNvPr id="1190" name="Google Shape;1190;p97"/>
          <p:cNvSpPr>
            <a:spLocks noGrp="1"/>
          </p:cNvSpPr>
          <p:nvPr>
            <p:ph type="pic" idx="13"/>
          </p:nvPr>
        </p:nvSpPr>
        <p:spPr>
          <a:xfrm>
            <a:off x="415600" y="4456833"/>
            <a:ext cx="1030500" cy="1030500"/>
          </a:xfrm>
          <a:prstGeom prst="rect">
            <a:avLst/>
          </a:prstGeom>
          <a:noFill/>
          <a:ln>
            <a:noFill/>
          </a:ln>
        </p:spPr>
      </p:sp>
      <p:sp>
        <p:nvSpPr>
          <p:cNvPr id="1191" name="Google Shape;1191;p97"/>
          <p:cNvSpPr>
            <a:spLocks noGrp="1"/>
          </p:cNvSpPr>
          <p:nvPr>
            <p:ph type="pic" idx="14"/>
          </p:nvPr>
        </p:nvSpPr>
        <p:spPr>
          <a:xfrm>
            <a:off x="5580833" y="4456833"/>
            <a:ext cx="1030500" cy="1030500"/>
          </a:xfrm>
          <a:prstGeom prst="rect">
            <a:avLst/>
          </a:prstGeom>
          <a:noFill/>
          <a:ln>
            <a:noFill/>
          </a:ln>
        </p:spPr>
      </p:sp>
      <p:sp>
        <p:nvSpPr>
          <p:cNvPr id="1192" name="Google Shape;1192;p97"/>
          <p:cNvSpPr>
            <a:spLocks noGrp="1"/>
          </p:cNvSpPr>
          <p:nvPr>
            <p:ph type="pic" idx="15"/>
          </p:nvPr>
        </p:nvSpPr>
        <p:spPr>
          <a:xfrm>
            <a:off x="5580811" y="3144400"/>
            <a:ext cx="1030500" cy="1030500"/>
          </a:xfrm>
          <a:prstGeom prst="rect">
            <a:avLst/>
          </a:prstGeom>
          <a:noFill/>
          <a:ln>
            <a:noFill/>
          </a:ln>
        </p:spPr>
      </p:sp>
      <p:sp>
        <p:nvSpPr>
          <p:cNvPr id="1193" name="Google Shape;1193;p97"/>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4" name="Google Shape;1194;p97"/>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5" name="Google Shape;1195;p97"/>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196" name="Google Shape;1196;p97"/>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3 Columns with Subtitles and Icons 1">
  <p:cSld name="CUSTOM_7_3_1">
    <p:bg>
      <p:bgPr>
        <a:solidFill>
          <a:schemeClr val="lt1"/>
        </a:solidFill>
        <a:effectLst/>
      </p:bgPr>
    </p:bg>
    <p:spTree>
      <p:nvGrpSpPr>
        <p:cNvPr id="1" name="Shape 1197"/>
        <p:cNvGrpSpPr/>
        <p:nvPr/>
      </p:nvGrpSpPr>
      <p:grpSpPr>
        <a:xfrm>
          <a:off x="0" y="0"/>
          <a:ext cx="0" cy="0"/>
          <a:chOff x="0" y="0"/>
          <a:chExt cx="0" cy="0"/>
        </a:xfrm>
      </p:grpSpPr>
      <p:sp>
        <p:nvSpPr>
          <p:cNvPr id="1198" name="Google Shape;1198;p98"/>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US"/>
              <a:t>‹#›</a:t>
            </a:fld>
            <a:endParaRPr/>
          </a:p>
        </p:txBody>
      </p:sp>
      <p:sp>
        <p:nvSpPr>
          <p:cNvPr id="1199" name="Google Shape;1199;p98"/>
          <p:cNvSpPr txBox="1">
            <a:spLocks noGrp="1"/>
          </p:cNvSpPr>
          <p:nvPr>
            <p:ph type="body" idx="1"/>
          </p:nvPr>
        </p:nvSpPr>
        <p:spPr>
          <a:xfrm>
            <a:off x="1300333" y="2913800"/>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1200" name="Google Shape;1200;p98"/>
          <p:cNvSpPr txBox="1">
            <a:spLocks noGrp="1"/>
          </p:cNvSpPr>
          <p:nvPr>
            <p:ph type="body" idx="2"/>
          </p:nvPr>
        </p:nvSpPr>
        <p:spPr>
          <a:xfrm>
            <a:off x="7924800" y="2913800"/>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1201" name="Google Shape;1201;p98"/>
          <p:cNvSpPr txBox="1">
            <a:spLocks noGrp="1"/>
          </p:cNvSpPr>
          <p:nvPr>
            <p:ph type="body" idx="3"/>
          </p:nvPr>
        </p:nvSpPr>
        <p:spPr>
          <a:xfrm>
            <a:off x="4600793" y="2913800"/>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1202" name="Google Shape;1202;p98"/>
          <p:cNvSpPr>
            <a:spLocks noGrp="1"/>
          </p:cNvSpPr>
          <p:nvPr>
            <p:ph type="pic" idx="4"/>
          </p:nvPr>
        </p:nvSpPr>
        <p:spPr>
          <a:xfrm>
            <a:off x="2280333" y="1601367"/>
            <a:ext cx="1030500" cy="1030500"/>
          </a:xfrm>
          <a:prstGeom prst="rect">
            <a:avLst/>
          </a:prstGeom>
          <a:noFill/>
          <a:ln>
            <a:noFill/>
          </a:ln>
        </p:spPr>
      </p:sp>
      <p:sp>
        <p:nvSpPr>
          <p:cNvPr id="1203" name="Google Shape;1203;p98"/>
          <p:cNvSpPr>
            <a:spLocks noGrp="1"/>
          </p:cNvSpPr>
          <p:nvPr>
            <p:ph type="pic" idx="5"/>
          </p:nvPr>
        </p:nvSpPr>
        <p:spPr>
          <a:xfrm>
            <a:off x="5580833" y="1601367"/>
            <a:ext cx="1030500" cy="1030500"/>
          </a:xfrm>
          <a:prstGeom prst="rect">
            <a:avLst/>
          </a:prstGeom>
          <a:noFill/>
          <a:ln>
            <a:noFill/>
          </a:ln>
        </p:spPr>
      </p:sp>
      <p:sp>
        <p:nvSpPr>
          <p:cNvPr id="1204" name="Google Shape;1204;p98"/>
          <p:cNvSpPr>
            <a:spLocks noGrp="1"/>
          </p:cNvSpPr>
          <p:nvPr>
            <p:ph type="pic" idx="6"/>
          </p:nvPr>
        </p:nvSpPr>
        <p:spPr>
          <a:xfrm>
            <a:off x="8881278" y="1601367"/>
            <a:ext cx="1030500" cy="1030500"/>
          </a:xfrm>
          <a:prstGeom prst="rect">
            <a:avLst/>
          </a:prstGeom>
          <a:noFill/>
          <a:ln>
            <a:noFill/>
          </a:ln>
        </p:spPr>
      </p:sp>
      <p:sp>
        <p:nvSpPr>
          <p:cNvPr id="1205" name="Google Shape;1205;p98"/>
          <p:cNvSpPr txBox="1">
            <a:spLocks noGrp="1"/>
          </p:cNvSpPr>
          <p:nvPr>
            <p:ph type="body" idx="7"/>
          </p:nvPr>
        </p:nvSpPr>
        <p:spPr>
          <a:xfrm>
            <a:off x="1300333" y="5483649"/>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1206" name="Google Shape;1206;p98"/>
          <p:cNvSpPr txBox="1">
            <a:spLocks noGrp="1"/>
          </p:cNvSpPr>
          <p:nvPr>
            <p:ph type="body" idx="8"/>
          </p:nvPr>
        </p:nvSpPr>
        <p:spPr>
          <a:xfrm>
            <a:off x="7924800" y="5483649"/>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1207" name="Google Shape;1207;p98"/>
          <p:cNvSpPr txBox="1">
            <a:spLocks noGrp="1"/>
          </p:cNvSpPr>
          <p:nvPr>
            <p:ph type="body" idx="9"/>
          </p:nvPr>
        </p:nvSpPr>
        <p:spPr>
          <a:xfrm>
            <a:off x="4600793" y="5483649"/>
            <a:ext cx="2990400" cy="275700"/>
          </a:xfrm>
          <a:prstGeom prst="rect">
            <a:avLst/>
          </a:prstGeom>
        </p:spPr>
        <p:txBody>
          <a:bodyPr spcFirstLastPara="1" wrap="square" lIns="0" tIns="0" rIns="0" bIns="0" anchor="t" anchorCtr="0">
            <a:normAutofit/>
          </a:bodyPr>
          <a:lstStyle>
            <a:lvl1pPr marL="457200" lvl="0" indent="-304800" algn="ctr" rtl="0">
              <a:spcBef>
                <a:spcPts val="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1pPr>
            <a:lvl2pPr marL="914400" lvl="1"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2pPr>
            <a:lvl3pPr marL="1371600" lvl="2"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3pPr>
            <a:lvl4pPr marL="1828800" lvl="3" indent="-304800" algn="ctr" rtl="0">
              <a:spcBef>
                <a:spcPts val="1300"/>
              </a:spcBef>
              <a:spcAft>
                <a:spcPts val="0"/>
              </a:spcAft>
              <a:buClr>
                <a:schemeClr val="dk1"/>
              </a:buClr>
              <a:buSzPts val="1200"/>
              <a:buFont typeface="Lato Black"/>
              <a:buChar char="◦"/>
              <a:defRPr sz="1200">
                <a:solidFill>
                  <a:schemeClr val="dk1"/>
                </a:solidFill>
                <a:latin typeface="Lato Black"/>
                <a:ea typeface="Lato Black"/>
                <a:cs typeface="Lato Black"/>
                <a:sym typeface="Lato Black"/>
              </a:defRPr>
            </a:lvl4pPr>
            <a:lvl5pPr marL="2286000" lvl="4"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5pPr>
            <a:lvl6pPr marL="2743200" lvl="5"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6pPr>
            <a:lvl7pPr marL="3200400" lvl="6"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7pPr>
            <a:lvl8pPr marL="3657600" lvl="7" indent="-298450" algn="ctr" rtl="0">
              <a:spcBef>
                <a:spcPts val="1300"/>
              </a:spcBef>
              <a:spcAft>
                <a:spcPts val="0"/>
              </a:spcAft>
              <a:buClr>
                <a:schemeClr val="dk1"/>
              </a:buClr>
              <a:buSzPts val="1100"/>
              <a:buFont typeface="Lato Black"/>
              <a:buChar char="○"/>
              <a:defRPr>
                <a:solidFill>
                  <a:schemeClr val="dk1"/>
                </a:solidFill>
                <a:latin typeface="Lato Black"/>
                <a:ea typeface="Lato Black"/>
                <a:cs typeface="Lato Black"/>
                <a:sym typeface="Lato Black"/>
              </a:defRPr>
            </a:lvl8pPr>
            <a:lvl9pPr marL="4114800" lvl="8" indent="-298450" algn="ctr" rtl="0">
              <a:spcBef>
                <a:spcPts val="1300"/>
              </a:spcBef>
              <a:spcAft>
                <a:spcPts val="1300"/>
              </a:spcAft>
              <a:buClr>
                <a:schemeClr val="dk1"/>
              </a:buClr>
              <a:buSzPts val="1100"/>
              <a:buFont typeface="Lato Black"/>
              <a:buChar char="•"/>
              <a:defRPr>
                <a:solidFill>
                  <a:schemeClr val="dk1"/>
                </a:solidFill>
                <a:latin typeface="Lato Black"/>
                <a:ea typeface="Lato Black"/>
                <a:cs typeface="Lato Black"/>
                <a:sym typeface="Lato Black"/>
              </a:defRPr>
            </a:lvl9pPr>
          </a:lstStyle>
          <a:p>
            <a:endParaRPr/>
          </a:p>
        </p:txBody>
      </p:sp>
      <p:sp>
        <p:nvSpPr>
          <p:cNvPr id="1208" name="Google Shape;1208;p98"/>
          <p:cNvSpPr>
            <a:spLocks noGrp="1"/>
          </p:cNvSpPr>
          <p:nvPr>
            <p:ph type="pic" idx="13"/>
          </p:nvPr>
        </p:nvSpPr>
        <p:spPr>
          <a:xfrm>
            <a:off x="2280333" y="4226233"/>
            <a:ext cx="1030500" cy="1030500"/>
          </a:xfrm>
          <a:prstGeom prst="rect">
            <a:avLst/>
          </a:prstGeom>
          <a:noFill/>
          <a:ln>
            <a:noFill/>
          </a:ln>
        </p:spPr>
      </p:sp>
      <p:sp>
        <p:nvSpPr>
          <p:cNvPr id="1209" name="Google Shape;1209;p98"/>
          <p:cNvSpPr>
            <a:spLocks noGrp="1"/>
          </p:cNvSpPr>
          <p:nvPr>
            <p:ph type="pic" idx="14"/>
          </p:nvPr>
        </p:nvSpPr>
        <p:spPr>
          <a:xfrm>
            <a:off x="5580833" y="4226233"/>
            <a:ext cx="1030500" cy="1030500"/>
          </a:xfrm>
          <a:prstGeom prst="rect">
            <a:avLst/>
          </a:prstGeom>
          <a:noFill/>
          <a:ln>
            <a:noFill/>
          </a:ln>
        </p:spPr>
      </p:sp>
      <p:sp>
        <p:nvSpPr>
          <p:cNvPr id="1210" name="Google Shape;1210;p98"/>
          <p:cNvSpPr>
            <a:spLocks noGrp="1"/>
          </p:cNvSpPr>
          <p:nvPr>
            <p:ph type="pic" idx="15"/>
          </p:nvPr>
        </p:nvSpPr>
        <p:spPr>
          <a:xfrm>
            <a:off x="8881278" y="4226233"/>
            <a:ext cx="1030500" cy="1030500"/>
          </a:xfrm>
          <a:prstGeom prst="rect">
            <a:avLst/>
          </a:prstGeom>
          <a:noFill/>
          <a:ln>
            <a:noFill/>
          </a:ln>
        </p:spPr>
      </p:sp>
      <p:sp>
        <p:nvSpPr>
          <p:cNvPr id="1211" name="Google Shape;1211;p98"/>
          <p:cNvSpPr txBox="1">
            <a:spLocks noGrp="1"/>
          </p:cNvSpPr>
          <p:nvPr>
            <p:ph type="body" idx="16"/>
          </p:nvPr>
        </p:nvSpPr>
        <p:spPr>
          <a:xfrm>
            <a:off x="1300333" y="3256667"/>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212" name="Google Shape;1212;p98"/>
          <p:cNvSpPr txBox="1">
            <a:spLocks noGrp="1"/>
          </p:cNvSpPr>
          <p:nvPr>
            <p:ph type="body" idx="17"/>
          </p:nvPr>
        </p:nvSpPr>
        <p:spPr>
          <a:xfrm>
            <a:off x="7924803" y="3256667"/>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213" name="Google Shape;1213;p98"/>
          <p:cNvSpPr txBox="1">
            <a:spLocks noGrp="1"/>
          </p:cNvSpPr>
          <p:nvPr>
            <p:ph type="body" idx="18"/>
          </p:nvPr>
        </p:nvSpPr>
        <p:spPr>
          <a:xfrm>
            <a:off x="4600795" y="3256667"/>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214" name="Google Shape;1214;p98"/>
          <p:cNvSpPr txBox="1">
            <a:spLocks noGrp="1"/>
          </p:cNvSpPr>
          <p:nvPr>
            <p:ph type="body" idx="19"/>
          </p:nvPr>
        </p:nvSpPr>
        <p:spPr>
          <a:xfrm>
            <a:off x="1300333" y="5881533"/>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215" name="Google Shape;1215;p98"/>
          <p:cNvSpPr txBox="1">
            <a:spLocks noGrp="1"/>
          </p:cNvSpPr>
          <p:nvPr>
            <p:ph type="body" idx="20"/>
          </p:nvPr>
        </p:nvSpPr>
        <p:spPr>
          <a:xfrm>
            <a:off x="7924803" y="5881533"/>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216" name="Google Shape;1216;p98"/>
          <p:cNvSpPr txBox="1">
            <a:spLocks noGrp="1"/>
          </p:cNvSpPr>
          <p:nvPr>
            <p:ph type="body" idx="21"/>
          </p:nvPr>
        </p:nvSpPr>
        <p:spPr>
          <a:xfrm>
            <a:off x="4600795" y="5881533"/>
            <a:ext cx="2990400" cy="1030500"/>
          </a:xfrm>
          <a:prstGeom prst="rect">
            <a:avLst/>
          </a:prstGeom>
        </p:spPr>
        <p:txBody>
          <a:bodyPr spcFirstLastPara="1" wrap="square" lIns="0" tIns="0" rIns="0" bIns="0" anchor="t" anchorCtr="0">
            <a:normAutofit/>
          </a:bodyPr>
          <a:lstStyle>
            <a:lvl1pPr marL="457200" lvl="0" indent="-298450" algn="ctr" rtl="0">
              <a:spcBef>
                <a:spcPts val="0"/>
              </a:spcBef>
              <a:spcAft>
                <a:spcPts val="0"/>
              </a:spcAft>
              <a:buSzPts val="1100"/>
              <a:buChar char="•"/>
              <a:defRPr sz="1100"/>
            </a:lvl1pPr>
            <a:lvl2pPr marL="914400" lvl="1" indent="-298450" algn="ctr" rtl="0">
              <a:spcBef>
                <a:spcPts val="1300"/>
              </a:spcBef>
              <a:spcAft>
                <a:spcPts val="0"/>
              </a:spcAft>
              <a:buSzPts val="1100"/>
              <a:buChar char="○"/>
              <a:defRPr sz="1100"/>
            </a:lvl2pPr>
            <a:lvl3pPr marL="1371600" lvl="2" indent="-298450" algn="ctr" rtl="0">
              <a:spcBef>
                <a:spcPts val="1300"/>
              </a:spcBef>
              <a:spcAft>
                <a:spcPts val="0"/>
              </a:spcAft>
              <a:buSzPts val="1100"/>
              <a:buChar char="•"/>
              <a:defRPr sz="1100"/>
            </a:lvl3pPr>
            <a:lvl4pPr marL="1828800" lvl="3" indent="-298450" algn="ctr" rtl="0">
              <a:spcBef>
                <a:spcPts val="1300"/>
              </a:spcBef>
              <a:spcAft>
                <a:spcPts val="0"/>
              </a:spcAft>
              <a:buSzPts val="1100"/>
              <a:buChar char="◦"/>
              <a:defRPr sz="1100"/>
            </a:lvl4pPr>
            <a:lvl5pPr marL="2286000" lvl="4" indent="-298450" algn="ctr" rtl="0">
              <a:spcBef>
                <a:spcPts val="1300"/>
              </a:spcBef>
              <a:spcAft>
                <a:spcPts val="0"/>
              </a:spcAft>
              <a:buSzPts val="1100"/>
              <a:buChar char="•"/>
              <a:defRPr sz="1100"/>
            </a:lvl5pPr>
            <a:lvl6pPr marL="2743200" lvl="5" indent="-298450" algn="ctr" rtl="0">
              <a:spcBef>
                <a:spcPts val="1300"/>
              </a:spcBef>
              <a:spcAft>
                <a:spcPts val="0"/>
              </a:spcAft>
              <a:buSzPts val="1100"/>
              <a:buChar char="◦"/>
              <a:defRPr sz="1100"/>
            </a:lvl6pPr>
            <a:lvl7pPr marL="3200400" lvl="6" indent="-298450" algn="ctr" rtl="0">
              <a:spcBef>
                <a:spcPts val="1300"/>
              </a:spcBef>
              <a:spcAft>
                <a:spcPts val="0"/>
              </a:spcAft>
              <a:buSzPts val="1100"/>
              <a:buChar char="•"/>
              <a:defRPr sz="1100"/>
            </a:lvl7pPr>
            <a:lvl8pPr marL="3657600" lvl="7" indent="-298450" algn="ctr" rtl="0">
              <a:spcBef>
                <a:spcPts val="1300"/>
              </a:spcBef>
              <a:spcAft>
                <a:spcPts val="0"/>
              </a:spcAft>
              <a:buSzPts val="1100"/>
              <a:buChar char="○"/>
              <a:defRPr sz="1100"/>
            </a:lvl8pPr>
            <a:lvl9pPr marL="4114800" lvl="8" indent="-298450" algn="ctr" rtl="0">
              <a:spcBef>
                <a:spcPts val="1300"/>
              </a:spcBef>
              <a:spcAft>
                <a:spcPts val="1300"/>
              </a:spcAft>
              <a:buSzPts val="1100"/>
              <a:buChar char="•"/>
              <a:defRPr sz="1100"/>
            </a:lvl9pPr>
          </a:lstStyle>
          <a:p>
            <a:endParaRPr/>
          </a:p>
        </p:txBody>
      </p:sp>
      <p:sp>
        <p:nvSpPr>
          <p:cNvPr id="1217" name="Google Shape;1217;p98"/>
          <p:cNvSpPr/>
          <p:nvPr/>
        </p:nvSpPr>
        <p:spPr>
          <a:xfrm rot="10800000">
            <a:off x="3833" y="67"/>
            <a:ext cx="11147700" cy="1032900"/>
          </a:xfrm>
          <a:prstGeom prst="round2SameRect">
            <a:avLst>
              <a:gd name="adj1" fmla="val 50000"/>
              <a:gd name="adj2" fmla="val 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8" name="Google Shape;1218;p98"/>
          <p:cNvSpPr/>
          <p:nvPr/>
        </p:nvSpPr>
        <p:spPr>
          <a:xfrm>
            <a:off x="-23600" y="0"/>
            <a:ext cx="1266300" cy="10329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9" name="Google Shape;1219;p98"/>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lvl1pPr lvl="0" rtl="0">
              <a:lnSpc>
                <a:spcPct val="90000"/>
              </a:lnSpc>
              <a:spcBef>
                <a:spcPts val="0"/>
              </a:spcBef>
              <a:spcAft>
                <a:spcPts val="0"/>
              </a:spcAft>
              <a:buClr>
                <a:schemeClr val="lt2"/>
              </a:buClr>
              <a:buSzPts val="2900"/>
              <a:buNone/>
              <a:defRPr sz="2900" b="1">
                <a:solidFill>
                  <a:schemeClr val="lt2"/>
                </a:solidFill>
              </a:defRPr>
            </a:lvl1pPr>
            <a:lvl2pPr lvl="1" rtl="0">
              <a:lnSpc>
                <a:spcPct val="90000"/>
              </a:lnSpc>
              <a:spcBef>
                <a:spcPts val="0"/>
              </a:spcBef>
              <a:spcAft>
                <a:spcPts val="0"/>
              </a:spcAft>
              <a:buClr>
                <a:schemeClr val="lt2"/>
              </a:buClr>
              <a:buSzPts val="2900"/>
              <a:buNone/>
              <a:defRPr sz="2900" b="1">
                <a:solidFill>
                  <a:schemeClr val="lt2"/>
                </a:solidFill>
              </a:defRPr>
            </a:lvl2pPr>
            <a:lvl3pPr lvl="2" rtl="0">
              <a:lnSpc>
                <a:spcPct val="90000"/>
              </a:lnSpc>
              <a:spcBef>
                <a:spcPts val="0"/>
              </a:spcBef>
              <a:spcAft>
                <a:spcPts val="0"/>
              </a:spcAft>
              <a:buClr>
                <a:schemeClr val="lt2"/>
              </a:buClr>
              <a:buSzPts val="2900"/>
              <a:buNone/>
              <a:defRPr sz="2900" b="1">
                <a:solidFill>
                  <a:schemeClr val="lt2"/>
                </a:solidFill>
              </a:defRPr>
            </a:lvl3pPr>
            <a:lvl4pPr lvl="3" rtl="0">
              <a:lnSpc>
                <a:spcPct val="90000"/>
              </a:lnSpc>
              <a:spcBef>
                <a:spcPts val="0"/>
              </a:spcBef>
              <a:spcAft>
                <a:spcPts val="0"/>
              </a:spcAft>
              <a:buClr>
                <a:schemeClr val="lt2"/>
              </a:buClr>
              <a:buSzPts val="2900"/>
              <a:buNone/>
              <a:defRPr sz="2900" b="1">
                <a:solidFill>
                  <a:schemeClr val="lt2"/>
                </a:solidFill>
              </a:defRPr>
            </a:lvl4pPr>
            <a:lvl5pPr lvl="4" rtl="0">
              <a:lnSpc>
                <a:spcPct val="90000"/>
              </a:lnSpc>
              <a:spcBef>
                <a:spcPts val="0"/>
              </a:spcBef>
              <a:spcAft>
                <a:spcPts val="0"/>
              </a:spcAft>
              <a:buClr>
                <a:schemeClr val="lt2"/>
              </a:buClr>
              <a:buSzPts val="2900"/>
              <a:buNone/>
              <a:defRPr sz="2900" b="1">
                <a:solidFill>
                  <a:schemeClr val="lt2"/>
                </a:solidFill>
              </a:defRPr>
            </a:lvl5pPr>
            <a:lvl6pPr lvl="5" rtl="0">
              <a:lnSpc>
                <a:spcPct val="90000"/>
              </a:lnSpc>
              <a:spcBef>
                <a:spcPts val="0"/>
              </a:spcBef>
              <a:spcAft>
                <a:spcPts val="0"/>
              </a:spcAft>
              <a:buClr>
                <a:schemeClr val="lt2"/>
              </a:buClr>
              <a:buSzPts val="2900"/>
              <a:buNone/>
              <a:defRPr sz="2900" b="1">
                <a:solidFill>
                  <a:schemeClr val="lt2"/>
                </a:solidFill>
              </a:defRPr>
            </a:lvl6pPr>
            <a:lvl7pPr lvl="6" rtl="0">
              <a:lnSpc>
                <a:spcPct val="90000"/>
              </a:lnSpc>
              <a:spcBef>
                <a:spcPts val="0"/>
              </a:spcBef>
              <a:spcAft>
                <a:spcPts val="0"/>
              </a:spcAft>
              <a:buClr>
                <a:schemeClr val="lt2"/>
              </a:buClr>
              <a:buSzPts val="2900"/>
              <a:buNone/>
              <a:defRPr sz="2900" b="1">
                <a:solidFill>
                  <a:schemeClr val="lt2"/>
                </a:solidFill>
              </a:defRPr>
            </a:lvl7pPr>
            <a:lvl8pPr lvl="7" rtl="0">
              <a:lnSpc>
                <a:spcPct val="90000"/>
              </a:lnSpc>
              <a:spcBef>
                <a:spcPts val="0"/>
              </a:spcBef>
              <a:spcAft>
                <a:spcPts val="0"/>
              </a:spcAft>
              <a:buClr>
                <a:schemeClr val="lt2"/>
              </a:buClr>
              <a:buSzPts val="2900"/>
              <a:buNone/>
              <a:defRPr sz="2900" b="1">
                <a:solidFill>
                  <a:schemeClr val="lt2"/>
                </a:solidFill>
              </a:defRPr>
            </a:lvl8pPr>
            <a:lvl9pPr lvl="8" rtl="0">
              <a:lnSpc>
                <a:spcPct val="90000"/>
              </a:lnSpc>
              <a:spcBef>
                <a:spcPts val="0"/>
              </a:spcBef>
              <a:spcAft>
                <a:spcPts val="0"/>
              </a:spcAft>
              <a:buClr>
                <a:schemeClr val="lt2"/>
              </a:buClr>
              <a:buSzPts val="2900"/>
              <a:buNone/>
              <a:defRPr sz="2900" b="1">
                <a:solidFill>
                  <a:schemeClr val="lt2"/>
                </a:solidFill>
              </a:defRPr>
            </a:lvl9pPr>
          </a:lstStyle>
          <a:p>
            <a:endParaRPr/>
          </a:p>
        </p:txBody>
      </p:sp>
      <p:sp>
        <p:nvSpPr>
          <p:cNvPr id="1220" name="Google Shape;1220;p98"/>
          <p:cNvSpPr/>
          <p:nvPr/>
        </p:nvSpPr>
        <p:spPr>
          <a:xfrm>
            <a:off x="11525533" y="364133"/>
            <a:ext cx="365273" cy="304371"/>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rgbClr val="F7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Break/Big Idea B2C">
  <p:cSld name="CUSTOM_3">
    <p:bg>
      <p:bgPr>
        <a:solidFill>
          <a:schemeClr val="dk1"/>
        </a:solidFill>
        <a:effectLst/>
      </p:bgPr>
    </p:bg>
    <p:spTree>
      <p:nvGrpSpPr>
        <p:cNvPr id="1" name="Shape 1221"/>
        <p:cNvGrpSpPr/>
        <p:nvPr/>
      </p:nvGrpSpPr>
      <p:grpSpPr>
        <a:xfrm>
          <a:off x="0" y="0"/>
          <a:ext cx="0" cy="0"/>
          <a:chOff x="0" y="0"/>
          <a:chExt cx="0" cy="0"/>
        </a:xfrm>
      </p:grpSpPr>
      <p:pic>
        <p:nvPicPr>
          <p:cNvPr id="1222" name="Google Shape;1222;p99"/>
          <p:cNvPicPr preferRelativeResize="0"/>
          <p:nvPr/>
        </p:nvPicPr>
        <p:blipFill rotWithShape="1">
          <a:blip r:embed="rId2">
            <a:alphaModFix/>
          </a:blip>
          <a:srcRect l="3874" r="3874"/>
          <a:stretch/>
        </p:blipFill>
        <p:spPr>
          <a:xfrm flipH="1">
            <a:off x="2821868" y="100"/>
            <a:ext cx="9485300" cy="6858001"/>
          </a:xfrm>
          <a:prstGeom prst="rect">
            <a:avLst/>
          </a:prstGeom>
          <a:noFill/>
          <a:ln>
            <a:noFill/>
          </a:ln>
        </p:spPr>
      </p:pic>
      <p:sp>
        <p:nvSpPr>
          <p:cNvPr id="1223" name="Google Shape;1223;p99"/>
          <p:cNvSpPr/>
          <p:nvPr/>
        </p:nvSpPr>
        <p:spPr>
          <a:xfrm rot="5400000" flipH="1">
            <a:off x="7840" y="2814375"/>
            <a:ext cx="6857629" cy="1229621"/>
          </a:xfrm>
          <a:custGeom>
            <a:avLst/>
            <a:gdLst/>
            <a:ahLst/>
            <a:cxnLst/>
            <a:rect l="l" t="t" r="r" b="b"/>
            <a:pathLst>
              <a:path w="204996" h="36675" extrusionOk="0">
                <a:moveTo>
                  <a:pt x="111000" y="1"/>
                </a:moveTo>
                <a:lnTo>
                  <a:pt x="107690" y="48"/>
                </a:lnTo>
                <a:lnTo>
                  <a:pt x="103951" y="144"/>
                </a:lnTo>
                <a:lnTo>
                  <a:pt x="96545" y="596"/>
                </a:lnTo>
                <a:lnTo>
                  <a:pt x="89186" y="1334"/>
                </a:lnTo>
                <a:lnTo>
                  <a:pt x="81899" y="2358"/>
                </a:lnTo>
                <a:lnTo>
                  <a:pt x="74707" y="3668"/>
                </a:lnTo>
                <a:lnTo>
                  <a:pt x="67610" y="5216"/>
                </a:lnTo>
                <a:lnTo>
                  <a:pt x="60585" y="7050"/>
                </a:lnTo>
                <a:lnTo>
                  <a:pt x="53679" y="9145"/>
                </a:lnTo>
                <a:lnTo>
                  <a:pt x="46891" y="11479"/>
                </a:lnTo>
                <a:lnTo>
                  <a:pt x="40200" y="14075"/>
                </a:lnTo>
                <a:lnTo>
                  <a:pt x="33627" y="16909"/>
                </a:lnTo>
                <a:lnTo>
                  <a:pt x="27197" y="19981"/>
                </a:lnTo>
                <a:lnTo>
                  <a:pt x="20886" y="23291"/>
                </a:lnTo>
                <a:lnTo>
                  <a:pt x="14742" y="26839"/>
                </a:lnTo>
                <a:lnTo>
                  <a:pt x="8717" y="30602"/>
                </a:lnTo>
                <a:lnTo>
                  <a:pt x="2858" y="34579"/>
                </a:lnTo>
                <a:lnTo>
                  <a:pt x="1" y="36675"/>
                </a:lnTo>
                <a:lnTo>
                  <a:pt x="204996" y="36675"/>
                </a:lnTo>
                <a:lnTo>
                  <a:pt x="204996" y="27840"/>
                </a:lnTo>
                <a:lnTo>
                  <a:pt x="202329" y="26125"/>
                </a:lnTo>
                <a:lnTo>
                  <a:pt x="196899" y="22886"/>
                </a:lnTo>
                <a:lnTo>
                  <a:pt x="191350" y="19862"/>
                </a:lnTo>
                <a:lnTo>
                  <a:pt x="185682" y="17004"/>
                </a:lnTo>
                <a:lnTo>
                  <a:pt x="179919" y="14361"/>
                </a:lnTo>
                <a:lnTo>
                  <a:pt x="174061" y="11932"/>
                </a:lnTo>
                <a:lnTo>
                  <a:pt x="168107" y="9717"/>
                </a:lnTo>
                <a:lnTo>
                  <a:pt x="162058" y="7693"/>
                </a:lnTo>
                <a:lnTo>
                  <a:pt x="155938" y="5907"/>
                </a:lnTo>
                <a:lnTo>
                  <a:pt x="149722" y="4359"/>
                </a:lnTo>
                <a:lnTo>
                  <a:pt x="143435" y="3025"/>
                </a:lnTo>
                <a:lnTo>
                  <a:pt x="137077" y="1930"/>
                </a:lnTo>
                <a:lnTo>
                  <a:pt x="130647" y="1072"/>
                </a:lnTo>
                <a:lnTo>
                  <a:pt x="124146" y="477"/>
                </a:lnTo>
                <a:lnTo>
                  <a:pt x="117597" y="96"/>
                </a:lnTo>
                <a:lnTo>
                  <a:pt x="111000" y="1"/>
                </a:lnTo>
                <a:close/>
              </a:path>
            </a:pathLst>
          </a:custGeom>
          <a:solidFill>
            <a:srgbClr val="F42246"/>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4" name="Google Shape;1224;p99"/>
          <p:cNvSpPr/>
          <p:nvPr/>
        </p:nvSpPr>
        <p:spPr>
          <a:xfrm>
            <a:off x="953467" y="1457267"/>
            <a:ext cx="4736100" cy="3709500"/>
          </a:xfrm>
          <a:prstGeom prst="roundRect">
            <a:avLst>
              <a:gd name="adj" fmla="val 2667"/>
            </a:avLst>
          </a:prstGeom>
          <a:solidFill>
            <a:schemeClr val="lt2"/>
          </a:solidFill>
          <a:ln>
            <a:noFill/>
          </a:ln>
          <a:effectLst>
            <a:outerShdw blurRad="57150" dist="19050" dir="540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5" name="Google Shape;1225;p99"/>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226" name="Google Shape;1226;p99"/>
          <p:cNvSpPr txBox="1">
            <a:spLocks noGrp="1"/>
          </p:cNvSpPr>
          <p:nvPr>
            <p:ph type="title"/>
          </p:nvPr>
        </p:nvSpPr>
        <p:spPr>
          <a:xfrm>
            <a:off x="1312067" y="1827333"/>
            <a:ext cx="4018800" cy="3048900"/>
          </a:xfrm>
          <a:prstGeom prst="rect">
            <a:avLst/>
          </a:prstGeom>
        </p:spPr>
        <p:txBody>
          <a:bodyPr spcFirstLastPara="1" wrap="square" lIns="0" tIns="0" rIns="0" bIns="0" anchor="ctr" anchorCtr="0">
            <a:normAutofit/>
          </a:bodyPr>
          <a:lstStyle>
            <a:lvl1pPr lvl="0" algn="ctr" rtl="0">
              <a:spcBef>
                <a:spcPts val="0"/>
              </a:spcBef>
              <a:spcAft>
                <a:spcPts val="0"/>
              </a:spcAft>
              <a:buSzPts val="4300"/>
              <a:buNone/>
              <a:defRPr sz="4300"/>
            </a:lvl1pPr>
            <a:lvl2pPr lvl="1" algn="ctr" rtl="0">
              <a:spcBef>
                <a:spcPts val="0"/>
              </a:spcBef>
              <a:spcAft>
                <a:spcPts val="0"/>
              </a:spcAft>
              <a:buSzPts val="4300"/>
              <a:buNone/>
              <a:defRPr sz="4300"/>
            </a:lvl2pPr>
            <a:lvl3pPr lvl="2" algn="ctr" rtl="0">
              <a:spcBef>
                <a:spcPts val="0"/>
              </a:spcBef>
              <a:spcAft>
                <a:spcPts val="0"/>
              </a:spcAft>
              <a:buSzPts val="4300"/>
              <a:buNone/>
              <a:defRPr sz="4300"/>
            </a:lvl3pPr>
            <a:lvl4pPr lvl="3" algn="ctr" rtl="0">
              <a:spcBef>
                <a:spcPts val="0"/>
              </a:spcBef>
              <a:spcAft>
                <a:spcPts val="0"/>
              </a:spcAft>
              <a:buSzPts val="4300"/>
              <a:buNone/>
              <a:defRPr sz="4300"/>
            </a:lvl4pPr>
            <a:lvl5pPr lvl="4" algn="ctr" rtl="0">
              <a:spcBef>
                <a:spcPts val="0"/>
              </a:spcBef>
              <a:spcAft>
                <a:spcPts val="0"/>
              </a:spcAft>
              <a:buSzPts val="4300"/>
              <a:buNone/>
              <a:defRPr sz="4300"/>
            </a:lvl5pPr>
            <a:lvl6pPr lvl="5" algn="ctr" rtl="0">
              <a:spcBef>
                <a:spcPts val="0"/>
              </a:spcBef>
              <a:spcAft>
                <a:spcPts val="0"/>
              </a:spcAft>
              <a:buSzPts val="4300"/>
              <a:buNone/>
              <a:defRPr sz="4300"/>
            </a:lvl6pPr>
            <a:lvl7pPr lvl="6" algn="ctr" rtl="0">
              <a:spcBef>
                <a:spcPts val="0"/>
              </a:spcBef>
              <a:spcAft>
                <a:spcPts val="0"/>
              </a:spcAft>
              <a:buSzPts val="4300"/>
              <a:buNone/>
              <a:defRPr sz="4300"/>
            </a:lvl7pPr>
            <a:lvl8pPr lvl="7" algn="ctr" rtl="0">
              <a:spcBef>
                <a:spcPts val="0"/>
              </a:spcBef>
              <a:spcAft>
                <a:spcPts val="0"/>
              </a:spcAft>
              <a:buSzPts val="4300"/>
              <a:buNone/>
              <a:defRPr sz="4300"/>
            </a:lvl8pPr>
            <a:lvl9pPr lvl="8" algn="ctr" rtl="0">
              <a:spcBef>
                <a:spcPts val="0"/>
              </a:spcBef>
              <a:spcAft>
                <a:spcPts val="0"/>
              </a:spcAft>
              <a:buSzPts val="4300"/>
              <a:buNone/>
              <a:defRPr sz="4300"/>
            </a:lvl9pPr>
          </a:lstStyle>
          <a:p>
            <a:endParaRPr/>
          </a:p>
        </p:txBody>
      </p:sp>
      <p:grpSp>
        <p:nvGrpSpPr>
          <p:cNvPr id="1227" name="Google Shape;1227;p99"/>
          <p:cNvGrpSpPr/>
          <p:nvPr/>
        </p:nvGrpSpPr>
        <p:grpSpPr>
          <a:xfrm>
            <a:off x="415598" y="6427310"/>
            <a:ext cx="1329629" cy="189008"/>
            <a:chOff x="237650" y="2349675"/>
            <a:chExt cx="7144700" cy="1015625"/>
          </a:xfrm>
        </p:grpSpPr>
        <p:sp>
          <p:nvSpPr>
            <p:cNvPr id="1228" name="Google Shape;1228;p99"/>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9" name="Google Shape;1229;p99"/>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0" name="Google Shape;1230;p99"/>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1" name="Google Shape;1231;p99"/>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2" name="Google Shape;1232;p99"/>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3" name="Google Shape;1233;p99"/>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4" name="Google Shape;1234;p99"/>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5" name="Google Shape;1235;p99"/>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6" name="Google Shape;1236;p99"/>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7" name="Google Shape;1237;p99"/>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8" name="Google Shape;1238;p99"/>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Break/Big Idea B2B">
  <p:cSld name="CUSTOM_3_1">
    <p:bg>
      <p:bgPr>
        <a:solidFill>
          <a:schemeClr val="lt2"/>
        </a:solidFill>
        <a:effectLst/>
      </p:bgPr>
    </p:bg>
    <p:spTree>
      <p:nvGrpSpPr>
        <p:cNvPr id="1" name="Shape 1239"/>
        <p:cNvGrpSpPr/>
        <p:nvPr/>
      </p:nvGrpSpPr>
      <p:grpSpPr>
        <a:xfrm>
          <a:off x="0" y="0"/>
          <a:ext cx="0" cy="0"/>
          <a:chOff x="0" y="0"/>
          <a:chExt cx="0" cy="0"/>
        </a:xfrm>
      </p:grpSpPr>
      <p:pic>
        <p:nvPicPr>
          <p:cNvPr id="1240" name="Google Shape;1240;p100"/>
          <p:cNvPicPr preferRelativeResize="0"/>
          <p:nvPr/>
        </p:nvPicPr>
        <p:blipFill rotWithShape="1">
          <a:blip r:embed="rId2">
            <a:alphaModFix/>
          </a:blip>
          <a:srcRect l="8833"/>
          <a:stretch/>
        </p:blipFill>
        <p:spPr>
          <a:xfrm>
            <a:off x="-77500" y="-39600"/>
            <a:ext cx="9505100" cy="6907301"/>
          </a:xfrm>
          <a:prstGeom prst="rect">
            <a:avLst/>
          </a:prstGeom>
          <a:noFill/>
          <a:ln>
            <a:noFill/>
          </a:ln>
        </p:spPr>
      </p:pic>
      <p:sp>
        <p:nvSpPr>
          <p:cNvPr id="1241" name="Google Shape;1241;p100"/>
          <p:cNvSpPr/>
          <p:nvPr/>
        </p:nvSpPr>
        <p:spPr>
          <a:xfrm rot="-5400000" flipH="1">
            <a:off x="5446820" y="2814104"/>
            <a:ext cx="6857629" cy="1229621"/>
          </a:xfrm>
          <a:custGeom>
            <a:avLst/>
            <a:gdLst/>
            <a:ahLst/>
            <a:cxnLst/>
            <a:rect l="l" t="t" r="r" b="b"/>
            <a:pathLst>
              <a:path w="204996" h="36675" extrusionOk="0">
                <a:moveTo>
                  <a:pt x="111000" y="1"/>
                </a:moveTo>
                <a:lnTo>
                  <a:pt x="107690" y="48"/>
                </a:lnTo>
                <a:lnTo>
                  <a:pt x="103951" y="144"/>
                </a:lnTo>
                <a:lnTo>
                  <a:pt x="96545" y="596"/>
                </a:lnTo>
                <a:lnTo>
                  <a:pt x="89186" y="1334"/>
                </a:lnTo>
                <a:lnTo>
                  <a:pt x="81899" y="2358"/>
                </a:lnTo>
                <a:lnTo>
                  <a:pt x="74707" y="3668"/>
                </a:lnTo>
                <a:lnTo>
                  <a:pt x="67610" y="5216"/>
                </a:lnTo>
                <a:lnTo>
                  <a:pt x="60585" y="7050"/>
                </a:lnTo>
                <a:lnTo>
                  <a:pt x="53679" y="9145"/>
                </a:lnTo>
                <a:lnTo>
                  <a:pt x="46891" y="11479"/>
                </a:lnTo>
                <a:lnTo>
                  <a:pt x="40200" y="14075"/>
                </a:lnTo>
                <a:lnTo>
                  <a:pt x="33627" y="16909"/>
                </a:lnTo>
                <a:lnTo>
                  <a:pt x="27197" y="19981"/>
                </a:lnTo>
                <a:lnTo>
                  <a:pt x="20886" y="23291"/>
                </a:lnTo>
                <a:lnTo>
                  <a:pt x="14742" y="26839"/>
                </a:lnTo>
                <a:lnTo>
                  <a:pt x="8717" y="30602"/>
                </a:lnTo>
                <a:lnTo>
                  <a:pt x="2858" y="34579"/>
                </a:lnTo>
                <a:lnTo>
                  <a:pt x="1" y="36675"/>
                </a:lnTo>
                <a:lnTo>
                  <a:pt x="204996" y="36675"/>
                </a:lnTo>
                <a:lnTo>
                  <a:pt x="204996" y="27840"/>
                </a:lnTo>
                <a:lnTo>
                  <a:pt x="202329" y="26125"/>
                </a:lnTo>
                <a:lnTo>
                  <a:pt x="196899" y="22886"/>
                </a:lnTo>
                <a:lnTo>
                  <a:pt x="191350" y="19862"/>
                </a:lnTo>
                <a:lnTo>
                  <a:pt x="185682" y="17004"/>
                </a:lnTo>
                <a:lnTo>
                  <a:pt x="179919" y="14361"/>
                </a:lnTo>
                <a:lnTo>
                  <a:pt x="174061" y="11932"/>
                </a:lnTo>
                <a:lnTo>
                  <a:pt x="168107" y="9717"/>
                </a:lnTo>
                <a:lnTo>
                  <a:pt x="162058" y="7693"/>
                </a:lnTo>
                <a:lnTo>
                  <a:pt x="155938" y="5907"/>
                </a:lnTo>
                <a:lnTo>
                  <a:pt x="149722" y="4359"/>
                </a:lnTo>
                <a:lnTo>
                  <a:pt x="143435" y="3025"/>
                </a:lnTo>
                <a:lnTo>
                  <a:pt x="137077" y="1930"/>
                </a:lnTo>
                <a:lnTo>
                  <a:pt x="130647" y="1072"/>
                </a:lnTo>
                <a:lnTo>
                  <a:pt x="124146" y="477"/>
                </a:lnTo>
                <a:lnTo>
                  <a:pt x="117597" y="96"/>
                </a:lnTo>
                <a:lnTo>
                  <a:pt x="111000"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2" name="Google Shape;1242;p100"/>
          <p:cNvSpPr txBox="1">
            <a:spLocks noGrp="1"/>
          </p:cNvSpPr>
          <p:nvPr>
            <p:ph type="sldNum" idx="12"/>
          </p:nvPr>
        </p:nvSpPr>
        <p:spPr>
          <a:xfrm>
            <a:off x="11044810" y="6091622"/>
            <a:ext cx="731700" cy="524700"/>
          </a:xfrm>
          <a:prstGeom prst="rect">
            <a:avLst/>
          </a:prstGeom>
        </p:spPr>
        <p:txBody>
          <a:bodyPr spcFirstLastPara="1" wrap="square" lIns="0" tIns="0" rIns="0" bIns="0" anchor="b"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243" name="Google Shape;1243;p100"/>
          <p:cNvSpPr/>
          <p:nvPr/>
        </p:nvSpPr>
        <p:spPr>
          <a:xfrm rot="-5400000" flipH="1">
            <a:off x="5458523" y="2814104"/>
            <a:ext cx="6857629" cy="1229621"/>
          </a:xfrm>
          <a:custGeom>
            <a:avLst/>
            <a:gdLst/>
            <a:ahLst/>
            <a:cxnLst/>
            <a:rect l="l" t="t" r="r" b="b"/>
            <a:pathLst>
              <a:path w="204996" h="36675" extrusionOk="0">
                <a:moveTo>
                  <a:pt x="111000" y="1"/>
                </a:moveTo>
                <a:lnTo>
                  <a:pt x="107690" y="48"/>
                </a:lnTo>
                <a:lnTo>
                  <a:pt x="103951" y="144"/>
                </a:lnTo>
                <a:lnTo>
                  <a:pt x="96545" y="596"/>
                </a:lnTo>
                <a:lnTo>
                  <a:pt x="89186" y="1334"/>
                </a:lnTo>
                <a:lnTo>
                  <a:pt x="81899" y="2358"/>
                </a:lnTo>
                <a:lnTo>
                  <a:pt x="74707" y="3668"/>
                </a:lnTo>
                <a:lnTo>
                  <a:pt x="67610" y="5216"/>
                </a:lnTo>
                <a:lnTo>
                  <a:pt x="60585" y="7050"/>
                </a:lnTo>
                <a:lnTo>
                  <a:pt x="53679" y="9145"/>
                </a:lnTo>
                <a:lnTo>
                  <a:pt x="46891" y="11479"/>
                </a:lnTo>
                <a:lnTo>
                  <a:pt x="40200" y="14075"/>
                </a:lnTo>
                <a:lnTo>
                  <a:pt x="33627" y="16909"/>
                </a:lnTo>
                <a:lnTo>
                  <a:pt x="27197" y="19981"/>
                </a:lnTo>
                <a:lnTo>
                  <a:pt x="20886" y="23291"/>
                </a:lnTo>
                <a:lnTo>
                  <a:pt x="14742" y="26839"/>
                </a:lnTo>
                <a:lnTo>
                  <a:pt x="8717" y="30602"/>
                </a:lnTo>
                <a:lnTo>
                  <a:pt x="2858" y="34579"/>
                </a:lnTo>
                <a:lnTo>
                  <a:pt x="1" y="36675"/>
                </a:lnTo>
                <a:lnTo>
                  <a:pt x="204996" y="36675"/>
                </a:lnTo>
                <a:lnTo>
                  <a:pt x="204996" y="27840"/>
                </a:lnTo>
                <a:lnTo>
                  <a:pt x="202329" y="26125"/>
                </a:lnTo>
                <a:lnTo>
                  <a:pt x="196899" y="22886"/>
                </a:lnTo>
                <a:lnTo>
                  <a:pt x="191350" y="19862"/>
                </a:lnTo>
                <a:lnTo>
                  <a:pt x="185682" y="17004"/>
                </a:lnTo>
                <a:lnTo>
                  <a:pt x="179919" y="14361"/>
                </a:lnTo>
                <a:lnTo>
                  <a:pt x="174061" y="11932"/>
                </a:lnTo>
                <a:lnTo>
                  <a:pt x="168107" y="9717"/>
                </a:lnTo>
                <a:lnTo>
                  <a:pt x="162058" y="7693"/>
                </a:lnTo>
                <a:lnTo>
                  <a:pt x="155938" y="5907"/>
                </a:lnTo>
                <a:lnTo>
                  <a:pt x="149722" y="4359"/>
                </a:lnTo>
                <a:lnTo>
                  <a:pt x="143435" y="3025"/>
                </a:lnTo>
                <a:lnTo>
                  <a:pt x="137077" y="1930"/>
                </a:lnTo>
                <a:lnTo>
                  <a:pt x="130647" y="1072"/>
                </a:lnTo>
                <a:lnTo>
                  <a:pt x="124146" y="477"/>
                </a:lnTo>
                <a:lnTo>
                  <a:pt x="117597" y="96"/>
                </a:lnTo>
                <a:lnTo>
                  <a:pt x="111000" y="1"/>
                </a:lnTo>
                <a:close/>
              </a:path>
            </a:pathLst>
          </a:custGeom>
          <a:solidFill>
            <a:srgbClr val="F5F5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4" name="Google Shape;1244;p100"/>
          <p:cNvSpPr/>
          <p:nvPr/>
        </p:nvSpPr>
        <p:spPr>
          <a:xfrm>
            <a:off x="11887200" y="1633"/>
            <a:ext cx="304800" cy="6858000"/>
          </a:xfrm>
          <a:prstGeom prst="rect">
            <a:avLst/>
          </a:prstGeom>
          <a:solidFill>
            <a:srgbClr val="F4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5" name="Google Shape;1245;p100"/>
          <p:cNvSpPr/>
          <p:nvPr/>
        </p:nvSpPr>
        <p:spPr>
          <a:xfrm>
            <a:off x="6519333" y="931400"/>
            <a:ext cx="4736100" cy="3709500"/>
          </a:xfrm>
          <a:prstGeom prst="roundRect">
            <a:avLst>
              <a:gd name="adj" fmla="val 2667"/>
            </a:avLst>
          </a:prstGeom>
          <a:solidFill>
            <a:schemeClr val="lt1"/>
          </a:solidFill>
          <a:ln>
            <a:noFill/>
          </a:ln>
          <a:effectLst>
            <a:outerShdw blurRad="57150" dist="19050" dir="540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6" name="Google Shape;1246;p100"/>
          <p:cNvSpPr txBox="1">
            <a:spLocks noGrp="1"/>
          </p:cNvSpPr>
          <p:nvPr>
            <p:ph type="title"/>
          </p:nvPr>
        </p:nvSpPr>
        <p:spPr>
          <a:xfrm>
            <a:off x="6890300" y="1277633"/>
            <a:ext cx="4018800" cy="3128400"/>
          </a:xfrm>
          <a:prstGeom prst="rect">
            <a:avLst/>
          </a:prstGeom>
        </p:spPr>
        <p:txBody>
          <a:bodyPr spcFirstLastPara="1" wrap="square" lIns="0" tIns="0" rIns="0" bIns="0" anchor="ctr" anchorCtr="0">
            <a:normAutofit/>
          </a:bodyPr>
          <a:lstStyle>
            <a:lvl1pPr lvl="0" algn="ctr" rtl="0">
              <a:spcBef>
                <a:spcPts val="0"/>
              </a:spcBef>
              <a:spcAft>
                <a:spcPts val="0"/>
              </a:spcAft>
              <a:buClr>
                <a:schemeClr val="accent1"/>
              </a:buClr>
              <a:buSzPts val="4300"/>
              <a:buNone/>
              <a:defRPr sz="4300">
                <a:solidFill>
                  <a:schemeClr val="accent1"/>
                </a:solidFill>
              </a:defRPr>
            </a:lvl1pPr>
            <a:lvl2pPr lvl="1" algn="ctr" rtl="0">
              <a:spcBef>
                <a:spcPts val="0"/>
              </a:spcBef>
              <a:spcAft>
                <a:spcPts val="0"/>
              </a:spcAft>
              <a:buClr>
                <a:schemeClr val="accent1"/>
              </a:buClr>
              <a:buSzPts val="4300"/>
              <a:buNone/>
              <a:defRPr sz="4300">
                <a:solidFill>
                  <a:schemeClr val="accent1"/>
                </a:solidFill>
              </a:defRPr>
            </a:lvl2pPr>
            <a:lvl3pPr lvl="2" algn="ctr" rtl="0">
              <a:spcBef>
                <a:spcPts val="0"/>
              </a:spcBef>
              <a:spcAft>
                <a:spcPts val="0"/>
              </a:spcAft>
              <a:buClr>
                <a:schemeClr val="accent1"/>
              </a:buClr>
              <a:buSzPts val="4300"/>
              <a:buNone/>
              <a:defRPr sz="4300">
                <a:solidFill>
                  <a:schemeClr val="accent1"/>
                </a:solidFill>
              </a:defRPr>
            </a:lvl3pPr>
            <a:lvl4pPr lvl="3" algn="ctr" rtl="0">
              <a:spcBef>
                <a:spcPts val="0"/>
              </a:spcBef>
              <a:spcAft>
                <a:spcPts val="0"/>
              </a:spcAft>
              <a:buClr>
                <a:schemeClr val="accent1"/>
              </a:buClr>
              <a:buSzPts val="4300"/>
              <a:buNone/>
              <a:defRPr sz="4300">
                <a:solidFill>
                  <a:schemeClr val="accent1"/>
                </a:solidFill>
              </a:defRPr>
            </a:lvl4pPr>
            <a:lvl5pPr lvl="4" algn="ctr" rtl="0">
              <a:spcBef>
                <a:spcPts val="0"/>
              </a:spcBef>
              <a:spcAft>
                <a:spcPts val="0"/>
              </a:spcAft>
              <a:buClr>
                <a:schemeClr val="accent1"/>
              </a:buClr>
              <a:buSzPts val="4300"/>
              <a:buNone/>
              <a:defRPr sz="4300">
                <a:solidFill>
                  <a:schemeClr val="accent1"/>
                </a:solidFill>
              </a:defRPr>
            </a:lvl5pPr>
            <a:lvl6pPr lvl="5" algn="ctr" rtl="0">
              <a:spcBef>
                <a:spcPts val="0"/>
              </a:spcBef>
              <a:spcAft>
                <a:spcPts val="0"/>
              </a:spcAft>
              <a:buClr>
                <a:schemeClr val="accent1"/>
              </a:buClr>
              <a:buSzPts val="4300"/>
              <a:buNone/>
              <a:defRPr sz="4300">
                <a:solidFill>
                  <a:schemeClr val="accent1"/>
                </a:solidFill>
              </a:defRPr>
            </a:lvl6pPr>
            <a:lvl7pPr lvl="6" algn="ctr" rtl="0">
              <a:spcBef>
                <a:spcPts val="0"/>
              </a:spcBef>
              <a:spcAft>
                <a:spcPts val="0"/>
              </a:spcAft>
              <a:buClr>
                <a:schemeClr val="accent1"/>
              </a:buClr>
              <a:buSzPts val="4300"/>
              <a:buNone/>
              <a:defRPr sz="4300">
                <a:solidFill>
                  <a:schemeClr val="accent1"/>
                </a:solidFill>
              </a:defRPr>
            </a:lvl7pPr>
            <a:lvl8pPr lvl="7" algn="ctr" rtl="0">
              <a:spcBef>
                <a:spcPts val="0"/>
              </a:spcBef>
              <a:spcAft>
                <a:spcPts val="0"/>
              </a:spcAft>
              <a:buClr>
                <a:schemeClr val="accent1"/>
              </a:buClr>
              <a:buSzPts val="4300"/>
              <a:buNone/>
              <a:defRPr sz="4300">
                <a:solidFill>
                  <a:schemeClr val="accent1"/>
                </a:solidFill>
              </a:defRPr>
            </a:lvl8pPr>
            <a:lvl9pPr lvl="8" algn="ctr" rtl="0">
              <a:spcBef>
                <a:spcPts val="0"/>
              </a:spcBef>
              <a:spcAft>
                <a:spcPts val="0"/>
              </a:spcAft>
              <a:buClr>
                <a:schemeClr val="accent1"/>
              </a:buClr>
              <a:buSzPts val="4300"/>
              <a:buNone/>
              <a:defRPr sz="4300">
                <a:solidFill>
                  <a:schemeClr val="accent1"/>
                </a:solidFill>
              </a:defRPr>
            </a:lvl9pPr>
          </a:lstStyle>
          <a:p>
            <a:endParaRPr/>
          </a:p>
        </p:txBody>
      </p:sp>
      <p:grpSp>
        <p:nvGrpSpPr>
          <p:cNvPr id="1247" name="Google Shape;1247;p100"/>
          <p:cNvGrpSpPr/>
          <p:nvPr/>
        </p:nvGrpSpPr>
        <p:grpSpPr>
          <a:xfrm>
            <a:off x="9925465" y="6427310"/>
            <a:ext cx="1329629" cy="189008"/>
            <a:chOff x="237650" y="2349675"/>
            <a:chExt cx="7144700" cy="1015625"/>
          </a:xfrm>
        </p:grpSpPr>
        <p:sp>
          <p:nvSpPr>
            <p:cNvPr id="1248" name="Google Shape;1248;p100"/>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9" name="Google Shape;1249;p100"/>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0" name="Google Shape;1250;p100"/>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1" name="Google Shape;1251;p100"/>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2" name="Google Shape;1252;p100"/>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3" name="Google Shape;1253;p100"/>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4" name="Google Shape;1254;p100"/>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5" name="Google Shape;1255;p100"/>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6" name="Google Shape;1256;p100"/>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7" name="Google Shape;1257;p100"/>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8" name="Google Shape;1258;p100"/>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2C Thank you">
  <p:cSld name="CUSTOM_4">
    <p:bg>
      <p:bgPr>
        <a:solidFill>
          <a:schemeClr val="dk1"/>
        </a:solidFill>
        <a:effectLst/>
      </p:bgPr>
    </p:bg>
    <p:spTree>
      <p:nvGrpSpPr>
        <p:cNvPr id="1" name="Shape 1259"/>
        <p:cNvGrpSpPr/>
        <p:nvPr/>
      </p:nvGrpSpPr>
      <p:grpSpPr>
        <a:xfrm>
          <a:off x="0" y="0"/>
          <a:ext cx="0" cy="0"/>
          <a:chOff x="0" y="0"/>
          <a:chExt cx="0" cy="0"/>
        </a:xfrm>
      </p:grpSpPr>
      <p:pic>
        <p:nvPicPr>
          <p:cNvPr id="1260" name="Google Shape;1260;p101"/>
          <p:cNvPicPr preferRelativeResize="0"/>
          <p:nvPr/>
        </p:nvPicPr>
        <p:blipFill rotWithShape="1">
          <a:blip r:embed="rId2">
            <a:alphaModFix/>
          </a:blip>
          <a:srcRect l="14551" b="14551"/>
          <a:stretch/>
        </p:blipFill>
        <p:spPr>
          <a:xfrm>
            <a:off x="4267202" y="1227567"/>
            <a:ext cx="8447700" cy="5630400"/>
          </a:xfrm>
          <a:prstGeom prst="round2DiagRect">
            <a:avLst>
              <a:gd name="adj1" fmla="val 50000"/>
              <a:gd name="adj2" fmla="val 0"/>
            </a:avLst>
          </a:prstGeom>
          <a:noFill/>
          <a:ln>
            <a:noFill/>
          </a:ln>
        </p:spPr>
      </p:pic>
      <p:sp>
        <p:nvSpPr>
          <p:cNvPr id="1261" name="Google Shape;1261;p101"/>
          <p:cNvSpPr txBox="1"/>
          <p:nvPr/>
        </p:nvSpPr>
        <p:spPr>
          <a:xfrm>
            <a:off x="474300" y="2442200"/>
            <a:ext cx="3341700" cy="9852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4800">
                <a:solidFill>
                  <a:schemeClr val="lt2"/>
                </a:solidFill>
                <a:latin typeface="Lato Black"/>
                <a:ea typeface="Lato Black"/>
                <a:cs typeface="Lato Black"/>
                <a:sym typeface="Lato Black"/>
              </a:rPr>
              <a:t>Thank You</a:t>
            </a:r>
            <a:endParaRPr sz="4800">
              <a:solidFill>
                <a:schemeClr val="lt2"/>
              </a:solidFill>
              <a:latin typeface="Lato Black"/>
              <a:ea typeface="Lato Black"/>
              <a:cs typeface="Lato Black"/>
              <a:sym typeface="Lato Black"/>
            </a:endParaRPr>
          </a:p>
        </p:txBody>
      </p:sp>
      <p:sp>
        <p:nvSpPr>
          <p:cNvPr id="1262" name="Google Shape;1262;p101"/>
          <p:cNvSpPr/>
          <p:nvPr/>
        </p:nvSpPr>
        <p:spPr>
          <a:xfrm>
            <a:off x="1461501" y="3697301"/>
            <a:ext cx="1367417" cy="1139428"/>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2B Thank you with text 1">
  <p:cSld name="CUSTOM_4_1_1_1">
    <p:bg>
      <p:bgPr>
        <a:solidFill>
          <a:schemeClr val="lt1"/>
        </a:solidFill>
        <a:effectLst/>
      </p:bgPr>
    </p:bg>
    <p:spTree>
      <p:nvGrpSpPr>
        <p:cNvPr id="1" name="Shape 1263"/>
        <p:cNvGrpSpPr/>
        <p:nvPr/>
      </p:nvGrpSpPr>
      <p:grpSpPr>
        <a:xfrm>
          <a:off x="0" y="0"/>
          <a:ext cx="0" cy="0"/>
          <a:chOff x="0" y="0"/>
          <a:chExt cx="0" cy="0"/>
        </a:xfrm>
      </p:grpSpPr>
      <p:sp>
        <p:nvSpPr>
          <p:cNvPr id="1264" name="Google Shape;1264;p102"/>
          <p:cNvSpPr/>
          <p:nvPr/>
        </p:nvSpPr>
        <p:spPr>
          <a:xfrm>
            <a:off x="10786100" y="0"/>
            <a:ext cx="14061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265" name="Google Shape;1265;p102"/>
          <p:cNvPicPr preferRelativeResize="0"/>
          <p:nvPr/>
        </p:nvPicPr>
        <p:blipFill rotWithShape="1">
          <a:blip r:embed="rId2">
            <a:alphaModFix/>
          </a:blip>
          <a:srcRect t="1143" b="1143"/>
          <a:stretch/>
        </p:blipFill>
        <p:spPr>
          <a:xfrm>
            <a:off x="4179164" y="304800"/>
            <a:ext cx="9374700" cy="6248400"/>
          </a:xfrm>
          <a:prstGeom prst="round2DiagRect">
            <a:avLst>
              <a:gd name="adj1" fmla="val 50000"/>
              <a:gd name="adj2" fmla="val 0"/>
            </a:avLst>
          </a:prstGeom>
          <a:noFill/>
          <a:ln>
            <a:noFill/>
          </a:ln>
        </p:spPr>
      </p:pic>
      <p:sp>
        <p:nvSpPr>
          <p:cNvPr id="1266" name="Google Shape;1266;p102"/>
          <p:cNvSpPr txBox="1"/>
          <p:nvPr/>
        </p:nvSpPr>
        <p:spPr>
          <a:xfrm>
            <a:off x="609600" y="2867033"/>
            <a:ext cx="31185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4800">
                <a:solidFill>
                  <a:schemeClr val="dk2"/>
                </a:solidFill>
                <a:latin typeface="Lato Black"/>
                <a:ea typeface="Lato Black"/>
                <a:cs typeface="Lato Black"/>
                <a:sym typeface="Lato Black"/>
              </a:rPr>
              <a:t>Thank You</a:t>
            </a:r>
            <a:endParaRPr sz="4800">
              <a:solidFill>
                <a:schemeClr val="dk2"/>
              </a:solidFill>
              <a:latin typeface="Lato Black"/>
              <a:ea typeface="Lato Black"/>
              <a:cs typeface="Lato Black"/>
              <a:sym typeface="Lato Black"/>
            </a:endParaRPr>
          </a:p>
        </p:txBody>
      </p:sp>
      <p:sp>
        <p:nvSpPr>
          <p:cNvPr id="1267" name="Google Shape;1267;p102"/>
          <p:cNvSpPr/>
          <p:nvPr/>
        </p:nvSpPr>
        <p:spPr>
          <a:xfrm>
            <a:off x="1372867" y="3915001"/>
            <a:ext cx="1367417" cy="1139428"/>
          </a:xfrm>
          <a:custGeom>
            <a:avLst/>
            <a:gdLst/>
            <a:ahLst/>
            <a:cxnLst/>
            <a:rect l="l" t="t" r="r" b="b"/>
            <a:pathLst>
              <a:path w="251479" h="209550" extrusionOk="0">
                <a:moveTo>
                  <a:pt x="62932" y="0"/>
                </a:moveTo>
                <a:lnTo>
                  <a:pt x="59858" y="78"/>
                </a:lnTo>
                <a:lnTo>
                  <a:pt x="56847" y="326"/>
                </a:lnTo>
                <a:lnTo>
                  <a:pt x="53851" y="714"/>
                </a:lnTo>
                <a:lnTo>
                  <a:pt x="50901" y="1257"/>
                </a:lnTo>
                <a:lnTo>
                  <a:pt x="47998" y="1925"/>
                </a:lnTo>
                <a:lnTo>
                  <a:pt x="45142" y="2748"/>
                </a:lnTo>
                <a:lnTo>
                  <a:pt x="42348" y="3695"/>
                </a:lnTo>
                <a:lnTo>
                  <a:pt x="39600" y="4781"/>
                </a:lnTo>
                <a:lnTo>
                  <a:pt x="36915" y="5992"/>
                </a:lnTo>
                <a:lnTo>
                  <a:pt x="34291" y="7327"/>
                </a:lnTo>
                <a:lnTo>
                  <a:pt x="31730" y="8786"/>
                </a:lnTo>
                <a:lnTo>
                  <a:pt x="29246" y="10354"/>
                </a:lnTo>
                <a:lnTo>
                  <a:pt x="26840" y="12031"/>
                </a:lnTo>
                <a:lnTo>
                  <a:pt x="24511" y="13831"/>
                </a:lnTo>
                <a:lnTo>
                  <a:pt x="22261" y="15741"/>
                </a:lnTo>
                <a:lnTo>
                  <a:pt x="20087" y="17743"/>
                </a:lnTo>
                <a:lnTo>
                  <a:pt x="18023" y="19839"/>
                </a:lnTo>
                <a:lnTo>
                  <a:pt x="16036" y="22043"/>
                </a:lnTo>
                <a:lnTo>
                  <a:pt x="14157" y="24325"/>
                </a:lnTo>
                <a:lnTo>
                  <a:pt x="12372" y="26716"/>
                </a:lnTo>
                <a:lnTo>
                  <a:pt x="10696" y="29168"/>
                </a:lnTo>
                <a:lnTo>
                  <a:pt x="9112" y="31714"/>
                </a:lnTo>
                <a:lnTo>
                  <a:pt x="7653" y="34338"/>
                </a:lnTo>
                <a:lnTo>
                  <a:pt x="6318" y="37039"/>
                </a:lnTo>
                <a:lnTo>
                  <a:pt x="5092" y="39802"/>
                </a:lnTo>
                <a:lnTo>
                  <a:pt x="3990" y="42643"/>
                </a:lnTo>
                <a:lnTo>
                  <a:pt x="3012" y="45546"/>
                </a:lnTo>
                <a:lnTo>
                  <a:pt x="2173" y="48495"/>
                </a:lnTo>
                <a:lnTo>
                  <a:pt x="1459" y="51507"/>
                </a:lnTo>
                <a:lnTo>
                  <a:pt x="885" y="54580"/>
                </a:lnTo>
                <a:lnTo>
                  <a:pt x="450" y="57700"/>
                </a:lnTo>
                <a:lnTo>
                  <a:pt x="310" y="59268"/>
                </a:lnTo>
                <a:lnTo>
                  <a:pt x="186" y="60665"/>
                </a:lnTo>
                <a:lnTo>
                  <a:pt x="31" y="63475"/>
                </a:lnTo>
                <a:lnTo>
                  <a:pt x="0" y="66269"/>
                </a:lnTo>
                <a:lnTo>
                  <a:pt x="62" y="69063"/>
                </a:lnTo>
                <a:lnTo>
                  <a:pt x="217" y="71842"/>
                </a:lnTo>
                <a:lnTo>
                  <a:pt x="466" y="74605"/>
                </a:lnTo>
                <a:lnTo>
                  <a:pt x="823" y="77368"/>
                </a:lnTo>
                <a:lnTo>
                  <a:pt x="1257" y="80132"/>
                </a:lnTo>
                <a:lnTo>
                  <a:pt x="1801" y="82864"/>
                </a:lnTo>
                <a:lnTo>
                  <a:pt x="2422" y="85611"/>
                </a:lnTo>
                <a:lnTo>
                  <a:pt x="3120" y="88328"/>
                </a:lnTo>
                <a:lnTo>
                  <a:pt x="3912" y="91045"/>
                </a:lnTo>
                <a:lnTo>
                  <a:pt x="4781" y="93730"/>
                </a:lnTo>
                <a:lnTo>
                  <a:pt x="5728" y="96416"/>
                </a:lnTo>
                <a:lnTo>
                  <a:pt x="7280" y="100436"/>
                </a:lnTo>
                <a:lnTo>
                  <a:pt x="9609" y="105714"/>
                </a:lnTo>
                <a:lnTo>
                  <a:pt x="12201" y="110946"/>
                </a:lnTo>
                <a:lnTo>
                  <a:pt x="15058" y="116099"/>
                </a:lnTo>
                <a:lnTo>
                  <a:pt x="18147" y="121191"/>
                </a:lnTo>
                <a:lnTo>
                  <a:pt x="21438" y="126205"/>
                </a:lnTo>
                <a:lnTo>
                  <a:pt x="24931" y="131126"/>
                </a:lnTo>
                <a:lnTo>
                  <a:pt x="28594" y="135969"/>
                </a:lnTo>
                <a:lnTo>
                  <a:pt x="32413" y="140719"/>
                </a:lnTo>
                <a:lnTo>
                  <a:pt x="36371" y="145392"/>
                </a:lnTo>
                <a:lnTo>
                  <a:pt x="40454" y="149940"/>
                </a:lnTo>
                <a:lnTo>
                  <a:pt x="44630" y="154395"/>
                </a:lnTo>
                <a:lnTo>
                  <a:pt x="48883" y="158742"/>
                </a:lnTo>
                <a:lnTo>
                  <a:pt x="53199" y="162964"/>
                </a:lnTo>
                <a:lnTo>
                  <a:pt x="57545" y="167078"/>
                </a:lnTo>
                <a:lnTo>
                  <a:pt x="61938" y="171068"/>
                </a:lnTo>
                <a:lnTo>
                  <a:pt x="66316" y="174917"/>
                </a:lnTo>
                <a:lnTo>
                  <a:pt x="70678" y="178643"/>
                </a:lnTo>
                <a:lnTo>
                  <a:pt x="75024" y="182229"/>
                </a:lnTo>
                <a:lnTo>
                  <a:pt x="81420" y="187352"/>
                </a:lnTo>
                <a:lnTo>
                  <a:pt x="89663" y="193639"/>
                </a:lnTo>
                <a:lnTo>
                  <a:pt x="97425" y="199274"/>
                </a:lnTo>
                <a:lnTo>
                  <a:pt x="101057" y="201819"/>
                </a:lnTo>
                <a:lnTo>
                  <a:pt x="102454" y="202766"/>
                </a:lnTo>
                <a:lnTo>
                  <a:pt x="105342" y="204458"/>
                </a:lnTo>
                <a:lnTo>
                  <a:pt x="108338" y="205918"/>
                </a:lnTo>
                <a:lnTo>
                  <a:pt x="111396" y="207128"/>
                </a:lnTo>
                <a:lnTo>
                  <a:pt x="114516" y="208091"/>
                </a:lnTo>
                <a:lnTo>
                  <a:pt x="117683" y="208820"/>
                </a:lnTo>
                <a:lnTo>
                  <a:pt x="120896" y="209302"/>
                </a:lnTo>
                <a:lnTo>
                  <a:pt x="124125" y="209550"/>
                </a:lnTo>
                <a:lnTo>
                  <a:pt x="127354" y="209550"/>
                </a:lnTo>
                <a:lnTo>
                  <a:pt x="130583" y="209302"/>
                </a:lnTo>
                <a:lnTo>
                  <a:pt x="133796" y="208820"/>
                </a:lnTo>
                <a:lnTo>
                  <a:pt x="136963" y="208091"/>
                </a:lnTo>
                <a:lnTo>
                  <a:pt x="140098" y="207128"/>
                </a:lnTo>
                <a:lnTo>
                  <a:pt x="143156" y="205918"/>
                </a:lnTo>
                <a:lnTo>
                  <a:pt x="146137" y="204458"/>
                </a:lnTo>
                <a:lnTo>
                  <a:pt x="149024" y="202766"/>
                </a:lnTo>
                <a:lnTo>
                  <a:pt x="150421" y="201819"/>
                </a:lnTo>
                <a:lnTo>
                  <a:pt x="154038" y="199289"/>
                </a:lnTo>
                <a:lnTo>
                  <a:pt x="161769" y="193670"/>
                </a:lnTo>
                <a:lnTo>
                  <a:pt x="169981" y="187414"/>
                </a:lnTo>
                <a:lnTo>
                  <a:pt x="176361" y="182306"/>
                </a:lnTo>
                <a:lnTo>
                  <a:pt x="180676" y="178736"/>
                </a:lnTo>
                <a:lnTo>
                  <a:pt x="185023" y="175042"/>
                </a:lnTo>
                <a:lnTo>
                  <a:pt x="189385" y="171192"/>
                </a:lnTo>
                <a:lnTo>
                  <a:pt x="193763" y="167233"/>
                </a:lnTo>
                <a:lnTo>
                  <a:pt x="198094" y="163151"/>
                </a:lnTo>
                <a:lnTo>
                  <a:pt x="202394" y="158944"/>
                </a:lnTo>
                <a:lnTo>
                  <a:pt x="206647" y="154613"/>
                </a:lnTo>
                <a:lnTo>
                  <a:pt x="210807" y="150189"/>
                </a:lnTo>
                <a:lnTo>
                  <a:pt x="214874" y="145656"/>
                </a:lnTo>
                <a:lnTo>
                  <a:pt x="218817" y="141014"/>
                </a:lnTo>
                <a:lnTo>
                  <a:pt x="222636" y="136280"/>
                </a:lnTo>
                <a:lnTo>
                  <a:pt x="226300" y="131467"/>
                </a:lnTo>
                <a:lnTo>
                  <a:pt x="229792" y="126562"/>
                </a:lnTo>
                <a:lnTo>
                  <a:pt x="233083" y="121579"/>
                </a:lnTo>
                <a:lnTo>
                  <a:pt x="236173" y="116518"/>
                </a:lnTo>
                <a:lnTo>
                  <a:pt x="239044" y="111380"/>
                </a:lnTo>
                <a:lnTo>
                  <a:pt x="241652" y="106180"/>
                </a:lnTo>
                <a:lnTo>
                  <a:pt x="243996" y="100917"/>
                </a:lnTo>
                <a:lnTo>
                  <a:pt x="245564" y="96928"/>
                </a:lnTo>
                <a:lnTo>
                  <a:pt x="246527" y="94258"/>
                </a:lnTo>
                <a:lnTo>
                  <a:pt x="247396" y="91572"/>
                </a:lnTo>
                <a:lnTo>
                  <a:pt x="248203" y="88871"/>
                </a:lnTo>
                <a:lnTo>
                  <a:pt x="248917" y="86155"/>
                </a:lnTo>
                <a:lnTo>
                  <a:pt x="249554" y="83438"/>
                </a:lnTo>
                <a:lnTo>
                  <a:pt x="250112" y="80706"/>
                </a:lnTo>
                <a:lnTo>
                  <a:pt x="250563" y="77958"/>
                </a:lnTo>
                <a:lnTo>
                  <a:pt x="250935" y="75211"/>
                </a:lnTo>
                <a:lnTo>
                  <a:pt x="251215" y="72448"/>
                </a:lnTo>
                <a:lnTo>
                  <a:pt x="251385" y="69684"/>
                </a:lnTo>
                <a:lnTo>
                  <a:pt x="251479" y="66906"/>
                </a:lnTo>
                <a:lnTo>
                  <a:pt x="251463" y="64127"/>
                </a:lnTo>
                <a:lnTo>
                  <a:pt x="251339" y="61333"/>
                </a:lnTo>
                <a:lnTo>
                  <a:pt x="251230" y="59936"/>
                </a:lnTo>
                <a:lnTo>
                  <a:pt x="251199" y="59610"/>
                </a:lnTo>
                <a:lnTo>
                  <a:pt x="251184" y="59268"/>
                </a:lnTo>
                <a:lnTo>
                  <a:pt x="250966" y="57235"/>
                </a:lnTo>
                <a:lnTo>
                  <a:pt x="250361" y="53199"/>
                </a:lnTo>
                <a:lnTo>
                  <a:pt x="249507" y="49256"/>
                </a:lnTo>
                <a:lnTo>
                  <a:pt x="248436" y="45421"/>
                </a:lnTo>
                <a:lnTo>
                  <a:pt x="247132" y="41665"/>
                </a:lnTo>
                <a:lnTo>
                  <a:pt x="245626" y="38032"/>
                </a:lnTo>
                <a:lnTo>
                  <a:pt x="243919" y="34508"/>
                </a:lnTo>
                <a:lnTo>
                  <a:pt x="242009" y="31124"/>
                </a:lnTo>
                <a:lnTo>
                  <a:pt x="240969" y="29479"/>
                </a:lnTo>
                <a:lnTo>
                  <a:pt x="240209" y="28299"/>
                </a:lnTo>
                <a:lnTo>
                  <a:pt x="239401" y="27135"/>
                </a:lnTo>
                <a:lnTo>
                  <a:pt x="238594" y="26110"/>
                </a:lnTo>
                <a:lnTo>
                  <a:pt x="237244" y="24667"/>
                </a:lnTo>
                <a:lnTo>
                  <a:pt x="236281" y="23766"/>
                </a:lnTo>
                <a:lnTo>
                  <a:pt x="235784" y="23332"/>
                </a:lnTo>
                <a:lnTo>
                  <a:pt x="234837" y="22571"/>
                </a:lnTo>
                <a:lnTo>
                  <a:pt x="232882" y="21236"/>
                </a:lnTo>
                <a:lnTo>
                  <a:pt x="230832" y="20134"/>
                </a:lnTo>
                <a:lnTo>
                  <a:pt x="228690" y="19233"/>
                </a:lnTo>
                <a:lnTo>
                  <a:pt x="226517" y="18566"/>
                </a:lnTo>
                <a:lnTo>
                  <a:pt x="224297" y="18116"/>
                </a:lnTo>
                <a:lnTo>
                  <a:pt x="222046" y="17883"/>
                </a:lnTo>
                <a:lnTo>
                  <a:pt x="219795" y="17867"/>
                </a:lnTo>
                <a:lnTo>
                  <a:pt x="217544" y="18069"/>
                </a:lnTo>
                <a:lnTo>
                  <a:pt x="215325" y="18473"/>
                </a:lnTo>
                <a:lnTo>
                  <a:pt x="213167" y="19094"/>
                </a:lnTo>
                <a:lnTo>
                  <a:pt x="211056" y="19916"/>
                </a:lnTo>
                <a:lnTo>
                  <a:pt x="209007" y="20957"/>
                </a:lnTo>
                <a:lnTo>
                  <a:pt x="207082" y="22214"/>
                </a:lnTo>
                <a:lnTo>
                  <a:pt x="205250" y="23658"/>
                </a:lnTo>
                <a:lnTo>
                  <a:pt x="203542" y="25319"/>
                </a:lnTo>
                <a:lnTo>
                  <a:pt x="202751" y="26219"/>
                </a:lnTo>
                <a:lnTo>
                  <a:pt x="185504" y="46787"/>
                </a:lnTo>
                <a:lnTo>
                  <a:pt x="141775" y="98899"/>
                </a:lnTo>
                <a:lnTo>
                  <a:pt x="141232" y="99567"/>
                </a:lnTo>
                <a:lnTo>
                  <a:pt x="140285" y="100964"/>
                </a:lnTo>
                <a:lnTo>
                  <a:pt x="139508" y="102439"/>
                </a:lnTo>
                <a:lnTo>
                  <a:pt x="138903" y="103976"/>
                </a:lnTo>
                <a:lnTo>
                  <a:pt x="138468" y="105543"/>
                </a:lnTo>
                <a:lnTo>
                  <a:pt x="138189" y="107142"/>
                </a:lnTo>
                <a:lnTo>
                  <a:pt x="138065" y="108741"/>
                </a:lnTo>
                <a:lnTo>
                  <a:pt x="138111" y="110356"/>
                </a:lnTo>
                <a:lnTo>
                  <a:pt x="138329" y="111955"/>
                </a:lnTo>
                <a:lnTo>
                  <a:pt x="138701" y="113522"/>
                </a:lnTo>
                <a:lnTo>
                  <a:pt x="139229" y="115044"/>
                </a:lnTo>
                <a:lnTo>
                  <a:pt x="139912" y="116518"/>
                </a:lnTo>
                <a:lnTo>
                  <a:pt x="140750" y="117931"/>
                </a:lnTo>
                <a:lnTo>
                  <a:pt x="141759" y="119266"/>
                </a:lnTo>
                <a:lnTo>
                  <a:pt x="142908" y="120492"/>
                </a:lnTo>
                <a:lnTo>
                  <a:pt x="144212" y="121626"/>
                </a:lnTo>
                <a:lnTo>
                  <a:pt x="144926" y="122138"/>
                </a:lnTo>
                <a:lnTo>
                  <a:pt x="145438" y="122479"/>
                </a:lnTo>
                <a:lnTo>
                  <a:pt x="146494" y="123085"/>
                </a:lnTo>
                <a:lnTo>
                  <a:pt x="147581" y="123613"/>
                </a:lnTo>
                <a:lnTo>
                  <a:pt x="148698" y="124063"/>
                </a:lnTo>
                <a:lnTo>
                  <a:pt x="149863" y="124420"/>
                </a:lnTo>
                <a:lnTo>
                  <a:pt x="151042" y="124684"/>
                </a:lnTo>
                <a:lnTo>
                  <a:pt x="152238" y="124854"/>
                </a:lnTo>
                <a:lnTo>
                  <a:pt x="153448" y="124932"/>
                </a:lnTo>
                <a:lnTo>
                  <a:pt x="154069" y="124932"/>
                </a:lnTo>
                <a:lnTo>
                  <a:pt x="154939" y="124901"/>
                </a:lnTo>
                <a:lnTo>
                  <a:pt x="156662" y="124699"/>
                </a:lnTo>
                <a:lnTo>
                  <a:pt x="158338" y="124311"/>
                </a:lnTo>
                <a:lnTo>
                  <a:pt x="159937" y="123752"/>
                </a:lnTo>
                <a:lnTo>
                  <a:pt x="161459" y="123038"/>
                </a:lnTo>
                <a:lnTo>
                  <a:pt x="162902" y="122153"/>
                </a:lnTo>
                <a:lnTo>
                  <a:pt x="164253" y="121113"/>
                </a:lnTo>
                <a:lnTo>
                  <a:pt x="165495" y="119918"/>
                </a:lnTo>
                <a:lnTo>
                  <a:pt x="166053" y="119266"/>
                </a:lnTo>
                <a:lnTo>
                  <a:pt x="210357" y="66471"/>
                </a:lnTo>
                <a:lnTo>
                  <a:pt x="210668" y="66130"/>
                </a:lnTo>
                <a:lnTo>
                  <a:pt x="211366" y="65586"/>
                </a:lnTo>
                <a:lnTo>
                  <a:pt x="212142" y="65183"/>
                </a:lnTo>
                <a:lnTo>
                  <a:pt x="212965" y="64950"/>
                </a:lnTo>
                <a:lnTo>
                  <a:pt x="213819" y="64872"/>
                </a:lnTo>
                <a:lnTo>
                  <a:pt x="214673" y="64965"/>
                </a:lnTo>
                <a:lnTo>
                  <a:pt x="215495" y="65214"/>
                </a:lnTo>
                <a:lnTo>
                  <a:pt x="216272" y="65633"/>
                </a:lnTo>
                <a:lnTo>
                  <a:pt x="216644" y="65928"/>
                </a:lnTo>
                <a:lnTo>
                  <a:pt x="219252" y="68117"/>
                </a:lnTo>
                <a:lnTo>
                  <a:pt x="219578" y="68412"/>
                </a:lnTo>
                <a:lnTo>
                  <a:pt x="220137" y="69110"/>
                </a:lnTo>
                <a:lnTo>
                  <a:pt x="220525" y="69886"/>
                </a:lnTo>
                <a:lnTo>
                  <a:pt x="220773" y="70709"/>
                </a:lnTo>
                <a:lnTo>
                  <a:pt x="220835" y="71563"/>
                </a:lnTo>
                <a:lnTo>
                  <a:pt x="220758" y="72417"/>
                </a:lnTo>
                <a:lnTo>
                  <a:pt x="220494" y="73239"/>
                </a:lnTo>
                <a:lnTo>
                  <a:pt x="220075" y="74031"/>
                </a:lnTo>
                <a:lnTo>
                  <a:pt x="219795" y="74388"/>
                </a:lnTo>
                <a:lnTo>
                  <a:pt x="175492" y="127183"/>
                </a:lnTo>
                <a:lnTo>
                  <a:pt x="174560" y="128239"/>
                </a:lnTo>
                <a:lnTo>
                  <a:pt x="172573" y="130195"/>
                </a:lnTo>
                <a:lnTo>
                  <a:pt x="170431" y="131918"/>
                </a:lnTo>
                <a:lnTo>
                  <a:pt x="168134" y="133423"/>
                </a:lnTo>
                <a:lnTo>
                  <a:pt x="165696" y="134681"/>
                </a:lnTo>
                <a:lnTo>
                  <a:pt x="163151" y="135705"/>
                </a:lnTo>
                <a:lnTo>
                  <a:pt x="160512" y="136481"/>
                </a:lnTo>
                <a:lnTo>
                  <a:pt x="157764" y="136994"/>
                </a:lnTo>
                <a:lnTo>
                  <a:pt x="156367" y="137133"/>
                </a:lnTo>
                <a:lnTo>
                  <a:pt x="155109" y="137227"/>
                </a:lnTo>
                <a:lnTo>
                  <a:pt x="153868" y="137242"/>
                </a:lnTo>
                <a:lnTo>
                  <a:pt x="152626" y="137227"/>
                </a:lnTo>
                <a:lnTo>
                  <a:pt x="150189" y="137009"/>
                </a:lnTo>
                <a:lnTo>
                  <a:pt x="147782" y="136590"/>
                </a:lnTo>
                <a:lnTo>
                  <a:pt x="145438" y="135954"/>
                </a:lnTo>
                <a:lnTo>
                  <a:pt x="143141" y="135131"/>
                </a:lnTo>
                <a:lnTo>
                  <a:pt x="140937" y="134091"/>
                </a:lnTo>
                <a:lnTo>
                  <a:pt x="138810" y="132865"/>
                </a:lnTo>
                <a:lnTo>
                  <a:pt x="136776" y="131436"/>
                </a:lnTo>
                <a:lnTo>
                  <a:pt x="135814" y="130645"/>
                </a:lnTo>
                <a:lnTo>
                  <a:pt x="135255" y="130179"/>
                </a:lnTo>
                <a:lnTo>
                  <a:pt x="134200" y="129201"/>
                </a:lnTo>
                <a:lnTo>
                  <a:pt x="132725" y="127649"/>
                </a:lnTo>
                <a:lnTo>
                  <a:pt x="130986" y="125460"/>
                </a:lnTo>
                <a:lnTo>
                  <a:pt x="129496" y="123131"/>
                </a:lnTo>
                <a:lnTo>
                  <a:pt x="128254" y="120679"/>
                </a:lnTo>
                <a:lnTo>
                  <a:pt x="127245" y="118148"/>
                </a:lnTo>
                <a:lnTo>
                  <a:pt x="126500" y="115540"/>
                </a:lnTo>
                <a:lnTo>
                  <a:pt x="126019" y="112870"/>
                </a:lnTo>
                <a:lnTo>
                  <a:pt x="125786" y="110185"/>
                </a:lnTo>
                <a:lnTo>
                  <a:pt x="125801" y="107468"/>
                </a:lnTo>
                <a:lnTo>
                  <a:pt x="126081" y="104783"/>
                </a:lnTo>
                <a:lnTo>
                  <a:pt x="126624" y="102113"/>
                </a:lnTo>
                <a:lnTo>
                  <a:pt x="127431" y="99489"/>
                </a:lnTo>
                <a:lnTo>
                  <a:pt x="128487" y="96928"/>
                </a:lnTo>
                <a:lnTo>
                  <a:pt x="129822" y="94460"/>
                </a:lnTo>
                <a:lnTo>
                  <a:pt x="131017" y="92690"/>
                </a:lnTo>
                <a:lnTo>
                  <a:pt x="131887" y="91541"/>
                </a:lnTo>
                <a:lnTo>
                  <a:pt x="132337" y="90967"/>
                </a:lnTo>
                <a:lnTo>
                  <a:pt x="157966" y="60432"/>
                </a:lnTo>
                <a:lnTo>
                  <a:pt x="193312" y="18302"/>
                </a:lnTo>
                <a:lnTo>
                  <a:pt x="193856" y="17681"/>
                </a:lnTo>
                <a:lnTo>
                  <a:pt x="194958" y="16470"/>
                </a:lnTo>
                <a:lnTo>
                  <a:pt x="196697" y="14778"/>
                </a:lnTo>
                <a:lnTo>
                  <a:pt x="199149" y="12745"/>
                </a:lnTo>
                <a:lnTo>
                  <a:pt x="201757" y="10960"/>
                </a:lnTo>
                <a:lnTo>
                  <a:pt x="204474" y="9423"/>
                </a:lnTo>
                <a:lnTo>
                  <a:pt x="207299" y="8134"/>
                </a:lnTo>
                <a:lnTo>
                  <a:pt x="210217" y="7110"/>
                </a:lnTo>
                <a:lnTo>
                  <a:pt x="213198" y="6334"/>
                </a:lnTo>
                <a:lnTo>
                  <a:pt x="214704" y="6054"/>
                </a:lnTo>
                <a:lnTo>
                  <a:pt x="213105" y="5309"/>
                </a:lnTo>
                <a:lnTo>
                  <a:pt x="209860" y="3958"/>
                </a:lnTo>
                <a:lnTo>
                  <a:pt x="206523" y="2810"/>
                </a:lnTo>
                <a:lnTo>
                  <a:pt x="203108" y="1832"/>
                </a:lnTo>
                <a:lnTo>
                  <a:pt x="199630" y="1056"/>
                </a:lnTo>
                <a:lnTo>
                  <a:pt x="196091" y="497"/>
                </a:lnTo>
                <a:lnTo>
                  <a:pt x="192505" y="140"/>
                </a:lnTo>
                <a:lnTo>
                  <a:pt x="188857" y="0"/>
                </a:lnTo>
                <a:lnTo>
                  <a:pt x="187010" y="16"/>
                </a:lnTo>
                <a:lnTo>
                  <a:pt x="185737" y="47"/>
                </a:lnTo>
                <a:lnTo>
                  <a:pt x="183222" y="202"/>
                </a:lnTo>
                <a:lnTo>
                  <a:pt x="180723" y="450"/>
                </a:lnTo>
                <a:lnTo>
                  <a:pt x="178255" y="776"/>
                </a:lnTo>
                <a:lnTo>
                  <a:pt x="175802" y="1195"/>
                </a:lnTo>
                <a:lnTo>
                  <a:pt x="173380" y="1708"/>
                </a:lnTo>
                <a:lnTo>
                  <a:pt x="171005" y="2313"/>
                </a:lnTo>
                <a:lnTo>
                  <a:pt x="168646" y="2996"/>
                </a:lnTo>
                <a:lnTo>
                  <a:pt x="166317" y="3757"/>
                </a:lnTo>
                <a:lnTo>
                  <a:pt x="164035" y="4610"/>
                </a:lnTo>
                <a:lnTo>
                  <a:pt x="161800" y="5542"/>
                </a:lnTo>
                <a:lnTo>
                  <a:pt x="159596" y="6551"/>
                </a:lnTo>
                <a:lnTo>
                  <a:pt x="157422" y="7638"/>
                </a:lnTo>
                <a:lnTo>
                  <a:pt x="155311" y="8786"/>
                </a:lnTo>
                <a:lnTo>
                  <a:pt x="153247" y="10028"/>
                </a:lnTo>
                <a:lnTo>
                  <a:pt x="151213" y="11332"/>
                </a:lnTo>
                <a:lnTo>
                  <a:pt x="149257" y="12714"/>
                </a:lnTo>
                <a:lnTo>
                  <a:pt x="147332" y="14157"/>
                </a:lnTo>
                <a:lnTo>
                  <a:pt x="145469" y="15679"/>
                </a:lnTo>
                <a:lnTo>
                  <a:pt x="143669" y="17262"/>
                </a:lnTo>
                <a:lnTo>
                  <a:pt x="141930" y="18907"/>
                </a:lnTo>
                <a:lnTo>
                  <a:pt x="140254" y="20615"/>
                </a:lnTo>
                <a:lnTo>
                  <a:pt x="138624" y="22385"/>
                </a:lnTo>
                <a:lnTo>
                  <a:pt x="137071" y="24216"/>
                </a:lnTo>
                <a:lnTo>
                  <a:pt x="135597" y="26095"/>
                </a:lnTo>
                <a:lnTo>
                  <a:pt x="134184" y="28035"/>
                </a:lnTo>
                <a:lnTo>
                  <a:pt x="132833" y="30038"/>
                </a:lnTo>
                <a:lnTo>
                  <a:pt x="131561" y="32102"/>
                </a:lnTo>
                <a:lnTo>
                  <a:pt x="130381" y="34198"/>
                </a:lnTo>
                <a:lnTo>
                  <a:pt x="129263" y="36356"/>
                </a:lnTo>
                <a:lnTo>
                  <a:pt x="128223" y="38560"/>
                </a:lnTo>
                <a:lnTo>
                  <a:pt x="127276" y="40826"/>
                </a:lnTo>
                <a:lnTo>
                  <a:pt x="126841" y="41960"/>
                </a:lnTo>
                <a:lnTo>
                  <a:pt x="126717" y="42270"/>
                </a:lnTo>
                <a:lnTo>
                  <a:pt x="126469" y="42720"/>
                </a:lnTo>
                <a:lnTo>
                  <a:pt x="126205" y="42969"/>
                </a:lnTo>
                <a:lnTo>
                  <a:pt x="125910" y="43062"/>
                </a:lnTo>
                <a:lnTo>
                  <a:pt x="125739" y="43077"/>
                </a:lnTo>
                <a:lnTo>
                  <a:pt x="125569" y="43062"/>
                </a:lnTo>
                <a:lnTo>
                  <a:pt x="125274" y="42969"/>
                </a:lnTo>
                <a:lnTo>
                  <a:pt x="125010" y="42720"/>
                </a:lnTo>
                <a:lnTo>
                  <a:pt x="124761" y="42270"/>
                </a:lnTo>
                <a:lnTo>
                  <a:pt x="124637" y="41960"/>
                </a:lnTo>
                <a:lnTo>
                  <a:pt x="124202" y="40826"/>
                </a:lnTo>
                <a:lnTo>
                  <a:pt x="123256" y="38560"/>
                </a:lnTo>
                <a:lnTo>
                  <a:pt x="122215" y="36356"/>
                </a:lnTo>
                <a:lnTo>
                  <a:pt x="121098" y="34198"/>
                </a:lnTo>
                <a:lnTo>
                  <a:pt x="119918" y="32102"/>
                </a:lnTo>
                <a:lnTo>
                  <a:pt x="118645" y="30038"/>
                </a:lnTo>
                <a:lnTo>
                  <a:pt x="117295" y="28035"/>
                </a:lnTo>
                <a:lnTo>
                  <a:pt x="115882" y="26095"/>
                </a:lnTo>
                <a:lnTo>
                  <a:pt x="114407" y="24216"/>
                </a:lnTo>
                <a:lnTo>
                  <a:pt x="112855" y="22385"/>
                </a:lnTo>
                <a:lnTo>
                  <a:pt x="111225" y="20615"/>
                </a:lnTo>
                <a:lnTo>
                  <a:pt x="109548" y="18907"/>
                </a:lnTo>
                <a:lnTo>
                  <a:pt x="107810" y="17262"/>
                </a:lnTo>
                <a:lnTo>
                  <a:pt x="106009" y="15679"/>
                </a:lnTo>
                <a:lnTo>
                  <a:pt x="104146" y="14157"/>
                </a:lnTo>
                <a:lnTo>
                  <a:pt x="102221" y="12714"/>
                </a:lnTo>
                <a:lnTo>
                  <a:pt x="100265" y="11332"/>
                </a:lnTo>
                <a:lnTo>
                  <a:pt x="98232" y="10028"/>
                </a:lnTo>
                <a:lnTo>
                  <a:pt x="96167" y="8786"/>
                </a:lnTo>
                <a:lnTo>
                  <a:pt x="94056" y="7638"/>
                </a:lnTo>
                <a:lnTo>
                  <a:pt x="91883" y="6551"/>
                </a:lnTo>
                <a:lnTo>
                  <a:pt x="89678" y="5542"/>
                </a:lnTo>
                <a:lnTo>
                  <a:pt x="87443" y="4610"/>
                </a:lnTo>
                <a:lnTo>
                  <a:pt x="85161" y="3757"/>
                </a:lnTo>
                <a:lnTo>
                  <a:pt x="82833" y="2996"/>
                </a:lnTo>
                <a:lnTo>
                  <a:pt x="80473" y="2313"/>
                </a:lnTo>
                <a:lnTo>
                  <a:pt x="78098" y="1708"/>
                </a:lnTo>
                <a:lnTo>
                  <a:pt x="75676" y="1195"/>
                </a:lnTo>
                <a:lnTo>
                  <a:pt x="73224" y="776"/>
                </a:lnTo>
                <a:lnTo>
                  <a:pt x="70756" y="450"/>
                </a:lnTo>
                <a:lnTo>
                  <a:pt x="68256" y="202"/>
                </a:lnTo>
                <a:lnTo>
                  <a:pt x="65741" y="47"/>
                </a:lnTo>
                <a:lnTo>
                  <a:pt x="64469" y="16"/>
                </a:lnTo>
                <a:lnTo>
                  <a:pt x="6293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slideLayout" Target="../slideLayouts/slideLayout56.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theme" Target="../theme/theme3.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slideLayout" Target="../slideLayouts/slideLayout138.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42" Type="http://schemas.openxmlformats.org/officeDocument/2006/relationships/theme" Target="../theme/theme4.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41" Type="http://schemas.openxmlformats.org/officeDocument/2006/relationships/slideLayout" Target="../slideLayouts/slideLayout140.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slideLayout" Target="../slideLayouts/slideLayout139.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9" Type="http://schemas.openxmlformats.org/officeDocument/2006/relationships/slideLayout" Target="../slideLayouts/slideLayout179.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42" Type="http://schemas.openxmlformats.org/officeDocument/2006/relationships/slideLayout" Target="../slideLayouts/slideLayout182.xml"/><Relationship Id="rId47" Type="http://schemas.openxmlformats.org/officeDocument/2006/relationships/slideLayout" Target="../slideLayouts/slideLayout187.xml"/><Relationship Id="rId50" Type="http://schemas.openxmlformats.org/officeDocument/2006/relationships/slideLayout" Target="../slideLayouts/slideLayout190.xml"/><Relationship Id="rId55" Type="http://schemas.openxmlformats.org/officeDocument/2006/relationships/slideLayout" Target="../slideLayouts/slideLayout195.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slideLayout" Target="../slideLayouts/slideLayout178.xml"/><Relationship Id="rId46" Type="http://schemas.openxmlformats.org/officeDocument/2006/relationships/slideLayout" Target="../slideLayouts/slideLayout186.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41" Type="http://schemas.openxmlformats.org/officeDocument/2006/relationships/slideLayout" Target="../slideLayouts/slideLayout181.xml"/><Relationship Id="rId54" Type="http://schemas.openxmlformats.org/officeDocument/2006/relationships/slideLayout" Target="../slideLayouts/slideLayout194.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slideLayout" Target="../slideLayouts/slideLayout177.xml"/><Relationship Id="rId40" Type="http://schemas.openxmlformats.org/officeDocument/2006/relationships/slideLayout" Target="../slideLayouts/slideLayout180.xml"/><Relationship Id="rId45" Type="http://schemas.openxmlformats.org/officeDocument/2006/relationships/slideLayout" Target="../slideLayouts/slideLayout185.xml"/><Relationship Id="rId53" Type="http://schemas.openxmlformats.org/officeDocument/2006/relationships/slideLayout" Target="../slideLayouts/slideLayout193.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49" Type="http://schemas.openxmlformats.org/officeDocument/2006/relationships/slideLayout" Target="../slideLayouts/slideLayout189.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4" Type="http://schemas.openxmlformats.org/officeDocument/2006/relationships/slideLayout" Target="../slideLayouts/slideLayout184.xml"/><Relationship Id="rId52" Type="http://schemas.openxmlformats.org/officeDocument/2006/relationships/slideLayout" Target="../slideLayouts/slideLayout192.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43" Type="http://schemas.openxmlformats.org/officeDocument/2006/relationships/slideLayout" Target="../slideLayouts/slideLayout183.xml"/><Relationship Id="rId48" Type="http://schemas.openxmlformats.org/officeDocument/2006/relationships/slideLayout" Target="../slideLayouts/slideLayout188.xml"/><Relationship Id="rId56" Type="http://schemas.openxmlformats.org/officeDocument/2006/relationships/theme" Target="../theme/theme5.xml"/><Relationship Id="rId8" Type="http://schemas.openxmlformats.org/officeDocument/2006/relationships/slideLayout" Target="../slideLayouts/slideLayout148.xml"/><Relationship Id="rId51" Type="http://schemas.openxmlformats.org/officeDocument/2006/relationships/slideLayout" Target="../slideLayouts/slideLayout191.xml"/><Relationship Id="rId3"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12192000" cy="1061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Roboto"/>
              <a:ea typeface="Roboto"/>
              <a:cs typeface="Roboto"/>
              <a:sym typeface="Roboto"/>
            </a:endParaRPr>
          </a:p>
        </p:txBody>
      </p:sp>
      <p:sp>
        <p:nvSpPr>
          <p:cNvPr id="11" name="Google Shape;11;p1"/>
          <p:cNvSpPr txBox="1">
            <a:spLocks noGrp="1"/>
          </p:cNvSpPr>
          <p:nvPr>
            <p:ph type="title"/>
          </p:nvPr>
        </p:nvSpPr>
        <p:spPr>
          <a:xfrm>
            <a:off x="91438" y="243035"/>
            <a:ext cx="9853800" cy="5373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2"/>
              </a:buClr>
              <a:buSzPts val="2400"/>
              <a:buFont typeface="Mulish"/>
              <a:buNone/>
              <a:defRPr sz="2400" b="1" i="0" u="none" strike="noStrike" cap="none">
                <a:solidFill>
                  <a:schemeClr val="lt2"/>
                </a:solidFill>
                <a:latin typeface="Mulish"/>
                <a:ea typeface="Mulish"/>
                <a:cs typeface="Mulish"/>
                <a:sym typeface="Mulish"/>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 name="Google Shape;12;p1"/>
          <p:cNvSpPr/>
          <p:nvPr/>
        </p:nvSpPr>
        <p:spPr>
          <a:xfrm>
            <a:off x="0" y="6819901"/>
            <a:ext cx="12192000" cy="38099"/>
          </a:xfrm>
          <a:custGeom>
            <a:avLst/>
            <a:gdLst/>
            <a:ahLst/>
            <a:cxnLst/>
            <a:rect l="l" t="t" r="r" b="b"/>
            <a:pathLst>
              <a:path w="12192000" h="38099" extrusionOk="0">
                <a:moveTo>
                  <a:pt x="0" y="0"/>
                </a:moveTo>
                <a:lnTo>
                  <a:pt x="12192000" y="0"/>
                </a:lnTo>
                <a:lnTo>
                  <a:pt x="12192000" y="38099"/>
                </a:lnTo>
                <a:lnTo>
                  <a:pt x="0" y="38099"/>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odern-writer">
    <p:bg>
      <p:bgPr>
        <a:solidFill>
          <a:schemeClr val="lt2"/>
        </a:solidFill>
        <a:effectLst/>
      </p:bgPr>
    </p:bg>
    <p:spTree>
      <p:nvGrpSpPr>
        <p:cNvPr id="1" name="Shape 144"/>
        <p:cNvGrpSpPr/>
        <p:nvPr/>
      </p:nvGrpSpPr>
      <p:grpSpPr>
        <a:xfrm>
          <a:off x="0" y="0"/>
          <a:ext cx="0" cy="0"/>
          <a:chOff x="0" y="0"/>
          <a:chExt cx="0" cy="0"/>
        </a:xfrm>
      </p:grpSpPr>
      <p:sp>
        <p:nvSpPr>
          <p:cNvPr id="145" name="Google Shape;145;p17"/>
          <p:cNvSpPr txBox="1">
            <a:spLocks noGrp="1"/>
          </p:cNvSpPr>
          <p:nvPr>
            <p:ph type="title"/>
          </p:nvPr>
        </p:nvSpPr>
        <p:spPr>
          <a:xfrm>
            <a:off x="415600" y="249567"/>
            <a:ext cx="11360700" cy="978000"/>
          </a:xfrm>
          <a:prstGeom prst="rect">
            <a:avLst/>
          </a:prstGeom>
          <a:noFill/>
          <a:ln>
            <a:noFill/>
          </a:ln>
        </p:spPr>
        <p:txBody>
          <a:bodyPr spcFirstLastPara="1" wrap="square" lIns="0" tIns="0" rIns="0" bIns="0" anchor="b" anchorCtr="0">
            <a:normAutofit/>
          </a:bodyPr>
          <a:lstStyle>
            <a:lvl1pPr lvl="0" rtl="0">
              <a:lnSpc>
                <a:spcPct val="90000"/>
              </a:lnSpc>
              <a:spcBef>
                <a:spcPts val="0"/>
              </a:spcBef>
              <a:spcAft>
                <a:spcPts val="0"/>
              </a:spcAft>
              <a:buClr>
                <a:schemeClr val="dk1"/>
              </a:buClr>
              <a:buSzPts val="2900"/>
              <a:buFont typeface="Lato Black"/>
              <a:buNone/>
              <a:defRPr sz="2900">
                <a:solidFill>
                  <a:schemeClr val="dk1"/>
                </a:solidFill>
                <a:latin typeface="Lato Black"/>
                <a:ea typeface="Lato Black"/>
                <a:cs typeface="Lato Black"/>
                <a:sym typeface="Lato Black"/>
              </a:defRPr>
            </a:lvl1pPr>
            <a:lvl2pPr lvl="1"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2pPr>
            <a:lvl3pPr lvl="2"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3pPr>
            <a:lvl4pPr lvl="3"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4pPr>
            <a:lvl5pPr lvl="4"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5pPr>
            <a:lvl6pPr lvl="5"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6pPr>
            <a:lvl7pPr lvl="6"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7pPr>
            <a:lvl8pPr lvl="7"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8pPr>
            <a:lvl9pPr lvl="8"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9pPr>
          </a:lstStyle>
          <a:p>
            <a:endParaRPr/>
          </a:p>
        </p:txBody>
      </p:sp>
      <p:sp>
        <p:nvSpPr>
          <p:cNvPr id="146" name="Google Shape;146;p17"/>
          <p:cNvSpPr txBox="1">
            <a:spLocks noGrp="1"/>
          </p:cNvSpPr>
          <p:nvPr>
            <p:ph type="body" idx="1"/>
          </p:nvPr>
        </p:nvSpPr>
        <p:spPr>
          <a:xfrm>
            <a:off x="415600" y="1834900"/>
            <a:ext cx="11360700" cy="4133100"/>
          </a:xfrm>
          <a:prstGeom prst="rect">
            <a:avLst/>
          </a:prstGeom>
          <a:noFill/>
          <a:ln>
            <a:noFill/>
          </a:ln>
        </p:spPr>
        <p:txBody>
          <a:bodyPr spcFirstLastPara="1" wrap="square" lIns="0" tIns="0" rIns="0" bIns="0" anchor="t" anchorCtr="0">
            <a:normAutofit/>
          </a:bodyPr>
          <a:lstStyle>
            <a:lvl1pPr marL="457200" lvl="0" indent="-311150" rtl="0">
              <a:lnSpc>
                <a:spcPct val="115000"/>
              </a:lnSpc>
              <a:spcBef>
                <a:spcPts val="0"/>
              </a:spcBef>
              <a:spcAft>
                <a:spcPts val="0"/>
              </a:spcAft>
              <a:buClr>
                <a:schemeClr val="dk2"/>
              </a:buClr>
              <a:buSzPts val="1300"/>
              <a:buFont typeface="Lato"/>
              <a:buChar char="•"/>
              <a:defRPr sz="1300">
                <a:solidFill>
                  <a:schemeClr val="dk2"/>
                </a:solidFill>
                <a:latin typeface="Lato"/>
                <a:ea typeface="Lato"/>
                <a:cs typeface="Lato"/>
                <a:sym typeface="Lato"/>
              </a:defRPr>
            </a:lvl1pPr>
            <a:lvl2pPr marL="914400" lvl="1" indent="-304800" rtl="0">
              <a:lnSpc>
                <a:spcPct val="115000"/>
              </a:lnSpc>
              <a:spcBef>
                <a:spcPts val="1300"/>
              </a:spcBef>
              <a:spcAft>
                <a:spcPts val="0"/>
              </a:spcAft>
              <a:buClr>
                <a:schemeClr val="dk2"/>
              </a:buClr>
              <a:buSzPts val="1200"/>
              <a:buFont typeface="Lato"/>
              <a:buChar char="○"/>
              <a:defRPr sz="1200">
                <a:solidFill>
                  <a:schemeClr val="dk2"/>
                </a:solidFill>
                <a:latin typeface="Lato"/>
                <a:ea typeface="Lato"/>
                <a:cs typeface="Lato"/>
                <a:sym typeface="Lato"/>
              </a:defRPr>
            </a:lvl2pPr>
            <a:lvl3pPr marL="1371600" lvl="2"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1300"/>
              </a:spcBef>
              <a:spcAft>
                <a:spcPts val="130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47" name="Google Shape;147;p17"/>
          <p:cNvSpPr txBox="1">
            <a:spLocks noGrp="1"/>
          </p:cNvSpPr>
          <p:nvPr>
            <p:ph type="sldNum" idx="12"/>
          </p:nvPr>
        </p:nvSpPr>
        <p:spPr>
          <a:xfrm>
            <a:off x="11044810" y="6091622"/>
            <a:ext cx="731700" cy="524700"/>
          </a:xfrm>
          <a:prstGeom prst="rect">
            <a:avLst/>
          </a:prstGeom>
          <a:noFill/>
          <a:ln>
            <a:noFill/>
          </a:ln>
        </p:spPr>
        <p:txBody>
          <a:bodyPr spcFirstLastPara="1" wrap="square" lIns="0" tIns="0" rIns="0" bIns="0" anchor="b" anchorCtr="0">
            <a:normAutofit/>
          </a:bodyPr>
          <a:lstStyle>
            <a:lvl1pPr lvl="0" algn="r" rtl="0">
              <a:buNone/>
              <a:defRPr sz="1100">
                <a:solidFill>
                  <a:schemeClr val="dk2"/>
                </a:solidFill>
                <a:latin typeface="Lato"/>
                <a:ea typeface="Lato"/>
                <a:cs typeface="Lato"/>
                <a:sym typeface="Lato"/>
              </a:defRPr>
            </a:lvl1pPr>
            <a:lvl2pPr lvl="1" algn="r" rtl="0">
              <a:buNone/>
              <a:defRPr sz="1100">
                <a:solidFill>
                  <a:schemeClr val="dk2"/>
                </a:solidFill>
                <a:latin typeface="Lato"/>
                <a:ea typeface="Lato"/>
                <a:cs typeface="Lato"/>
                <a:sym typeface="Lato"/>
              </a:defRPr>
            </a:lvl2pPr>
            <a:lvl3pPr lvl="2" algn="r" rtl="0">
              <a:buNone/>
              <a:defRPr sz="1100">
                <a:solidFill>
                  <a:schemeClr val="dk2"/>
                </a:solidFill>
                <a:latin typeface="Lato"/>
                <a:ea typeface="Lato"/>
                <a:cs typeface="Lato"/>
                <a:sym typeface="Lato"/>
              </a:defRPr>
            </a:lvl3pPr>
            <a:lvl4pPr lvl="3" algn="r" rtl="0">
              <a:buNone/>
              <a:defRPr sz="1100">
                <a:solidFill>
                  <a:schemeClr val="dk2"/>
                </a:solidFill>
                <a:latin typeface="Lato"/>
                <a:ea typeface="Lato"/>
                <a:cs typeface="Lato"/>
                <a:sym typeface="Lato"/>
              </a:defRPr>
            </a:lvl4pPr>
            <a:lvl5pPr lvl="4" algn="r" rtl="0">
              <a:buNone/>
              <a:defRPr sz="1100">
                <a:solidFill>
                  <a:schemeClr val="dk2"/>
                </a:solidFill>
                <a:latin typeface="Lato"/>
                <a:ea typeface="Lato"/>
                <a:cs typeface="Lato"/>
                <a:sym typeface="Lato"/>
              </a:defRPr>
            </a:lvl5pPr>
            <a:lvl6pPr lvl="5" algn="r" rtl="0">
              <a:buNone/>
              <a:defRPr sz="1100">
                <a:solidFill>
                  <a:schemeClr val="dk2"/>
                </a:solidFill>
                <a:latin typeface="Lato"/>
                <a:ea typeface="Lato"/>
                <a:cs typeface="Lato"/>
                <a:sym typeface="Lato"/>
              </a:defRPr>
            </a:lvl6pPr>
            <a:lvl7pPr lvl="6" algn="r" rtl="0">
              <a:buNone/>
              <a:defRPr sz="1100">
                <a:solidFill>
                  <a:schemeClr val="dk2"/>
                </a:solidFill>
                <a:latin typeface="Lato"/>
                <a:ea typeface="Lato"/>
                <a:cs typeface="Lato"/>
                <a:sym typeface="Lato"/>
              </a:defRPr>
            </a:lvl7pPr>
            <a:lvl8pPr lvl="7" algn="r" rtl="0">
              <a:buNone/>
              <a:defRPr sz="1100">
                <a:solidFill>
                  <a:schemeClr val="dk2"/>
                </a:solidFill>
                <a:latin typeface="Lato"/>
                <a:ea typeface="Lato"/>
                <a:cs typeface="Lato"/>
                <a:sym typeface="Lato"/>
              </a:defRPr>
            </a:lvl8pPr>
            <a:lvl9pPr lvl="8" algn="r" rtl="0">
              <a:buNone/>
              <a:defRPr sz="11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920">
          <p15:clr>
            <a:srgbClr val="EA4335"/>
          </p15:clr>
        </p15:guide>
        <p15:guide id="2" orient="horz" pos="2305">
          <p15:clr>
            <a:srgbClr val="EA4335"/>
          </p15:clr>
        </p15:guide>
        <p15:guide id="3" pos="262">
          <p15:clr>
            <a:srgbClr val="EA4335"/>
          </p15:clr>
        </p15:guide>
        <p15:guide id="4" pos="7418">
          <p15:clr>
            <a:srgbClr val="EA4335"/>
          </p15:clr>
        </p15:guide>
        <p15:guide id="5" orient="horz" pos="2688">
          <p15:clr>
            <a:srgbClr val="EA4335"/>
          </p15:clr>
        </p15:guide>
        <p15:guide id="6" orient="horz" pos="1156">
          <p15:clr>
            <a:srgbClr val="EA4335"/>
          </p15:clr>
        </p15:guide>
        <p15:guide id="7" orient="horz" pos="3837">
          <p15:clr>
            <a:srgbClr val="EA4335"/>
          </p15:clr>
        </p15:guide>
        <p15:guide id="8" pos="3840">
          <p15:clr>
            <a:srgbClr val="EA4335"/>
          </p15:clr>
        </p15:guide>
        <p15:guide id="9" pos="384">
          <p15:clr>
            <a:srgbClr val="EA4335"/>
          </p15:clr>
        </p15:guide>
        <p15:guide id="10" pos="768">
          <p15:clr>
            <a:srgbClr val="EA4335"/>
          </p15:clr>
        </p15:guide>
        <p15:guide id="11" pos="1152">
          <p15:clr>
            <a:srgbClr val="EA4335"/>
          </p15:clr>
        </p15:guide>
        <p15:guide id="12" pos="1536">
          <p15:clr>
            <a:srgbClr val="EA4335"/>
          </p15:clr>
        </p15:guide>
        <p15:guide id="13" pos="1920">
          <p15:clr>
            <a:srgbClr val="EA4335"/>
          </p15:clr>
        </p15:guide>
        <p15:guide id="14" pos="2304">
          <p15:clr>
            <a:srgbClr val="EA4335"/>
          </p15:clr>
        </p15:guide>
        <p15:guide id="15" pos="2688">
          <p15:clr>
            <a:srgbClr val="EA4335"/>
          </p15:clr>
        </p15:guide>
        <p15:guide id="16" pos="3072">
          <p15:clr>
            <a:srgbClr val="EA4335"/>
          </p15:clr>
        </p15:guide>
        <p15:guide id="17" pos="3456">
          <p15:clr>
            <a:srgbClr val="EA4335"/>
          </p15:clr>
        </p15:guide>
        <p15:guide id="18" pos="4224">
          <p15:clr>
            <a:srgbClr val="EA4335"/>
          </p15:clr>
        </p15:guide>
        <p15:guide id="19" pos="4608">
          <p15:clr>
            <a:srgbClr val="EA4335"/>
          </p15:clr>
        </p15:guide>
        <p15:guide id="20" pos="4992">
          <p15:clr>
            <a:srgbClr val="EA4335"/>
          </p15:clr>
        </p15:guide>
        <p15:guide id="21" pos="5376">
          <p15:clr>
            <a:srgbClr val="EA4335"/>
          </p15:clr>
        </p15:guide>
        <p15:guide id="22" pos="5760">
          <p15:clr>
            <a:srgbClr val="EA4335"/>
          </p15:clr>
        </p15:guide>
        <p15:guide id="23" pos="6144">
          <p15:clr>
            <a:srgbClr val="EA4335"/>
          </p15:clr>
        </p15:guide>
        <p15:guide id="24" pos="6528">
          <p15:clr>
            <a:srgbClr val="EA4335"/>
          </p15:clr>
        </p15:guide>
        <p15:guide id="25" pos="6912">
          <p15:clr>
            <a:srgbClr val="EA4335"/>
          </p15:clr>
        </p15:guide>
        <p15:guide id="26" pos="7296">
          <p15:clr>
            <a:srgbClr val="EA4335"/>
          </p15:clr>
        </p15:guide>
        <p15:guide id="27" orient="horz" pos="384">
          <p15:clr>
            <a:srgbClr val="EA4335"/>
          </p15:clr>
        </p15:guide>
        <p15:guide id="28" orient="horz" pos="773">
          <p15:clr>
            <a:srgbClr val="EA4335"/>
          </p15:clr>
        </p15:guide>
        <p15:guide id="29" orient="horz" pos="1538">
          <p15:clr>
            <a:srgbClr val="EA4335"/>
          </p15:clr>
        </p15:guide>
        <p15:guide id="30" orient="horz" pos="3071">
          <p15:clr>
            <a:srgbClr val="EA4335"/>
          </p15:clr>
        </p15:guide>
        <p15:guide id="31" orient="horz" pos="3454">
          <p15:clr>
            <a:srgbClr val="EA4335"/>
          </p15:clr>
        </p15:guide>
        <p15:guide id="32" orient="horz" pos="424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modern-writer">
    <p:bg>
      <p:bgPr>
        <a:solidFill>
          <a:schemeClr val="lt2"/>
        </a:solidFill>
        <a:effectLst/>
      </p:bgPr>
    </p:bg>
    <p:spTree>
      <p:nvGrpSpPr>
        <p:cNvPr id="1" name="Shape 721"/>
        <p:cNvGrpSpPr/>
        <p:nvPr/>
      </p:nvGrpSpPr>
      <p:grpSpPr>
        <a:xfrm>
          <a:off x="0" y="0"/>
          <a:ext cx="0" cy="0"/>
          <a:chOff x="0" y="0"/>
          <a:chExt cx="0" cy="0"/>
        </a:xfrm>
      </p:grpSpPr>
      <p:sp>
        <p:nvSpPr>
          <p:cNvPr id="722" name="Google Shape;722;p66"/>
          <p:cNvSpPr txBox="1">
            <a:spLocks noGrp="1"/>
          </p:cNvSpPr>
          <p:nvPr>
            <p:ph type="title"/>
          </p:nvPr>
        </p:nvSpPr>
        <p:spPr>
          <a:xfrm>
            <a:off x="415600" y="249567"/>
            <a:ext cx="11360700" cy="978000"/>
          </a:xfrm>
          <a:prstGeom prst="rect">
            <a:avLst/>
          </a:prstGeom>
          <a:noFill/>
          <a:ln>
            <a:noFill/>
          </a:ln>
        </p:spPr>
        <p:txBody>
          <a:bodyPr spcFirstLastPara="1" wrap="square" lIns="0" tIns="0" rIns="0" bIns="0" anchor="b" anchorCtr="0">
            <a:normAutofit/>
          </a:bodyPr>
          <a:lstStyle>
            <a:lvl1pPr lvl="0" rtl="0">
              <a:lnSpc>
                <a:spcPct val="90000"/>
              </a:lnSpc>
              <a:spcBef>
                <a:spcPts val="0"/>
              </a:spcBef>
              <a:spcAft>
                <a:spcPts val="0"/>
              </a:spcAft>
              <a:buClr>
                <a:schemeClr val="dk1"/>
              </a:buClr>
              <a:buSzPts val="2900"/>
              <a:buFont typeface="Lato Black"/>
              <a:buNone/>
              <a:defRPr sz="2900">
                <a:solidFill>
                  <a:schemeClr val="dk1"/>
                </a:solidFill>
                <a:latin typeface="Lato Black"/>
                <a:ea typeface="Lato Black"/>
                <a:cs typeface="Lato Black"/>
                <a:sym typeface="Lato Black"/>
              </a:defRPr>
            </a:lvl1pPr>
            <a:lvl2pPr lvl="1"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2pPr>
            <a:lvl3pPr lvl="2"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3pPr>
            <a:lvl4pPr lvl="3"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4pPr>
            <a:lvl5pPr lvl="4"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5pPr>
            <a:lvl6pPr lvl="5"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6pPr>
            <a:lvl7pPr lvl="6"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7pPr>
            <a:lvl8pPr lvl="7"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8pPr>
            <a:lvl9pPr lvl="8"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9pPr>
          </a:lstStyle>
          <a:p>
            <a:endParaRPr/>
          </a:p>
        </p:txBody>
      </p:sp>
      <p:sp>
        <p:nvSpPr>
          <p:cNvPr id="723" name="Google Shape;723;p66"/>
          <p:cNvSpPr txBox="1">
            <a:spLocks noGrp="1"/>
          </p:cNvSpPr>
          <p:nvPr>
            <p:ph type="body" idx="1"/>
          </p:nvPr>
        </p:nvSpPr>
        <p:spPr>
          <a:xfrm>
            <a:off x="415600" y="1834900"/>
            <a:ext cx="11360700" cy="4133100"/>
          </a:xfrm>
          <a:prstGeom prst="rect">
            <a:avLst/>
          </a:prstGeom>
          <a:noFill/>
          <a:ln>
            <a:noFill/>
          </a:ln>
        </p:spPr>
        <p:txBody>
          <a:bodyPr spcFirstLastPara="1" wrap="square" lIns="0" tIns="0" rIns="0" bIns="0" anchor="t" anchorCtr="0">
            <a:normAutofit/>
          </a:bodyPr>
          <a:lstStyle>
            <a:lvl1pPr marL="457200" lvl="0" indent="-311150" rtl="0">
              <a:lnSpc>
                <a:spcPct val="115000"/>
              </a:lnSpc>
              <a:spcBef>
                <a:spcPts val="0"/>
              </a:spcBef>
              <a:spcAft>
                <a:spcPts val="0"/>
              </a:spcAft>
              <a:buClr>
                <a:schemeClr val="dk2"/>
              </a:buClr>
              <a:buSzPts val="1300"/>
              <a:buFont typeface="Lato"/>
              <a:buChar char="•"/>
              <a:defRPr sz="1300">
                <a:solidFill>
                  <a:schemeClr val="dk2"/>
                </a:solidFill>
                <a:latin typeface="Lato"/>
                <a:ea typeface="Lato"/>
                <a:cs typeface="Lato"/>
                <a:sym typeface="Lato"/>
              </a:defRPr>
            </a:lvl1pPr>
            <a:lvl2pPr marL="914400" lvl="1" indent="-304800" rtl="0">
              <a:lnSpc>
                <a:spcPct val="115000"/>
              </a:lnSpc>
              <a:spcBef>
                <a:spcPts val="1300"/>
              </a:spcBef>
              <a:spcAft>
                <a:spcPts val="0"/>
              </a:spcAft>
              <a:buClr>
                <a:schemeClr val="dk2"/>
              </a:buClr>
              <a:buSzPts val="1200"/>
              <a:buFont typeface="Lato"/>
              <a:buChar char="○"/>
              <a:defRPr sz="1200">
                <a:solidFill>
                  <a:schemeClr val="dk2"/>
                </a:solidFill>
                <a:latin typeface="Lato"/>
                <a:ea typeface="Lato"/>
                <a:cs typeface="Lato"/>
                <a:sym typeface="Lato"/>
              </a:defRPr>
            </a:lvl2pPr>
            <a:lvl3pPr marL="1371600" lvl="2"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1300"/>
              </a:spcBef>
              <a:spcAft>
                <a:spcPts val="130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724" name="Google Shape;724;p66"/>
          <p:cNvSpPr txBox="1">
            <a:spLocks noGrp="1"/>
          </p:cNvSpPr>
          <p:nvPr>
            <p:ph type="sldNum" idx="12"/>
          </p:nvPr>
        </p:nvSpPr>
        <p:spPr>
          <a:xfrm>
            <a:off x="11044810" y="6091622"/>
            <a:ext cx="731700" cy="524700"/>
          </a:xfrm>
          <a:prstGeom prst="rect">
            <a:avLst/>
          </a:prstGeom>
          <a:noFill/>
          <a:ln>
            <a:noFill/>
          </a:ln>
        </p:spPr>
        <p:txBody>
          <a:bodyPr spcFirstLastPara="1" wrap="square" lIns="0" tIns="0" rIns="0" bIns="0" anchor="b" anchorCtr="0">
            <a:normAutofit/>
          </a:bodyPr>
          <a:lstStyle>
            <a:lvl1pPr lvl="0" algn="r" rtl="0">
              <a:buNone/>
              <a:defRPr sz="1100">
                <a:solidFill>
                  <a:schemeClr val="dk2"/>
                </a:solidFill>
                <a:latin typeface="Lato"/>
                <a:ea typeface="Lato"/>
                <a:cs typeface="Lato"/>
                <a:sym typeface="Lato"/>
              </a:defRPr>
            </a:lvl1pPr>
            <a:lvl2pPr lvl="1" algn="r" rtl="0">
              <a:buNone/>
              <a:defRPr sz="1100">
                <a:solidFill>
                  <a:schemeClr val="dk2"/>
                </a:solidFill>
                <a:latin typeface="Lato"/>
                <a:ea typeface="Lato"/>
                <a:cs typeface="Lato"/>
                <a:sym typeface="Lato"/>
              </a:defRPr>
            </a:lvl2pPr>
            <a:lvl3pPr lvl="2" algn="r" rtl="0">
              <a:buNone/>
              <a:defRPr sz="1100">
                <a:solidFill>
                  <a:schemeClr val="dk2"/>
                </a:solidFill>
                <a:latin typeface="Lato"/>
                <a:ea typeface="Lato"/>
                <a:cs typeface="Lato"/>
                <a:sym typeface="Lato"/>
              </a:defRPr>
            </a:lvl3pPr>
            <a:lvl4pPr lvl="3" algn="r" rtl="0">
              <a:buNone/>
              <a:defRPr sz="1100">
                <a:solidFill>
                  <a:schemeClr val="dk2"/>
                </a:solidFill>
                <a:latin typeface="Lato"/>
                <a:ea typeface="Lato"/>
                <a:cs typeface="Lato"/>
                <a:sym typeface="Lato"/>
              </a:defRPr>
            </a:lvl4pPr>
            <a:lvl5pPr lvl="4" algn="r" rtl="0">
              <a:buNone/>
              <a:defRPr sz="1100">
                <a:solidFill>
                  <a:schemeClr val="dk2"/>
                </a:solidFill>
                <a:latin typeface="Lato"/>
                <a:ea typeface="Lato"/>
                <a:cs typeface="Lato"/>
                <a:sym typeface="Lato"/>
              </a:defRPr>
            </a:lvl5pPr>
            <a:lvl6pPr lvl="5" algn="r" rtl="0">
              <a:buNone/>
              <a:defRPr sz="1100">
                <a:solidFill>
                  <a:schemeClr val="dk2"/>
                </a:solidFill>
                <a:latin typeface="Lato"/>
                <a:ea typeface="Lato"/>
                <a:cs typeface="Lato"/>
                <a:sym typeface="Lato"/>
              </a:defRPr>
            </a:lvl6pPr>
            <a:lvl7pPr lvl="6" algn="r" rtl="0">
              <a:buNone/>
              <a:defRPr sz="1100">
                <a:solidFill>
                  <a:schemeClr val="dk2"/>
                </a:solidFill>
                <a:latin typeface="Lato"/>
                <a:ea typeface="Lato"/>
                <a:cs typeface="Lato"/>
                <a:sym typeface="Lato"/>
              </a:defRPr>
            </a:lvl7pPr>
            <a:lvl8pPr lvl="7" algn="r" rtl="0">
              <a:buNone/>
              <a:defRPr sz="1100">
                <a:solidFill>
                  <a:schemeClr val="dk2"/>
                </a:solidFill>
                <a:latin typeface="Lato"/>
                <a:ea typeface="Lato"/>
                <a:cs typeface="Lato"/>
                <a:sym typeface="Lato"/>
              </a:defRPr>
            </a:lvl8pPr>
            <a:lvl9pPr lvl="8" algn="r" rtl="0">
              <a:buNone/>
              <a:defRPr sz="11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920">
          <p15:clr>
            <a:srgbClr val="EA4335"/>
          </p15:clr>
        </p15:guide>
        <p15:guide id="2" orient="horz" pos="2305">
          <p15:clr>
            <a:srgbClr val="EA4335"/>
          </p15:clr>
        </p15:guide>
        <p15:guide id="3" pos="262">
          <p15:clr>
            <a:srgbClr val="EA4335"/>
          </p15:clr>
        </p15:guide>
        <p15:guide id="4" pos="7418">
          <p15:clr>
            <a:srgbClr val="EA4335"/>
          </p15:clr>
        </p15:guide>
        <p15:guide id="5" orient="horz" pos="2688">
          <p15:clr>
            <a:srgbClr val="EA4335"/>
          </p15:clr>
        </p15:guide>
        <p15:guide id="6" orient="horz" pos="1156">
          <p15:clr>
            <a:srgbClr val="EA4335"/>
          </p15:clr>
        </p15:guide>
        <p15:guide id="7" orient="horz" pos="3837">
          <p15:clr>
            <a:srgbClr val="EA4335"/>
          </p15:clr>
        </p15:guide>
        <p15:guide id="8" pos="3840">
          <p15:clr>
            <a:srgbClr val="EA4335"/>
          </p15:clr>
        </p15:guide>
        <p15:guide id="9" pos="384">
          <p15:clr>
            <a:srgbClr val="EA4335"/>
          </p15:clr>
        </p15:guide>
        <p15:guide id="10" pos="768">
          <p15:clr>
            <a:srgbClr val="EA4335"/>
          </p15:clr>
        </p15:guide>
        <p15:guide id="11" pos="1152">
          <p15:clr>
            <a:srgbClr val="EA4335"/>
          </p15:clr>
        </p15:guide>
        <p15:guide id="12" pos="1536">
          <p15:clr>
            <a:srgbClr val="EA4335"/>
          </p15:clr>
        </p15:guide>
        <p15:guide id="13" pos="1920">
          <p15:clr>
            <a:srgbClr val="EA4335"/>
          </p15:clr>
        </p15:guide>
        <p15:guide id="14" pos="2304">
          <p15:clr>
            <a:srgbClr val="EA4335"/>
          </p15:clr>
        </p15:guide>
        <p15:guide id="15" pos="2688">
          <p15:clr>
            <a:srgbClr val="EA4335"/>
          </p15:clr>
        </p15:guide>
        <p15:guide id="16" pos="3072">
          <p15:clr>
            <a:srgbClr val="EA4335"/>
          </p15:clr>
        </p15:guide>
        <p15:guide id="17" pos="3456">
          <p15:clr>
            <a:srgbClr val="EA4335"/>
          </p15:clr>
        </p15:guide>
        <p15:guide id="18" pos="4224">
          <p15:clr>
            <a:srgbClr val="EA4335"/>
          </p15:clr>
        </p15:guide>
        <p15:guide id="19" pos="4608">
          <p15:clr>
            <a:srgbClr val="EA4335"/>
          </p15:clr>
        </p15:guide>
        <p15:guide id="20" pos="4992">
          <p15:clr>
            <a:srgbClr val="EA4335"/>
          </p15:clr>
        </p15:guide>
        <p15:guide id="21" pos="5376">
          <p15:clr>
            <a:srgbClr val="EA4335"/>
          </p15:clr>
        </p15:guide>
        <p15:guide id="22" pos="5760">
          <p15:clr>
            <a:srgbClr val="EA4335"/>
          </p15:clr>
        </p15:guide>
        <p15:guide id="23" pos="6144">
          <p15:clr>
            <a:srgbClr val="EA4335"/>
          </p15:clr>
        </p15:guide>
        <p15:guide id="24" pos="6528">
          <p15:clr>
            <a:srgbClr val="EA4335"/>
          </p15:clr>
        </p15:guide>
        <p15:guide id="25" pos="6912">
          <p15:clr>
            <a:srgbClr val="EA4335"/>
          </p15:clr>
        </p15:guide>
        <p15:guide id="26" pos="7296">
          <p15:clr>
            <a:srgbClr val="EA4335"/>
          </p15:clr>
        </p15:guide>
        <p15:guide id="27" orient="horz" pos="384">
          <p15:clr>
            <a:srgbClr val="EA4335"/>
          </p15:clr>
        </p15:guide>
        <p15:guide id="28" orient="horz" pos="773">
          <p15:clr>
            <a:srgbClr val="EA4335"/>
          </p15:clr>
        </p15:guide>
        <p15:guide id="29" orient="horz" pos="1538">
          <p15:clr>
            <a:srgbClr val="EA4335"/>
          </p15:clr>
        </p15:guide>
        <p15:guide id="30" orient="horz" pos="3071">
          <p15:clr>
            <a:srgbClr val="EA4335"/>
          </p15:clr>
        </p15:guide>
        <p15:guide id="31" orient="horz" pos="3454">
          <p15:clr>
            <a:srgbClr val="EA4335"/>
          </p15:clr>
        </p15:guide>
        <p15:guide id="32" orient="horz" pos="4247">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name="modern-writer">
    <p:bg>
      <p:bgPr>
        <a:solidFill>
          <a:schemeClr val="lt2"/>
        </a:solidFill>
        <a:effectLst/>
      </p:bgPr>
    </p:bg>
    <p:spTree>
      <p:nvGrpSpPr>
        <p:cNvPr id="1" name="Shape 1268"/>
        <p:cNvGrpSpPr/>
        <p:nvPr/>
      </p:nvGrpSpPr>
      <p:grpSpPr>
        <a:xfrm>
          <a:off x="0" y="0"/>
          <a:ext cx="0" cy="0"/>
          <a:chOff x="0" y="0"/>
          <a:chExt cx="0" cy="0"/>
        </a:xfrm>
      </p:grpSpPr>
      <p:sp>
        <p:nvSpPr>
          <p:cNvPr id="1269" name="Google Shape;1269;p103"/>
          <p:cNvSpPr txBox="1">
            <a:spLocks noGrp="1"/>
          </p:cNvSpPr>
          <p:nvPr>
            <p:ph type="title"/>
          </p:nvPr>
        </p:nvSpPr>
        <p:spPr>
          <a:xfrm>
            <a:off x="415600" y="249567"/>
            <a:ext cx="11360700" cy="978000"/>
          </a:xfrm>
          <a:prstGeom prst="rect">
            <a:avLst/>
          </a:prstGeom>
          <a:noFill/>
          <a:ln>
            <a:noFill/>
          </a:ln>
        </p:spPr>
        <p:txBody>
          <a:bodyPr spcFirstLastPara="1" wrap="square" lIns="0" tIns="0" rIns="0" bIns="0" anchor="b" anchorCtr="0">
            <a:normAutofit/>
          </a:bodyPr>
          <a:lstStyle>
            <a:lvl1pPr lvl="0" rtl="0">
              <a:lnSpc>
                <a:spcPct val="90000"/>
              </a:lnSpc>
              <a:spcBef>
                <a:spcPts val="0"/>
              </a:spcBef>
              <a:spcAft>
                <a:spcPts val="0"/>
              </a:spcAft>
              <a:buClr>
                <a:schemeClr val="dk1"/>
              </a:buClr>
              <a:buSzPts val="2900"/>
              <a:buFont typeface="Lato Black"/>
              <a:buNone/>
              <a:defRPr sz="2900">
                <a:solidFill>
                  <a:schemeClr val="dk1"/>
                </a:solidFill>
                <a:latin typeface="Lato Black"/>
                <a:ea typeface="Lato Black"/>
                <a:cs typeface="Lato Black"/>
                <a:sym typeface="Lato Black"/>
              </a:defRPr>
            </a:lvl1pPr>
            <a:lvl2pPr lvl="1"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2pPr>
            <a:lvl3pPr lvl="2"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3pPr>
            <a:lvl4pPr lvl="3"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4pPr>
            <a:lvl5pPr lvl="4"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5pPr>
            <a:lvl6pPr lvl="5"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6pPr>
            <a:lvl7pPr lvl="6"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7pPr>
            <a:lvl8pPr lvl="7"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8pPr>
            <a:lvl9pPr lvl="8"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9pPr>
          </a:lstStyle>
          <a:p>
            <a:endParaRPr/>
          </a:p>
        </p:txBody>
      </p:sp>
      <p:sp>
        <p:nvSpPr>
          <p:cNvPr id="1270" name="Google Shape;1270;p103"/>
          <p:cNvSpPr txBox="1">
            <a:spLocks noGrp="1"/>
          </p:cNvSpPr>
          <p:nvPr>
            <p:ph type="body" idx="1"/>
          </p:nvPr>
        </p:nvSpPr>
        <p:spPr>
          <a:xfrm>
            <a:off x="415600" y="1834900"/>
            <a:ext cx="11360700" cy="4133100"/>
          </a:xfrm>
          <a:prstGeom prst="rect">
            <a:avLst/>
          </a:prstGeom>
          <a:noFill/>
          <a:ln>
            <a:noFill/>
          </a:ln>
        </p:spPr>
        <p:txBody>
          <a:bodyPr spcFirstLastPara="1" wrap="square" lIns="0" tIns="0" rIns="0" bIns="0" anchor="t" anchorCtr="0">
            <a:normAutofit/>
          </a:bodyPr>
          <a:lstStyle>
            <a:lvl1pPr marL="457200" lvl="0" indent="-311150" rtl="0">
              <a:lnSpc>
                <a:spcPct val="115000"/>
              </a:lnSpc>
              <a:spcBef>
                <a:spcPts val="0"/>
              </a:spcBef>
              <a:spcAft>
                <a:spcPts val="0"/>
              </a:spcAft>
              <a:buClr>
                <a:schemeClr val="dk2"/>
              </a:buClr>
              <a:buSzPts val="1300"/>
              <a:buFont typeface="Lato"/>
              <a:buChar char="•"/>
              <a:defRPr sz="1300">
                <a:solidFill>
                  <a:schemeClr val="dk2"/>
                </a:solidFill>
                <a:latin typeface="Lato"/>
                <a:ea typeface="Lato"/>
                <a:cs typeface="Lato"/>
                <a:sym typeface="Lato"/>
              </a:defRPr>
            </a:lvl1pPr>
            <a:lvl2pPr marL="914400" lvl="1" indent="-304800" rtl="0">
              <a:lnSpc>
                <a:spcPct val="115000"/>
              </a:lnSpc>
              <a:spcBef>
                <a:spcPts val="1300"/>
              </a:spcBef>
              <a:spcAft>
                <a:spcPts val="0"/>
              </a:spcAft>
              <a:buClr>
                <a:schemeClr val="dk2"/>
              </a:buClr>
              <a:buSzPts val="1200"/>
              <a:buFont typeface="Lato"/>
              <a:buChar char="○"/>
              <a:defRPr sz="1200">
                <a:solidFill>
                  <a:schemeClr val="dk2"/>
                </a:solidFill>
                <a:latin typeface="Lato"/>
                <a:ea typeface="Lato"/>
                <a:cs typeface="Lato"/>
                <a:sym typeface="Lato"/>
              </a:defRPr>
            </a:lvl2pPr>
            <a:lvl3pPr marL="1371600" lvl="2"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1300"/>
              </a:spcBef>
              <a:spcAft>
                <a:spcPts val="130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271" name="Google Shape;1271;p103"/>
          <p:cNvSpPr txBox="1">
            <a:spLocks noGrp="1"/>
          </p:cNvSpPr>
          <p:nvPr>
            <p:ph type="sldNum" idx="12"/>
          </p:nvPr>
        </p:nvSpPr>
        <p:spPr>
          <a:xfrm>
            <a:off x="11044810" y="6091622"/>
            <a:ext cx="731700" cy="524700"/>
          </a:xfrm>
          <a:prstGeom prst="rect">
            <a:avLst/>
          </a:prstGeom>
          <a:noFill/>
          <a:ln>
            <a:noFill/>
          </a:ln>
        </p:spPr>
        <p:txBody>
          <a:bodyPr spcFirstLastPara="1" wrap="square" lIns="0" tIns="0" rIns="0" bIns="0" anchor="b" anchorCtr="0">
            <a:normAutofit/>
          </a:bodyPr>
          <a:lstStyle>
            <a:lvl1pPr lvl="0" algn="r" rtl="0">
              <a:buNone/>
              <a:defRPr sz="1100">
                <a:solidFill>
                  <a:schemeClr val="dk2"/>
                </a:solidFill>
                <a:latin typeface="Lato"/>
                <a:ea typeface="Lato"/>
                <a:cs typeface="Lato"/>
                <a:sym typeface="Lato"/>
              </a:defRPr>
            </a:lvl1pPr>
            <a:lvl2pPr lvl="1" algn="r" rtl="0">
              <a:buNone/>
              <a:defRPr sz="1100">
                <a:solidFill>
                  <a:schemeClr val="dk2"/>
                </a:solidFill>
                <a:latin typeface="Lato"/>
                <a:ea typeface="Lato"/>
                <a:cs typeface="Lato"/>
                <a:sym typeface="Lato"/>
              </a:defRPr>
            </a:lvl2pPr>
            <a:lvl3pPr lvl="2" algn="r" rtl="0">
              <a:buNone/>
              <a:defRPr sz="1100">
                <a:solidFill>
                  <a:schemeClr val="dk2"/>
                </a:solidFill>
                <a:latin typeface="Lato"/>
                <a:ea typeface="Lato"/>
                <a:cs typeface="Lato"/>
                <a:sym typeface="Lato"/>
              </a:defRPr>
            </a:lvl3pPr>
            <a:lvl4pPr lvl="3" algn="r" rtl="0">
              <a:buNone/>
              <a:defRPr sz="1100">
                <a:solidFill>
                  <a:schemeClr val="dk2"/>
                </a:solidFill>
                <a:latin typeface="Lato"/>
                <a:ea typeface="Lato"/>
                <a:cs typeface="Lato"/>
                <a:sym typeface="Lato"/>
              </a:defRPr>
            </a:lvl4pPr>
            <a:lvl5pPr lvl="4" algn="r" rtl="0">
              <a:buNone/>
              <a:defRPr sz="1100">
                <a:solidFill>
                  <a:schemeClr val="dk2"/>
                </a:solidFill>
                <a:latin typeface="Lato"/>
                <a:ea typeface="Lato"/>
                <a:cs typeface="Lato"/>
                <a:sym typeface="Lato"/>
              </a:defRPr>
            </a:lvl5pPr>
            <a:lvl6pPr lvl="5" algn="r" rtl="0">
              <a:buNone/>
              <a:defRPr sz="1100">
                <a:solidFill>
                  <a:schemeClr val="dk2"/>
                </a:solidFill>
                <a:latin typeface="Lato"/>
                <a:ea typeface="Lato"/>
                <a:cs typeface="Lato"/>
                <a:sym typeface="Lato"/>
              </a:defRPr>
            </a:lvl6pPr>
            <a:lvl7pPr lvl="6" algn="r" rtl="0">
              <a:buNone/>
              <a:defRPr sz="1100">
                <a:solidFill>
                  <a:schemeClr val="dk2"/>
                </a:solidFill>
                <a:latin typeface="Lato"/>
                <a:ea typeface="Lato"/>
                <a:cs typeface="Lato"/>
                <a:sym typeface="Lato"/>
              </a:defRPr>
            </a:lvl7pPr>
            <a:lvl8pPr lvl="7" algn="r" rtl="0">
              <a:buNone/>
              <a:defRPr sz="1100">
                <a:solidFill>
                  <a:schemeClr val="dk2"/>
                </a:solidFill>
                <a:latin typeface="Lato"/>
                <a:ea typeface="Lato"/>
                <a:cs typeface="Lato"/>
                <a:sym typeface="Lato"/>
              </a:defRPr>
            </a:lvl8pPr>
            <a:lvl9pPr lvl="8" algn="r" rtl="0">
              <a:buNone/>
              <a:defRPr sz="11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85" r:id="rId39"/>
    <p:sldLayoutId id="2147483786" r:id="rId40"/>
    <p:sldLayoutId id="2147483787" r:id="rId4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920">
          <p15:clr>
            <a:srgbClr val="EA4335"/>
          </p15:clr>
        </p15:guide>
        <p15:guide id="2" orient="horz" pos="2305">
          <p15:clr>
            <a:srgbClr val="EA4335"/>
          </p15:clr>
        </p15:guide>
        <p15:guide id="3" pos="262">
          <p15:clr>
            <a:srgbClr val="EA4335"/>
          </p15:clr>
        </p15:guide>
        <p15:guide id="4" pos="7418">
          <p15:clr>
            <a:srgbClr val="EA4335"/>
          </p15:clr>
        </p15:guide>
        <p15:guide id="5" orient="horz" pos="2688">
          <p15:clr>
            <a:srgbClr val="EA4335"/>
          </p15:clr>
        </p15:guide>
        <p15:guide id="6" orient="horz" pos="1156">
          <p15:clr>
            <a:srgbClr val="EA4335"/>
          </p15:clr>
        </p15:guide>
        <p15:guide id="7" orient="horz" pos="3837">
          <p15:clr>
            <a:srgbClr val="EA4335"/>
          </p15:clr>
        </p15:guide>
        <p15:guide id="8" pos="3840">
          <p15:clr>
            <a:srgbClr val="EA4335"/>
          </p15:clr>
        </p15:guide>
        <p15:guide id="9" pos="384">
          <p15:clr>
            <a:srgbClr val="EA4335"/>
          </p15:clr>
        </p15:guide>
        <p15:guide id="10" pos="768">
          <p15:clr>
            <a:srgbClr val="EA4335"/>
          </p15:clr>
        </p15:guide>
        <p15:guide id="11" pos="1152">
          <p15:clr>
            <a:srgbClr val="EA4335"/>
          </p15:clr>
        </p15:guide>
        <p15:guide id="12" pos="1536">
          <p15:clr>
            <a:srgbClr val="EA4335"/>
          </p15:clr>
        </p15:guide>
        <p15:guide id="13" pos="1920">
          <p15:clr>
            <a:srgbClr val="EA4335"/>
          </p15:clr>
        </p15:guide>
        <p15:guide id="14" pos="2304">
          <p15:clr>
            <a:srgbClr val="EA4335"/>
          </p15:clr>
        </p15:guide>
        <p15:guide id="15" pos="2688">
          <p15:clr>
            <a:srgbClr val="EA4335"/>
          </p15:clr>
        </p15:guide>
        <p15:guide id="16" pos="3072">
          <p15:clr>
            <a:srgbClr val="EA4335"/>
          </p15:clr>
        </p15:guide>
        <p15:guide id="17" pos="3456">
          <p15:clr>
            <a:srgbClr val="EA4335"/>
          </p15:clr>
        </p15:guide>
        <p15:guide id="18" pos="4224">
          <p15:clr>
            <a:srgbClr val="EA4335"/>
          </p15:clr>
        </p15:guide>
        <p15:guide id="19" pos="4608">
          <p15:clr>
            <a:srgbClr val="EA4335"/>
          </p15:clr>
        </p15:guide>
        <p15:guide id="20" pos="4992">
          <p15:clr>
            <a:srgbClr val="EA4335"/>
          </p15:clr>
        </p15:guide>
        <p15:guide id="21" pos="5376">
          <p15:clr>
            <a:srgbClr val="EA4335"/>
          </p15:clr>
        </p15:guide>
        <p15:guide id="22" pos="5760">
          <p15:clr>
            <a:srgbClr val="EA4335"/>
          </p15:clr>
        </p15:guide>
        <p15:guide id="23" pos="6144">
          <p15:clr>
            <a:srgbClr val="EA4335"/>
          </p15:clr>
        </p15:guide>
        <p15:guide id="24" pos="6528">
          <p15:clr>
            <a:srgbClr val="EA4335"/>
          </p15:clr>
        </p15:guide>
        <p15:guide id="25" pos="6912">
          <p15:clr>
            <a:srgbClr val="EA4335"/>
          </p15:clr>
        </p15:guide>
        <p15:guide id="26" pos="7296">
          <p15:clr>
            <a:srgbClr val="EA4335"/>
          </p15:clr>
        </p15:guide>
        <p15:guide id="27" orient="horz" pos="384">
          <p15:clr>
            <a:srgbClr val="EA4335"/>
          </p15:clr>
        </p15:guide>
        <p15:guide id="28" orient="horz" pos="773">
          <p15:clr>
            <a:srgbClr val="EA4335"/>
          </p15:clr>
        </p15:guide>
        <p15:guide id="29" orient="horz" pos="1538">
          <p15:clr>
            <a:srgbClr val="EA4335"/>
          </p15:clr>
        </p15:guide>
        <p15:guide id="30" orient="horz" pos="3071">
          <p15:clr>
            <a:srgbClr val="EA4335"/>
          </p15:clr>
        </p15:guide>
        <p15:guide id="31" orient="horz" pos="3454">
          <p15:clr>
            <a:srgbClr val="EA4335"/>
          </p15:clr>
        </p15:guide>
        <p15:guide id="32" orient="horz" pos="4247">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name="modern-writer">
    <p:bg>
      <p:bgPr>
        <a:solidFill>
          <a:schemeClr val="lt2"/>
        </a:solidFill>
        <a:effectLst/>
      </p:bgPr>
    </p:bg>
    <p:spTree>
      <p:nvGrpSpPr>
        <p:cNvPr id="1" name="Shape 1853"/>
        <p:cNvGrpSpPr/>
        <p:nvPr/>
      </p:nvGrpSpPr>
      <p:grpSpPr>
        <a:xfrm>
          <a:off x="0" y="0"/>
          <a:ext cx="0" cy="0"/>
          <a:chOff x="0" y="0"/>
          <a:chExt cx="0" cy="0"/>
        </a:xfrm>
      </p:grpSpPr>
      <p:sp>
        <p:nvSpPr>
          <p:cNvPr id="1854" name="Google Shape;1854;p145"/>
          <p:cNvSpPr txBox="1">
            <a:spLocks noGrp="1"/>
          </p:cNvSpPr>
          <p:nvPr>
            <p:ph type="title"/>
          </p:nvPr>
        </p:nvSpPr>
        <p:spPr>
          <a:xfrm>
            <a:off x="415600" y="249567"/>
            <a:ext cx="11360700" cy="978000"/>
          </a:xfrm>
          <a:prstGeom prst="rect">
            <a:avLst/>
          </a:prstGeom>
          <a:noFill/>
          <a:ln>
            <a:noFill/>
          </a:ln>
        </p:spPr>
        <p:txBody>
          <a:bodyPr spcFirstLastPara="1" wrap="square" lIns="0" tIns="0" rIns="0" bIns="0" anchor="b" anchorCtr="0">
            <a:normAutofit/>
          </a:bodyPr>
          <a:lstStyle>
            <a:lvl1pPr lvl="0" rtl="0">
              <a:lnSpc>
                <a:spcPct val="90000"/>
              </a:lnSpc>
              <a:spcBef>
                <a:spcPts val="0"/>
              </a:spcBef>
              <a:spcAft>
                <a:spcPts val="0"/>
              </a:spcAft>
              <a:buClr>
                <a:schemeClr val="dk1"/>
              </a:buClr>
              <a:buSzPts val="2900"/>
              <a:buFont typeface="Lato Black"/>
              <a:buNone/>
              <a:defRPr sz="2900">
                <a:solidFill>
                  <a:schemeClr val="dk1"/>
                </a:solidFill>
                <a:latin typeface="Lato Black"/>
                <a:ea typeface="Lato Black"/>
                <a:cs typeface="Lato Black"/>
                <a:sym typeface="Lato Black"/>
              </a:defRPr>
            </a:lvl1pPr>
            <a:lvl2pPr lvl="1"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2pPr>
            <a:lvl3pPr lvl="2"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3pPr>
            <a:lvl4pPr lvl="3"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4pPr>
            <a:lvl5pPr lvl="4"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5pPr>
            <a:lvl6pPr lvl="5"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6pPr>
            <a:lvl7pPr lvl="6"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7pPr>
            <a:lvl8pPr lvl="7"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8pPr>
            <a:lvl9pPr lvl="8" rtl="0">
              <a:spcBef>
                <a:spcPts val="0"/>
              </a:spcBef>
              <a:spcAft>
                <a:spcPts val="0"/>
              </a:spcAft>
              <a:buClr>
                <a:srgbClr val="F72546"/>
              </a:buClr>
              <a:buSzPts val="3200"/>
              <a:buFont typeface="Lato Black"/>
              <a:buNone/>
              <a:defRPr sz="3200">
                <a:solidFill>
                  <a:srgbClr val="F72546"/>
                </a:solidFill>
                <a:latin typeface="Lato Black"/>
                <a:ea typeface="Lato Black"/>
                <a:cs typeface="Lato Black"/>
                <a:sym typeface="Lato Black"/>
              </a:defRPr>
            </a:lvl9pPr>
          </a:lstStyle>
          <a:p>
            <a:endParaRPr/>
          </a:p>
        </p:txBody>
      </p:sp>
      <p:sp>
        <p:nvSpPr>
          <p:cNvPr id="1855" name="Google Shape;1855;p145"/>
          <p:cNvSpPr txBox="1">
            <a:spLocks noGrp="1"/>
          </p:cNvSpPr>
          <p:nvPr>
            <p:ph type="body" idx="1"/>
          </p:nvPr>
        </p:nvSpPr>
        <p:spPr>
          <a:xfrm>
            <a:off x="415600" y="1834900"/>
            <a:ext cx="11360700" cy="4133100"/>
          </a:xfrm>
          <a:prstGeom prst="rect">
            <a:avLst/>
          </a:prstGeom>
          <a:noFill/>
          <a:ln>
            <a:noFill/>
          </a:ln>
        </p:spPr>
        <p:txBody>
          <a:bodyPr spcFirstLastPara="1" wrap="square" lIns="0" tIns="0" rIns="0" bIns="0" anchor="t" anchorCtr="0">
            <a:normAutofit/>
          </a:bodyPr>
          <a:lstStyle>
            <a:lvl1pPr marL="457200" lvl="0" indent="-311150" rtl="0">
              <a:lnSpc>
                <a:spcPct val="115000"/>
              </a:lnSpc>
              <a:spcBef>
                <a:spcPts val="0"/>
              </a:spcBef>
              <a:spcAft>
                <a:spcPts val="0"/>
              </a:spcAft>
              <a:buClr>
                <a:schemeClr val="dk2"/>
              </a:buClr>
              <a:buSzPts val="1300"/>
              <a:buFont typeface="Lato"/>
              <a:buChar char="•"/>
              <a:defRPr sz="1300">
                <a:solidFill>
                  <a:schemeClr val="dk2"/>
                </a:solidFill>
                <a:latin typeface="Lato"/>
                <a:ea typeface="Lato"/>
                <a:cs typeface="Lato"/>
                <a:sym typeface="Lato"/>
              </a:defRPr>
            </a:lvl1pPr>
            <a:lvl2pPr marL="914400" lvl="1" indent="-304800" rtl="0">
              <a:lnSpc>
                <a:spcPct val="115000"/>
              </a:lnSpc>
              <a:spcBef>
                <a:spcPts val="1300"/>
              </a:spcBef>
              <a:spcAft>
                <a:spcPts val="0"/>
              </a:spcAft>
              <a:buClr>
                <a:schemeClr val="dk2"/>
              </a:buClr>
              <a:buSzPts val="1200"/>
              <a:buFont typeface="Lato"/>
              <a:buChar char="○"/>
              <a:defRPr sz="1200">
                <a:solidFill>
                  <a:schemeClr val="dk2"/>
                </a:solidFill>
                <a:latin typeface="Lato"/>
                <a:ea typeface="Lato"/>
                <a:cs typeface="Lato"/>
                <a:sym typeface="Lato"/>
              </a:defRPr>
            </a:lvl2pPr>
            <a:lvl3pPr marL="1371600" lvl="2"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3pPr>
            <a:lvl4pPr marL="1828800" lvl="3"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4pPr>
            <a:lvl5pPr marL="2286000" lvl="4"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5pPr>
            <a:lvl6pPr marL="2743200" lvl="5"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6pPr>
            <a:lvl7pPr marL="3200400" lvl="6"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7pPr>
            <a:lvl8pPr marL="3657600" lvl="7" indent="-298450" rtl="0">
              <a:lnSpc>
                <a:spcPct val="115000"/>
              </a:lnSpc>
              <a:spcBef>
                <a:spcPts val="1300"/>
              </a:spcBef>
              <a:spcAft>
                <a:spcPts val="0"/>
              </a:spcAft>
              <a:buClr>
                <a:schemeClr val="dk2"/>
              </a:buClr>
              <a:buSzPts val="1100"/>
              <a:buFont typeface="Lato"/>
              <a:buChar char="○"/>
              <a:defRPr sz="1100">
                <a:solidFill>
                  <a:schemeClr val="dk2"/>
                </a:solidFill>
                <a:latin typeface="Lato"/>
                <a:ea typeface="Lato"/>
                <a:cs typeface="Lato"/>
                <a:sym typeface="Lato"/>
              </a:defRPr>
            </a:lvl8pPr>
            <a:lvl9pPr marL="4114800" lvl="8" indent="-298450" rtl="0">
              <a:lnSpc>
                <a:spcPct val="115000"/>
              </a:lnSpc>
              <a:spcBef>
                <a:spcPts val="1300"/>
              </a:spcBef>
              <a:spcAft>
                <a:spcPts val="1300"/>
              </a:spcAft>
              <a:buClr>
                <a:schemeClr val="dk2"/>
              </a:buClr>
              <a:buSzPts val="1100"/>
              <a:buFont typeface="Lato"/>
              <a:buChar char="•"/>
              <a:defRPr sz="1100">
                <a:solidFill>
                  <a:schemeClr val="dk2"/>
                </a:solidFill>
                <a:latin typeface="Lato"/>
                <a:ea typeface="Lato"/>
                <a:cs typeface="Lato"/>
                <a:sym typeface="Lato"/>
              </a:defRPr>
            </a:lvl9pPr>
          </a:lstStyle>
          <a:p>
            <a:endParaRPr/>
          </a:p>
        </p:txBody>
      </p:sp>
      <p:sp>
        <p:nvSpPr>
          <p:cNvPr id="1856" name="Google Shape;1856;p145"/>
          <p:cNvSpPr txBox="1">
            <a:spLocks noGrp="1"/>
          </p:cNvSpPr>
          <p:nvPr>
            <p:ph type="sldNum" idx="12"/>
          </p:nvPr>
        </p:nvSpPr>
        <p:spPr>
          <a:xfrm>
            <a:off x="11044810" y="6091622"/>
            <a:ext cx="731700" cy="524700"/>
          </a:xfrm>
          <a:prstGeom prst="rect">
            <a:avLst/>
          </a:prstGeom>
          <a:noFill/>
          <a:ln>
            <a:noFill/>
          </a:ln>
        </p:spPr>
        <p:txBody>
          <a:bodyPr spcFirstLastPara="1" wrap="square" lIns="0" tIns="0" rIns="0" bIns="0" anchor="b" anchorCtr="0">
            <a:normAutofit/>
          </a:bodyPr>
          <a:lstStyle>
            <a:lvl1pPr lvl="0" algn="r" rtl="0">
              <a:buNone/>
              <a:defRPr sz="1100">
                <a:solidFill>
                  <a:schemeClr val="dk2"/>
                </a:solidFill>
                <a:latin typeface="Lato"/>
                <a:ea typeface="Lato"/>
                <a:cs typeface="Lato"/>
                <a:sym typeface="Lato"/>
              </a:defRPr>
            </a:lvl1pPr>
            <a:lvl2pPr lvl="1" algn="r" rtl="0">
              <a:buNone/>
              <a:defRPr sz="1100">
                <a:solidFill>
                  <a:schemeClr val="dk2"/>
                </a:solidFill>
                <a:latin typeface="Lato"/>
                <a:ea typeface="Lato"/>
                <a:cs typeface="Lato"/>
                <a:sym typeface="Lato"/>
              </a:defRPr>
            </a:lvl2pPr>
            <a:lvl3pPr lvl="2" algn="r" rtl="0">
              <a:buNone/>
              <a:defRPr sz="1100">
                <a:solidFill>
                  <a:schemeClr val="dk2"/>
                </a:solidFill>
                <a:latin typeface="Lato"/>
                <a:ea typeface="Lato"/>
                <a:cs typeface="Lato"/>
                <a:sym typeface="Lato"/>
              </a:defRPr>
            </a:lvl3pPr>
            <a:lvl4pPr lvl="3" algn="r" rtl="0">
              <a:buNone/>
              <a:defRPr sz="1100">
                <a:solidFill>
                  <a:schemeClr val="dk2"/>
                </a:solidFill>
                <a:latin typeface="Lato"/>
                <a:ea typeface="Lato"/>
                <a:cs typeface="Lato"/>
                <a:sym typeface="Lato"/>
              </a:defRPr>
            </a:lvl4pPr>
            <a:lvl5pPr lvl="4" algn="r" rtl="0">
              <a:buNone/>
              <a:defRPr sz="1100">
                <a:solidFill>
                  <a:schemeClr val="dk2"/>
                </a:solidFill>
                <a:latin typeface="Lato"/>
                <a:ea typeface="Lato"/>
                <a:cs typeface="Lato"/>
                <a:sym typeface="Lato"/>
              </a:defRPr>
            </a:lvl5pPr>
            <a:lvl6pPr lvl="5" algn="r" rtl="0">
              <a:buNone/>
              <a:defRPr sz="1100">
                <a:solidFill>
                  <a:schemeClr val="dk2"/>
                </a:solidFill>
                <a:latin typeface="Lato"/>
                <a:ea typeface="Lato"/>
                <a:cs typeface="Lato"/>
                <a:sym typeface="Lato"/>
              </a:defRPr>
            </a:lvl6pPr>
            <a:lvl7pPr lvl="6" algn="r" rtl="0">
              <a:buNone/>
              <a:defRPr sz="1100">
                <a:solidFill>
                  <a:schemeClr val="dk2"/>
                </a:solidFill>
                <a:latin typeface="Lato"/>
                <a:ea typeface="Lato"/>
                <a:cs typeface="Lato"/>
                <a:sym typeface="Lato"/>
              </a:defRPr>
            </a:lvl7pPr>
            <a:lvl8pPr lvl="7" algn="r" rtl="0">
              <a:buNone/>
              <a:defRPr sz="1100">
                <a:solidFill>
                  <a:schemeClr val="dk2"/>
                </a:solidFill>
                <a:latin typeface="Lato"/>
                <a:ea typeface="Lato"/>
                <a:cs typeface="Lato"/>
                <a:sym typeface="Lato"/>
              </a:defRPr>
            </a:lvl8pPr>
            <a:lvl9pPr lvl="8" algn="r" rtl="0">
              <a:buNone/>
              <a:defRPr sz="11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29" r:id="rId42"/>
    <p:sldLayoutId id="2147483830" r:id="rId43"/>
    <p:sldLayoutId id="2147483831" r:id="rId44"/>
    <p:sldLayoutId id="2147483832" r:id="rId45"/>
    <p:sldLayoutId id="2147483833" r:id="rId46"/>
    <p:sldLayoutId id="2147483834" r:id="rId47"/>
    <p:sldLayoutId id="2147483835" r:id="rId48"/>
    <p:sldLayoutId id="2147483836" r:id="rId49"/>
    <p:sldLayoutId id="2147483837" r:id="rId50"/>
    <p:sldLayoutId id="2147483838" r:id="rId51"/>
    <p:sldLayoutId id="2147483839" r:id="rId52"/>
    <p:sldLayoutId id="2147483840" r:id="rId53"/>
    <p:sldLayoutId id="2147483841" r:id="rId54"/>
    <p:sldLayoutId id="2147483842" r:id="rId5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920">
          <p15:clr>
            <a:srgbClr val="EA4335"/>
          </p15:clr>
        </p15:guide>
        <p15:guide id="2" orient="horz" pos="2305">
          <p15:clr>
            <a:srgbClr val="EA4335"/>
          </p15:clr>
        </p15:guide>
        <p15:guide id="3" pos="262">
          <p15:clr>
            <a:srgbClr val="EA4335"/>
          </p15:clr>
        </p15:guide>
        <p15:guide id="4" pos="7418">
          <p15:clr>
            <a:srgbClr val="EA4335"/>
          </p15:clr>
        </p15:guide>
        <p15:guide id="5" orient="horz" pos="2688">
          <p15:clr>
            <a:srgbClr val="EA4335"/>
          </p15:clr>
        </p15:guide>
        <p15:guide id="6" orient="horz" pos="1156">
          <p15:clr>
            <a:srgbClr val="EA4335"/>
          </p15:clr>
        </p15:guide>
        <p15:guide id="7" orient="horz" pos="3837">
          <p15:clr>
            <a:srgbClr val="EA4335"/>
          </p15:clr>
        </p15:guide>
        <p15:guide id="8" pos="3840">
          <p15:clr>
            <a:srgbClr val="EA4335"/>
          </p15:clr>
        </p15:guide>
        <p15:guide id="9" pos="384">
          <p15:clr>
            <a:srgbClr val="EA4335"/>
          </p15:clr>
        </p15:guide>
        <p15:guide id="10" pos="768">
          <p15:clr>
            <a:srgbClr val="EA4335"/>
          </p15:clr>
        </p15:guide>
        <p15:guide id="11" pos="1152">
          <p15:clr>
            <a:srgbClr val="EA4335"/>
          </p15:clr>
        </p15:guide>
        <p15:guide id="12" pos="1536">
          <p15:clr>
            <a:srgbClr val="EA4335"/>
          </p15:clr>
        </p15:guide>
        <p15:guide id="13" pos="1920">
          <p15:clr>
            <a:srgbClr val="EA4335"/>
          </p15:clr>
        </p15:guide>
        <p15:guide id="14" pos="2304">
          <p15:clr>
            <a:srgbClr val="EA4335"/>
          </p15:clr>
        </p15:guide>
        <p15:guide id="15" pos="2688">
          <p15:clr>
            <a:srgbClr val="EA4335"/>
          </p15:clr>
        </p15:guide>
        <p15:guide id="16" pos="3072">
          <p15:clr>
            <a:srgbClr val="EA4335"/>
          </p15:clr>
        </p15:guide>
        <p15:guide id="17" pos="3456">
          <p15:clr>
            <a:srgbClr val="EA4335"/>
          </p15:clr>
        </p15:guide>
        <p15:guide id="18" pos="4224">
          <p15:clr>
            <a:srgbClr val="EA4335"/>
          </p15:clr>
        </p15:guide>
        <p15:guide id="19" pos="4608">
          <p15:clr>
            <a:srgbClr val="EA4335"/>
          </p15:clr>
        </p15:guide>
        <p15:guide id="20" pos="4992">
          <p15:clr>
            <a:srgbClr val="EA4335"/>
          </p15:clr>
        </p15:guide>
        <p15:guide id="21" pos="5376">
          <p15:clr>
            <a:srgbClr val="EA4335"/>
          </p15:clr>
        </p15:guide>
        <p15:guide id="22" pos="5760">
          <p15:clr>
            <a:srgbClr val="EA4335"/>
          </p15:clr>
        </p15:guide>
        <p15:guide id="23" pos="6144">
          <p15:clr>
            <a:srgbClr val="EA4335"/>
          </p15:clr>
        </p15:guide>
        <p15:guide id="24" pos="6528">
          <p15:clr>
            <a:srgbClr val="EA4335"/>
          </p15:clr>
        </p15:guide>
        <p15:guide id="25" pos="6912">
          <p15:clr>
            <a:srgbClr val="EA4335"/>
          </p15:clr>
        </p15:guide>
        <p15:guide id="26" pos="7296">
          <p15:clr>
            <a:srgbClr val="EA4335"/>
          </p15:clr>
        </p15:guide>
        <p15:guide id="27" orient="horz" pos="384">
          <p15:clr>
            <a:srgbClr val="EA4335"/>
          </p15:clr>
        </p15:guide>
        <p15:guide id="28" orient="horz" pos="773">
          <p15:clr>
            <a:srgbClr val="EA4335"/>
          </p15:clr>
        </p15:guide>
        <p15:guide id="29" orient="horz" pos="1538">
          <p15:clr>
            <a:srgbClr val="EA4335"/>
          </p15:clr>
        </p15:guide>
        <p15:guide id="30" orient="horz" pos="3071">
          <p15:clr>
            <a:srgbClr val="EA4335"/>
          </p15:clr>
        </p15:guide>
        <p15:guide id="31" orient="horz" pos="3454">
          <p15:clr>
            <a:srgbClr val="EA4335"/>
          </p15:clr>
        </p15:guide>
        <p15:guide id="32" orient="horz" pos="424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48.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51.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7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76.pn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150.xml"/><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7.xml"/><Relationship Id="rId1" Type="http://schemas.openxmlformats.org/officeDocument/2006/relationships/slideLayout" Target="../slideLayouts/slideLayout195.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5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94.xml"/><Relationship Id="rId5" Type="http://schemas.openxmlformats.org/officeDocument/2006/relationships/image" Target="../media/image92.png"/><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image" Target="../media/image37.png"/><Relationship Id="rId1" Type="http://schemas.openxmlformats.org/officeDocument/2006/relationships/slideLayout" Target="../slideLayouts/slideLayout17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4.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5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5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5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51.xml"/><Relationship Id="rId6" Type="http://schemas.openxmlformats.org/officeDocument/2006/relationships/image" Target="../media/image67.png"/><Relationship Id="rId5" Type="http://schemas.openxmlformats.org/officeDocument/2006/relationships/image" Target="../media/image59.png"/><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63"/>
        <p:cNvGrpSpPr/>
        <p:nvPr/>
      </p:nvGrpSpPr>
      <p:grpSpPr>
        <a:xfrm>
          <a:off x="0" y="0"/>
          <a:ext cx="0" cy="0"/>
          <a:chOff x="0" y="0"/>
          <a:chExt cx="0" cy="0"/>
        </a:xfrm>
      </p:grpSpPr>
      <p:sp>
        <p:nvSpPr>
          <p:cNvPr id="2564" name="Google Shape;2564;p201"/>
          <p:cNvSpPr/>
          <p:nvPr/>
        </p:nvSpPr>
        <p:spPr>
          <a:xfrm rot="5400000" flipH="1">
            <a:off x="2138519" y="2814321"/>
            <a:ext cx="6857629" cy="1229529"/>
          </a:xfrm>
          <a:custGeom>
            <a:avLst/>
            <a:gdLst/>
            <a:ahLst/>
            <a:cxnLst/>
            <a:rect l="l" t="t" r="r" b="b"/>
            <a:pathLst>
              <a:path w="204996" h="36675" extrusionOk="0">
                <a:moveTo>
                  <a:pt x="111000" y="1"/>
                </a:moveTo>
                <a:lnTo>
                  <a:pt x="107690" y="48"/>
                </a:lnTo>
                <a:lnTo>
                  <a:pt x="103951" y="144"/>
                </a:lnTo>
                <a:lnTo>
                  <a:pt x="96545" y="596"/>
                </a:lnTo>
                <a:lnTo>
                  <a:pt x="89186" y="1334"/>
                </a:lnTo>
                <a:lnTo>
                  <a:pt x="81899" y="2358"/>
                </a:lnTo>
                <a:lnTo>
                  <a:pt x="74707" y="3668"/>
                </a:lnTo>
                <a:lnTo>
                  <a:pt x="67610" y="5216"/>
                </a:lnTo>
                <a:lnTo>
                  <a:pt x="60585" y="7050"/>
                </a:lnTo>
                <a:lnTo>
                  <a:pt x="53679" y="9145"/>
                </a:lnTo>
                <a:lnTo>
                  <a:pt x="46891" y="11479"/>
                </a:lnTo>
                <a:lnTo>
                  <a:pt x="40200" y="14075"/>
                </a:lnTo>
                <a:lnTo>
                  <a:pt x="33627" y="16909"/>
                </a:lnTo>
                <a:lnTo>
                  <a:pt x="27197" y="19981"/>
                </a:lnTo>
                <a:lnTo>
                  <a:pt x="20886" y="23291"/>
                </a:lnTo>
                <a:lnTo>
                  <a:pt x="14742" y="26839"/>
                </a:lnTo>
                <a:lnTo>
                  <a:pt x="8717" y="30602"/>
                </a:lnTo>
                <a:lnTo>
                  <a:pt x="2858" y="34579"/>
                </a:lnTo>
                <a:lnTo>
                  <a:pt x="1" y="36675"/>
                </a:lnTo>
                <a:lnTo>
                  <a:pt x="204996" y="36675"/>
                </a:lnTo>
                <a:lnTo>
                  <a:pt x="204996" y="27840"/>
                </a:lnTo>
                <a:lnTo>
                  <a:pt x="202329" y="26125"/>
                </a:lnTo>
                <a:lnTo>
                  <a:pt x="196899" y="22886"/>
                </a:lnTo>
                <a:lnTo>
                  <a:pt x="191350" y="19862"/>
                </a:lnTo>
                <a:lnTo>
                  <a:pt x="185682" y="17004"/>
                </a:lnTo>
                <a:lnTo>
                  <a:pt x="179919" y="14361"/>
                </a:lnTo>
                <a:lnTo>
                  <a:pt x="174061" y="11932"/>
                </a:lnTo>
                <a:lnTo>
                  <a:pt x="168107" y="9717"/>
                </a:lnTo>
                <a:lnTo>
                  <a:pt x="162058" y="7693"/>
                </a:lnTo>
                <a:lnTo>
                  <a:pt x="155938" y="5907"/>
                </a:lnTo>
                <a:lnTo>
                  <a:pt x="149722" y="4359"/>
                </a:lnTo>
                <a:lnTo>
                  <a:pt x="143435" y="3025"/>
                </a:lnTo>
                <a:lnTo>
                  <a:pt x="137077" y="1930"/>
                </a:lnTo>
                <a:lnTo>
                  <a:pt x="130647" y="1072"/>
                </a:lnTo>
                <a:lnTo>
                  <a:pt x="124146" y="477"/>
                </a:lnTo>
                <a:lnTo>
                  <a:pt x="117597" y="96"/>
                </a:lnTo>
                <a:lnTo>
                  <a:pt x="111000"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2565" name="Google Shape;2565;p201"/>
          <p:cNvSpPr txBox="1">
            <a:spLocks noGrp="1"/>
          </p:cNvSpPr>
          <p:nvPr>
            <p:ph type="title"/>
          </p:nvPr>
        </p:nvSpPr>
        <p:spPr>
          <a:xfrm>
            <a:off x="609603" y="2035200"/>
            <a:ext cx="6581100" cy="2022000"/>
          </a:xfrm>
          <a:prstGeom prst="rect">
            <a:avLst/>
          </a:prstGeom>
        </p:spPr>
        <p:txBody>
          <a:bodyPr spcFirstLastPara="1" wrap="square" lIns="0" tIns="0" rIns="0" bIns="0" anchor="b" anchorCtr="0">
            <a:noAutofit/>
          </a:bodyPr>
          <a:lstStyle/>
          <a:p>
            <a:pPr marL="0" lvl="0" indent="0" algn="l" rtl="0">
              <a:spcBef>
                <a:spcPts val="0"/>
              </a:spcBef>
              <a:spcAft>
                <a:spcPts val="0"/>
              </a:spcAft>
              <a:buSzPts val="1300"/>
              <a:buNone/>
            </a:pPr>
            <a:r>
              <a:rPr lang="en-US" sz="4400"/>
              <a:t>Let’s take amazing care </a:t>
            </a:r>
            <a:br>
              <a:rPr lang="en-US" sz="4400"/>
            </a:br>
            <a:r>
              <a:rPr lang="en-US" sz="4400"/>
              <a:t>of our hearts</a:t>
            </a:r>
            <a:endParaRPr sz="4400"/>
          </a:p>
        </p:txBody>
      </p:sp>
      <p:sp>
        <p:nvSpPr>
          <p:cNvPr id="2566" name="Google Shape;2566;p201"/>
          <p:cNvSpPr txBox="1">
            <a:spLocks noGrp="1"/>
          </p:cNvSpPr>
          <p:nvPr>
            <p:ph type="subTitle" idx="1"/>
          </p:nvPr>
        </p:nvSpPr>
        <p:spPr>
          <a:xfrm>
            <a:off x="609600" y="4230400"/>
            <a:ext cx="5026800" cy="5247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sz="1900"/>
              <a:t>Februrary 7, 2024</a:t>
            </a:r>
            <a:endParaRPr sz="1900"/>
          </a:p>
          <a:p>
            <a:pPr marL="0" lvl="0" indent="0" algn="l" rtl="0">
              <a:spcBef>
                <a:spcPts val="0"/>
              </a:spcBef>
              <a:spcAft>
                <a:spcPts val="0"/>
              </a:spcAft>
              <a:buNone/>
            </a:pPr>
            <a:endParaRPr/>
          </a:p>
        </p:txBody>
      </p:sp>
      <p:grpSp>
        <p:nvGrpSpPr>
          <p:cNvPr id="2567" name="Google Shape;2567;p201"/>
          <p:cNvGrpSpPr/>
          <p:nvPr/>
        </p:nvGrpSpPr>
        <p:grpSpPr>
          <a:xfrm>
            <a:off x="679768" y="759134"/>
            <a:ext cx="2977911" cy="423414"/>
            <a:chOff x="237650" y="2349675"/>
            <a:chExt cx="7144700" cy="1015625"/>
          </a:xfrm>
        </p:grpSpPr>
        <p:sp>
          <p:nvSpPr>
            <p:cNvPr id="2568" name="Google Shape;2568;p201"/>
            <p:cNvSpPr/>
            <p:nvPr/>
          </p:nvSpPr>
          <p:spPr>
            <a:xfrm>
              <a:off x="3096625" y="2466575"/>
              <a:ext cx="156400" cy="841200"/>
            </a:xfrm>
            <a:custGeom>
              <a:avLst/>
              <a:gdLst/>
              <a:ahLst/>
              <a:cxnLst/>
              <a:rect l="l" t="t" r="r" b="b"/>
              <a:pathLst>
                <a:path w="6256"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8" y="33648"/>
                  </a:lnTo>
                  <a:lnTo>
                    <a:pt x="5105" y="33629"/>
                  </a:lnTo>
                  <a:lnTo>
                    <a:pt x="5624" y="33406"/>
                  </a:lnTo>
                  <a:lnTo>
                    <a:pt x="6014" y="33017"/>
                  </a:lnTo>
                  <a:lnTo>
                    <a:pt x="6237" y="32479"/>
                  </a:lnTo>
                  <a:lnTo>
                    <a:pt x="6255" y="32182"/>
                  </a:lnTo>
                  <a:lnTo>
                    <a:pt x="6255" y="1448"/>
                  </a:lnTo>
                  <a:lnTo>
                    <a:pt x="6237" y="1151"/>
                  </a:lnTo>
                  <a:lnTo>
                    <a:pt x="6014" y="632"/>
                  </a:lnTo>
                  <a:lnTo>
                    <a:pt x="5624" y="242"/>
                  </a:lnTo>
                  <a:lnTo>
                    <a:pt x="5105" y="19"/>
                  </a:lnTo>
                  <a:lnTo>
                    <a:pt x="4808" y="1"/>
                  </a:lnTo>
                  <a:close/>
                </a:path>
              </a:pathLst>
            </a:cu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2569" name="Google Shape;2569;p201"/>
            <p:cNvSpPr/>
            <p:nvPr/>
          </p:nvSpPr>
          <p:spPr>
            <a:xfrm>
              <a:off x="1673175" y="2466575"/>
              <a:ext cx="655150" cy="841200"/>
            </a:xfrm>
            <a:custGeom>
              <a:avLst/>
              <a:gdLst/>
              <a:ahLst/>
              <a:cxnLst/>
              <a:rect l="l" t="t" r="r" b="b"/>
              <a:pathLst>
                <a:path w="26206" h="33648" extrusionOk="0">
                  <a:moveTo>
                    <a:pt x="1448" y="1"/>
                  </a:moveTo>
                  <a:lnTo>
                    <a:pt x="1151" y="19"/>
                  </a:lnTo>
                  <a:lnTo>
                    <a:pt x="631" y="242"/>
                  </a:lnTo>
                  <a:lnTo>
                    <a:pt x="242" y="632"/>
                  </a:lnTo>
                  <a:lnTo>
                    <a:pt x="19" y="1151"/>
                  </a:lnTo>
                  <a:lnTo>
                    <a:pt x="0" y="1448"/>
                  </a:lnTo>
                  <a:lnTo>
                    <a:pt x="0" y="32200"/>
                  </a:lnTo>
                  <a:lnTo>
                    <a:pt x="19" y="32497"/>
                  </a:lnTo>
                  <a:lnTo>
                    <a:pt x="242" y="33017"/>
                  </a:lnTo>
                  <a:lnTo>
                    <a:pt x="631" y="33406"/>
                  </a:lnTo>
                  <a:lnTo>
                    <a:pt x="1151" y="33629"/>
                  </a:lnTo>
                  <a:lnTo>
                    <a:pt x="1448" y="33648"/>
                  </a:lnTo>
                  <a:lnTo>
                    <a:pt x="4826" y="33648"/>
                  </a:lnTo>
                  <a:lnTo>
                    <a:pt x="5104" y="33629"/>
                  </a:lnTo>
                  <a:lnTo>
                    <a:pt x="5624" y="33406"/>
                  </a:lnTo>
                  <a:lnTo>
                    <a:pt x="6032" y="33017"/>
                  </a:lnTo>
                  <a:lnTo>
                    <a:pt x="6255" y="32497"/>
                  </a:lnTo>
                  <a:lnTo>
                    <a:pt x="6273" y="32200"/>
                  </a:lnTo>
                  <a:lnTo>
                    <a:pt x="6273" y="18133"/>
                  </a:lnTo>
                  <a:lnTo>
                    <a:pt x="19933" y="18133"/>
                  </a:lnTo>
                  <a:lnTo>
                    <a:pt x="19933" y="32200"/>
                  </a:lnTo>
                  <a:lnTo>
                    <a:pt x="19951" y="32497"/>
                  </a:lnTo>
                  <a:lnTo>
                    <a:pt x="20174" y="33017"/>
                  </a:lnTo>
                  <a:lnTo>
                    <a:pt x="20564" y="33406"/>
                  </a:lnTo>
                  <a:lnTo>
                    <a:pt x="21083" y="33629"/>
                  </a:lnTo>
                  <a:lnTo>
                    <a:pt x="21380" y="33648"/>
                  </a:lnTo>
                  <a:lnTo>
                    <a:pt x="24739" y="33648"/>
                  </a:lnTo>
                  <a:lnTo>
                    <a:pt x="25036" y="33629"/>
                  </a:lnTo>
                  <a:lnTo>
                    <a:pt x="25556" y="33406"/>
                  </a:lnTo>
                  <a:lnTo>
                    <a:pt x="25964" y="33017"/>
                  </a:lnTo>
                  <a:lnTo>
                    <a:pt x="26168" y="32497"/>
                  </a:lnTo>
                  <a:lnTo>
                    <a:pt x="26205" y="32200"/>
                  </a:lnTo>
                  <a:lnTo>
                    <a:pt x="26205" y="1448"/>
                  </a:lnTo>
                  <a:lnTo>
                    <a:pt x="26168" y="1151"/>
                  </a:lnTo>
                  <a:lnTo>
                    <a:pt x="25964" y="632"/>
                  </a:lnTo>
                  <a:lnTo>
                    <a:pt x="25556" y="242"/>
                  </a:lnTo>
                  <a:lnTo>
                    <a:pt x="25036" y="19"/>
                  </a:lnTo>
                  <a:lnTo>
                    <a:pt x="24739" y="1"/>
                  </a:lnTo>
                  <a:lnTo>
                    <a:pt x="21380" y="1"/>
                  </a:lnTo>
                  <a:lnTo>
                    <a:pt x="21083" y="19"/>
                  </a:lnTo>
                  <a:lnTo>
                    <a:pt x="20564" y="242"/>
                  </a:lnTo>
                  <a:lnTo>
                    <a:pt x="20174" y="632"/>
                  </a:lnTo>
                  <a:lnTo>
                    <a:pt x="19951" y="1151"/>
                  </a:lnTo>
                  <a:lnTo>
                    <a:pt x="19933" y="1448"/>
                  </a:lnTo>
                  <a:lnTo>
                    <a:pt x="19933" y="13641"/>
                  </a:lnTo>
                  <a:lnTo>
                    <a:pt x="6273" y="13641"/>
                  </a:lnTo>
                  <a:lnTo>
                    <a:pt x="6273" y="1448"/>
                  </a:lnTo>
                  <a:lnTo>
                    <a:pt x="6255" y="1151"/>
                  </a:lnTo>
                  <a:lnTo>
                    <a:pt x="6032" y="632"/>
                  </a:lnTo>
                  <a:lnTo>
                    <a:pt x="5624" y="242"/>
                  </a:lnTo>
                  <a:lnTo>
                    <a:pt x="5104" y="19"/>
                  </a:lnTo>
                  <a:lnTo>
                    <a:pt x="4826" y="1"/>
                  </a:lnTo>
                  <a:close/>
                </a:path>
              </a:pathLst>
            </a:cu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2570" name="Google Shape;2570;p201"/>
            <p:cNvSpPr/>
            <p:nvPr/>
          </p:nvSpPr>
          <p:spPr>
            <a:xfrm>
              <a:off x="3382900" y="2466575"/>
              <a:ext cx="156375" cy="841200"/>
            </a:xfrm>
            <a:custGeom>
              <a:avLst/>
              <a:gdLst/>
              <a:ahLst/>
              <a:cxnLst/>
              <a:rect l="l" t="t" r="r" b="b"/>
              <a:pathLst>
                <a:path w="6255" h="33648" extrusionOk="0">
                  <a:moveTo>
                    <a:pt x="1448" y="1"/>
                  </a:moveTo>
                  <a:lnTo>
                    <a:pt x="1151" y="19"/>
                  </a:lnTo>
                  <a:lnTo>
                    <a:pt x="632" y="242"/>
                  </a:lnTo>
                  <a:lnTo>
                    <a:pt x="242" y="632"/>
                  </a:lnTo>
                  <a:lnTo>
                    <a:pt x="19" y="1151"/>
                  </a:lnTo>
                  <a:lnTo>
                    <a:pt x="1" y="1448"/>
                  </a:lnTo>
                  <a:lnTo>
                    <a:pt x="1" y="32182"/>
                  </a:lnTo>
                  <a:lnTo>
                    <a:pt x="19" y="32479"/>
                  </a:lnTo>
                  <a:lnTo>
                    <a:pt x="242" y="33017"/>
                  </a:lnTo>
                  <a:lnTo>
                    <a:pt x="632" y="33406"/>
                  </a:lnTo>
                  <a:lnTo>
                    <a:pt x="1151" y="33629"/>
                  </a:lnTo>
                  <a:lnTo>
                    <a:pt x="1448" y="33648"/>
                  </a:lnTo>
                  <a:lnTo>
                    <a:pt x="4807" y="33648"/>
                  </a:lnTo>
                  <a:lnTo>
                    <a:pt x="5104" y="33629"/>
                  </a:lnTo>
                  <a:lnTo>
                    <a:pt x="5624" y="33406"/>
                  </a:lnTo>
                  <a:lnTo>
                    <a:pt x="6014" y="33017"/>
                  </a:lnTo>
                  <a:lnTo>
                    <a:pt x="6236" y="32479"/>
                  </a:lnTo>
                  <a:lnTo>
                    <a:pt x="6255" y="32182"/>
                  </a:lnTo>
                  <a:lnTo>
                    <a:pt x="6255" y="1448"/>
                  </a:lnTo>
                  <a:lnTo>
                    <a:pt x="6236" y="1151"/>
                  </a:lnTo>
                  <a:lnTo>
                    <a:pt x="6014" y="632"/>
                  </a:lnTo>
                  <a:lnTo>
                    <a:pt x="5624" y="242"/>
                  </a:lnTo>
                  <a:lnTo>
                    <a:pt x="5104" y="19"/>
                  </a:lnTo>
                  <a:lnTo>
                    <a:pt x="4807" y="1"/>
                  </a:lnTo>
                  <a:close/>
                </a:path>
              </a:pathLst>
            </a:cu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2571" name="Google Shape;2571;p201"/>
            <p:cNvSpPr/>
            <p:nvPr/>
          </p:nvSpPr>
          <p:spPr>
            <a:xfrm>
              <a:off x="3610700" y="2663300"/>
              <a:ext cx="680675" cy="662575"/>
            </a:xfrm>
            <a:custGeom>
              <a:avLst/>
              <a:gdLst/>
              <a:ahLst/>
              <a:cxnLst/>
              <a:rect l="l" t="t" r="r" b="b"/>
              <a:pathLst>
                <a:path w="27227" h="26503" extrusionOk="0">
                  <a:moveTo>
                    <a:pt x="14087" y="5123"/>
                  </a:moveTo>
                  <a:lnTo>
                    <a:pt x="14959" y="5216"/>
                  </a:lnTo>
                  <a:lnTo>
                    <a:pt x="15757" y="5383"/>
                  </a:lnTo>
                  <a:lnTo>
                    <a:pt x="16500" y="5661"/>
                  </a:lnTo>
                  <a:lnTo>
                    <a:pt x="16852" y="5828"/>
                  </a:lnTo>
                  <a:lnTo>
                    <a:pt x="17521" y="6199"/>
                  </a:lnTo>
                  <a:lnTo>
                    <a:pt x="18634" y="7127"/>
                  </a:lnTo>
                  <a:lnTo>
                    <a:pt x="19098" y="7665"/>
                  </a:lnTo>
                  <a:lnTo>
                    <a:pt x="19525" y="8259"/>
                  </a:lnTo>
                  <a:lnTo>
                    <a:pt x="20193" y="9558"/>
                  </a:lnTo>
                  <a:lnTo>
                    <a:pt x="20434" y="10264"/>
                  </a:lnTo>
                  <a:lnTo>
                    <a:pt x="20638" y="10969"/>
                  </a:lnTo>
                  <a:lnTo>
                    <a:pt x="20861" y="12416"/>
                  </a:lnTo>
                  <a:lnTo>
                    <a:pt x="20880" y="13159"/>
                  </a:lnTo>
                  <a:lnTo>
                    <a:pt x="20861" y="13883"/>
                  </a:lnTo>
                  <a:lnTo>
                    <a:pt x="20638" y="15349"/>
                  </a:lnTo>
                  <a:lnTo>
                    <a:pt x="20434" y="16073"/>
                  </a:lnTo>
                  <a:lnTo>
                    <a:pt x="20193" y="16796"/>
                  </a:lnTo>
                  <a:lnTo>
                    <a:pt x="19525" y="18095"/>
                  </a:lnTo>
                  <a:lnTo>
                    <a:pt x="19098" y="18671"/>
                  </a:lnTo>
                  <a:lnTo>
                    <a:pt x="18634" y="19228"/>
                  </a:lnTo>
                  <a:lnTo>
                    <a:pt x="17521" y="20174"/>
                  </a:lnTo>
                  <a:lnTo>
                    <a:pt x="16852" y="20564"/>
                  </a:lnTo>
                  <a:lnTo>
                    <a:pt x="16500" y="20731"/>
                  </a:lnTo>
                  <a:lnTo>
                    <a:pt x="15757" y="21009"/>
                  </a:lnTo>
                  <a:lnTo>
                    <a:pt x="14959" y="21195"/>
                  </a:lnTo>
                  <a:lnTo>
                    <a:pt x="14087" y="21269"/>
                  </a:lnTo>
                  <a:lnTo>
                    <a:pt x="13623" y="21288"/>
                  </a:lnTo>
                  <a:lnTo>
                    <a:pt x="13159" y="21269"/>
                  </a:lnTo>
                  <a:lnTo>
                    <a:pt x="12287" y="21195"/>
                  </a:lnTo>
                  <a:lnTo>
                    <a:pt x="11470" y="21009"/>
                  </a:lnTo>
                  <a:lnTo>
                    <a:pt x="10728" y="20731"/>
                  </a:lnTo>
                  <a:lnTo>
                    <a:pt x="10394" y="20564"/>
                  </a:lnTo>
                  <a:lnTo>
                    <a:pt x="9726" y="20174"/>
                  </a:lnTo>
                  <a:lnTo>
                    <a:pt x="8612" y="19228"/>
                  </a:lnTo>
                  <a:lnTo>
                    <a:pt x="8148" y="18671"/>
                  </a:lnTo>
                  <a:lnTo>
                    <a:pt x="7721" y="18095"/>
                  </a:lnTo>
                  <a:lnTo>
                    <a:pt x="7053" y="16778"/>
                  </a:lnTo>
                  <a:lnTo>
                    <a:pt x="6812" y="16073"/>
                  </a:lnTo>
                  <a:lnTo>
                    <a:pt x="6608" y="15349"/>
                  </a:lnTo>
                  <a:lnTo>
                    <a:pt x="6385" y="13883"/>
                  </a:lnTo>
                  <a:lnTo>
                    <a:pt x="6367" y="13159"/>
                  </a:lnTo>
                  <a:lnTo>
                    <a:pt x="6385" y="12416"/>
                  </a:lnTo>
                  <a:lnTo>
                    <a:pt x="6608" y="10969"/>
                  </a:lnTo>
                  <a:lnTo>
                    <a:pt x="6812" y="10264"/>
                  </a:lnTo>
                  <a:lnTo>
                    <a:pt x="7053" y="9558"/>
                  </a:lnTo>
                  <a:lnTo>
                    <a:pt x="7721" y="8259"/>
                  </a:lnTo>
                  <a:lnTo>
                    <a:pt x="8148" y="7665"/>
                  </a:lnTo>
                  <a:lnTo>
                    <a:pt x="8612" y="7127"/>
                  </a:lnTo>
                  <a:lnTo>
                    <a:pt x="9726" y="6199"/>
                  </a:lnTo>
                  <a:lnTo>
                    <a:pt x="10394" y="5828"/>
                  </a:lnTo>
                  <a:lnTo>
                    <a:pt x="10728" y="5661"/>
                  </a:lnTo>
                  <a:lnTo>
                    <a:pt x="11470" y="5383"/>
                  </a:lnTo>
                  <a:lnTo>
                    <a:pt x="12287" y="5216"/>
                  </a:lnTo>
                  <a:lnTo>
                    <a:pt x="13159" y="5123"/>
                  </a:lnTo>
                  <a:close/>
                  <a:moveTo>
                    <a:pt x="13623" y="1"/>
                  </a:moveTo>
                  <a:lnTo>
                    <a:pt x="12918" y="19"/>
                  </a:lnTo>
                  <a:lnTo>
                    <a:pt x="11545" y="131"/>
                  </a:lnTo>
                  <a:lnTo>
                    <a:pt x="10227" y="372"/>
                  </a:lnTo>
                  <a:lnTo>
                    <a:pt x="8928" y="724"/>
                  </a:lnTo>
                  <a:lnTo>
                    <a:pt x="8297" y="947"/>
                  </a:lnTo>
                  <a:lnTo>
                    <a:pt x="7684" y="1188"/>
                  </a:lnTo>
                  <a:lnTo>
                    <a:pt x="6515" y="1745"/>
                  </a:lnTo>
                  <a:lnTo>
                    <a:pt x="5439" y="2413"/>
                  </a:lnTo>
                  <a:lnTo>
                    <a:pt x="4437" y="3174"/>
                  </a:lnTo>
                  <a:lnTo>
                    <a:pt x="3973" y="3601"/>
                  </a:lnTo>
                  <a:lnTo>
                    <a:pt x="3527" y="4046"/>
                  </a:lnTo>
                  <a:lnTo>
                    <a:pt x="2692" y="4993"/>
                  </a:lnTo>
                  <a:lnTo>
                    <a:pt x="1968" y="6032"/>
                  </a:lnTo>
                  <a:lnTo>
                    <a:pt x="1356" y="7146"/>
                  </a:lnTo>
                  <a:lnTo>
                    <a:pt x="1077" y="7758"/>
                  </a:lnTo>
                  <a:lnTo>
                    <a:pt x="818" y="8371"/>
                  </a:lnTo>
                  <a:lnTo>
                    <a:pt x="409" y="9651"/>
                  </a:lnTo>
                  <a:lnTo>
                    <a:pt x="149" y="10987"/>
                  </a:lnTo>
                  <a:lnTo>
                    <a:pt x="20" y="12416"/>
                  </a:lnTo>
                  <a:lnTo>
                    <a:pt x="1" y="13159"/>
                  </a:lnTo>
                  <a:lnTo>
                    <a:pt x="20" y="13883"/>
                  </a:lnTo>
                  <a:lnTo>
                    <a:pt x="149" y="15312"/>
                  </a:lnTo>
                  <a:lnTo>
                    <a:pt x="409" y="16666"/>
                  </a:lnTo>
                  <a:lnTo>
                    <a:pt x="818" y="17947"/>
                  </a:lnTo>
                  <a:lnTo>
                    <a:pt x="1077" y="18578"/>
                  </a:lnTo>
                  <a:lnTo>
                    <a:pt x="1356" y="19172"/>
                  </a:lnTo>
                  <a:lnTo>
                    <a:pt x="1968" y="20322"/>
                  </a:lnTo>
                  <a:lnTo>
                    <a:pt x="2692" y="21362"/>
                  </a:lnTo>
                  <a:lnTo>
                    <a:pt x="3527" y="22327"/>
                  </a:lnTo>
                  <a:lnTo>
                    <a:pt x="3973" y="22772"/>
                  </a:lnTo>
                  <a:lnTo>
                    <a:pt x="4437" y="23199"/>
                  </a:lnTo>
                  <a:lnTo>
                    <a:pt x="5439" y="23979"/>
                  </a:lnTo>
                  <a:lnTo>
                    <a:pt x="6515" y="24665"/>
                  </a:lnTo>
                  <a:lnTo>
                    <a:pt x="7684" y="25259"/>
                  </a:lnTo>
                  <a:lnTo>
                    <a:pt x="8297" y="25519"/>
                  </a:lnTo>
                  <a:lnTo>
                    <a:pt x="8928" y="25742"/>
                  </a:lnTo>
                  <a:lnTo>
                    <a:pt x="10227" y="26113"/>
                  </a:lnTo>
                  <a:lnTo>
                    <a:pt x="11545" y="26373"/>
                  </a:lnTo>
                  <a:lnTo>
                    <a:pt x="12918" y="26484"/>
                  </a:lnTo>
                  <a:lnTo>
                    <a:pt x="13623" y="26503"/>
                  </a:lnTo>
                  <a:lnTo>
                    <a:pt x="14328" y="26484"/>
                  </a:lnTo>
                  <a:lnTo>
                    <a:pt x="15683" y="26373"/>
                  </a:lnTo>
                  <a:lnTo>
                    <a:pt x="17019" y="26113"/>
                  </a:lnTo>
                  <a:lnTo>
                    <a:pt x="18300" y="25742"/>
                  </a:lnTo>
                  <a:lnTo>
                    <a:pt x="18931" y="25519"/>
                  </a:lnTo>
                  <a:lnTo>
                    <a:pt x="19562" y="25259"/>
                  </a:lnTo>
                  <a:lnTo>
                    <a:pt x="20731" y="24665"/>
                  </a:lnTo>
                  <a:lnTo>
                    <a:pt x="21808" y="23979"/>
                  </a:lnTo>
                  <a:lnTo>
                    <a:pt x="22810" y="23199"/>
                  </a:lnTo>
                  <a:lnTo>
                    <a:pt x="23274" y="22772"/>
                  </a:lnTo>
                  <a:lnTo>
                    <a:pt x="23719" y="22327"/>
                  </a:lnTo>
                  <a:lnTo>
                    <a:pt x="24536" y="21362"/>
                  </a:lnTo>
                  <a:lnTo>
                    <a:pt x="25260" y="20322"/>
                  </a:lnTo>
                  <a:lnTo>
                    <a:pt x="25891" y="19172"/>
                  </a:lnTo>
                  <a:lnTo>
                    <a:pt x="26169" y="18578"/>
                  </a:lnTo>
                  <a:lnTo>
                    <a:pt x="26429" y="17947"/>
                  </a:lnTo>
                  <a:lnTo>
                    <a:pt x="26818" y="16666"/>
                  </a:lnTo>
                  <a:lnTo>
                    <a:pt x="27097" y="15312"/>
                  </a:lnTo>
                  <a:lnTo>
                    <a:pt x="27227" y="13883"/>
                  </a:lnTo>
                  <a:lnTo>
                    <a:pt x="27227" y="13159"/>
                  </a:lnTo>
                  <a:lnTo>
                    <a:pt x="27227" y="12416"/>
                  </a:lnTo>
                  <a:lnTo>
                    <a:pt x="27097" y="10987"/>
                  </a:lnTo>
                  <a:lnTo>
                    <a:pt x="26818" y="9651"/>
                  </a:lnTo>
                  <a:lnTo>
                    <a:pt x="26429" y="8371"/>
                  </a:lnTo>
                  <a:lnTo>
                    <a:pt x="26169" y="7758"/>
                  </a:lnTo>
                  <a:lnTo>
                    <a:pt x="25891" y="7146"/>
                  </a:lnTo>
                  <a:lnTo>
                    <a:pt x="25260" y="6032"/>
                  </a:lnTo>
                  <a:lnTo>
                    <a:pt x="24536" y="4993"/>
                  </a:lnTo>
                  <a:lnTo>
                    <a:pt x="23719" y="4046"/>
                  </a:lnTo>
                  <a:lnTo>
                    <a:pt x="23274" y="3601"/>
                  </a:lnTo>
                  <a:lnTo>
                    <a:pt x="22810" y="3174"/>
                  </a:lnTo>
                  <a:lnTo>
                    <a:pt x="21808" y="2413"/>
                  </a:lnTo>
                  <a:lnTo>
                    <a:pt x="20731" y="1745"/>
                  </a:lnTo>
                  <a:lnTo>
                    <a:pt x="19562" y="1188"/>
                  </a:lnTo>
                  <a:lnTo>
                    <a:pt x="18931" y="947"/>
                  </a:lnTo>
                  <a:lnTo>
                    <a:pt x="18300" y="724"/>
                  </a:lnTo>
                  <a:lnTo>
                    <a:pt x="17019" y="372"/>
                  </a:lnTo>
                  <a:lnTo>
                    <a:pt x="15683" y="131"/>
                  </a:lnTo>
                  <a:lnTo>
                    <a:pt x="14328" y="19"/>
                  </a:lnTo>
                  <a:lnTo>
                    <a:pt x="13623" y="1"/>
                  </a:lnTo>
                  <a:close/>
                </a:path>
              </a:pathLst>
            </a:cu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2572" name="Google Shape;2572;p201"/>
            <p:cNvSpPr/>
            <p:nvPr/>
          </p:nvSpPr>
          <p:spPr>
            <a:xfrm>
              <a:off x="5231350" y="2663300"/>
              <a:ext cx="633825" cy="662575"/>
            </a:xfrm>
            <a:custGeom>
              <a:avLst/>
              <a:gdLst/>
              <a:ahLst/>
              <a:cxnLst/>
              <a:rect l="l" t="t" r="r" b="b"/>
              <a:pathLst>
                <a:path w="25353" h="26503" extrusionOk="0">
                  <a:moveTo>
                    <a:pt x="13196" y="4696"/>
                  </a:moveTo>
                  <a:lnTo>
                    <a:pt x="13939" y="4715"/>
                  </a:lnTo>
                  <a:lnTo>
                    <a:pt x="15256" y="4974"/>
                  </a:lnTo>
                  <a:lnTo>
                    <a:pt x="15832" y="5197"/>
                  </a:lnTo>
                  <a:lnTo>
                    <a:pt x="16388" y="5457"/>
                  </a:lnTo>
                  <a:lnTo>
                    <a:pt x="17298" y="6125"/>
                  </a:lnTo>
                  <a:lnTo>
                    <a:pt x="17687" y="6515"/>
                  </a:lnTo>
                  <a:lnTo>
                    <a:pt x="18040" y="6942"/>
                  </a:lnTo>
                  <a:lnTo>
                    <a:pt x="18578" y="7907"/>
                  </a:lnTo>
                  <a:lnTo>
                    <a:pt x="18764" y="8445"/>
                  </a:lnTo>
                  <a:lnTo>
                    <a:pt x="18912" y="9002"/>
                  </a:lnTo>
                  <a:lnTo>
                    <a:pt x="19079" y="10152"/>
                  </a:lnTo>
                  <a:lnTo>
                    <a:pt x="19098" y="10746"/>
                  </a:lnTo>
                  <a:lnTo>
                    <a:pt x="6274" y="10746"/>
                  </a:lnTo>
                  <a:lnTo>
                    <a:pt x="6329" y="10097"/>
                  </a:lnTo>
                  <a:lnTo>
                    <a:pt x="6664" y="8890"/>
                  </a:lnTo>
                  <a:lnTo>
                    <a:pt x="7202" y="7795"/>
                  </a:lnTo>
                  <a:lnTo>
                    <a:pt x="7963" y="6830"/>
                  </a:lnTo>
                  <a:lnTo>
                    <a:pt x="8427" y="6403"/>
                  </a:lnTo>
                  <a:lnTo>
                    <a:pt x="8928" y="5995"/>
                  </a:lnTo>
                  <a:lnTo>
                    <a:pt x="10023" y="5346"/>
                  </a:lnTo>
                  <a:lnTo>
                    <a:pt x="11210" y="4937"/>
                  </a:lnTo>
                  <a:lnTo>
                    <a:pt x="12510" y="4715"/>
                  </a:lnTo>
                  <a:lnTo>
                    <a:pt x="13196" y="4696"/>
                  </a:lnTo>
                  <a:close/>
                  <a:moveTo>
                    <a:pt x="13252" y="1"/>
                  </a:moveTo>
                  <a:lnTo>
                    <a:pt x="12565" y="19"/>
                  </a:lnTo>
                  <a:lnTo>
                    <a:pt x="11192" y="131"/>
                  </a:lnTo>
                  <a:lnTo>
                    <a:pt x="9893" y="372"/>
                  </a:lnTo>
                  <a:lnTo>
                    <a:pt x="8631" y="743"/>
                  </a:lnTo>
                  <a:lnTo>
                    <a:pt x="8018" y="966"/>
                  </a:lnTo>
                  <a:lnTo>
                    <a:pt x="7406" y="1226"/>
                  </a:lnTo>
                  <a:lnTo>
                    <a:pt x="6292" y="1801"/>
                  </a:lnTo>
                  <a:lnTo>
                    <a:pt x="5235" y="2469"/>
                  </a:lnTo>
                  <a:lnTo>
                    <a:pt x="4269" y="3248"/>
                  </a:lnTo>
                  <a:lnTo>
                    <a:pt x="3824" y="3675"/>
                  </a:lnTo>
                  <a:lnTo>
                    <a:pt x="3379" y="4121"/>
                  </a:lnTo>
                  <a:lnTo>
                    <a:pt x="2581" y="5086"/>
                  </a:lnTo>
                  <a:lnTo>
                    <a:pt x="1894" y="6144"/>
                  </a:lnTo>
                  <a:lnTo>
                    <a:pt x="1281" y="7294"/>
                  </a:lnTo>
                  <a:lnTo>
                    <a:pt x="1022" y="7907"/>
                  </a:lnTo>
                  <a:lnTo>
                    <a:pt x="780" y="8538"/>
                  </a:lnTo>
                  <a:lnTo>
                    <a:pt x="391" y="9837"/>
                  </a:lnTo>
                  <a:lnTo>
                    <a:pt x="149" y="11210"/>
                  </a:lnTo>
                  <a:lnTo>
                    <a:pt x="19" y="12658"/>
                  </a:lnTo>
                  <a:lnTo>
                    <a:pt x="1" y="13400"/>
                  </a:lnTo>
                  <a:lnTo>
                    <a:pt x="19" y="14161"/>
                  </a:lnTo>
                  <a:lnTo>
                    <a:pt x="149" y="15609"/>
                  </a:lnTo>
                  <a:lnTo>
                    <a:pt x="391" y="17000"/>
                  </a:lnTo>
                  <a:lnTo>
                    <a:pt x="780" y="18300"/>
                  </a:lnTo>
                  <a:lnTo>
                    <a:pt x="1022" y="18912"/>
                  </a:lnTo>
                  <a:lnTo>
                    <a:pt x="1281" y="19506"/>
                  </a:lnTo>
                  <a:lnTo>
                    <a:pt x="1894" y="20619"/>
                  </a:lnTo>
                  <a:lnTo>
                    <a:pt x="2599" y="21659"/>
                  </a:lnTo>
                  <a:lnTo>
                    <a:pt x="3397" y="22587"/>
                  </a:lnTo>
                  <a:lnTo>
                    <a:pt x="3843" y="23013"/>
                  </a:lnTo>
                  <a:lnTo>
                    <a:pt x="4288" y="23422"/>
                  </a:lnTo>
                  <a:lnTo>
                    <a:pt x="5272" y="24146"/>
                  </a:lnTo>
                  <a:lnTo>
                    <a:pt x="6348" y="24795"/>
                  </a:lnTo>
                  <a:lnTo>
                    <a:pt x="7480" y="25352"/>
                  </a:lnTo>
                  <a:lnTo>
                    <a:pt x="8093" y="25593"/>
                  </a:lnTo>
                  <a:lnTo>
                    <a:pt x="8705" y="25797"/>
                  </a:lnTo>
                  <a:lnTo>
                    <a:pt x="10004" y="26150"/>
                  </a:lnTo>
                  <a:lnTo>
                    <a:pt x="11340" y="26373"/>
                  </a:lnTo>
                  <a:lnTo>
                    <a:pt x="12732" y="26484"/>
                  </a:lnTo>
                  <a:lnTo>
                    <a:pt x="13475" y="26503"/>
                  </a:lnTo>
                  <a:lnTo>
                    <a:pt x="14236" y="26484"/>
                  </a:lnTo>
                  <a:lnTo>
                    <a:pt x="15683" y="26373"/>
                  </a:lnTo>
                  <a:lnTo>
                    <a:pt x="17075" y="26131"/>
                  </a:lnTo>
                  <a:lnTo>
                    <a:pt x="18374" y="25760"/>
                  </a:lnTo>
                  <a:lnTo>
                    <a:pt x="19599" y="25296"/>
                  </a:lnTo>
                  <a:lnTo>
                    <a:pt x="20731" y="24684"/>
                  </a:lnTo>
                  <a:lnTo>
                    <a:pt x="21789" y="23960"/>
                  </a:lnTo>
                  <a:lnTo>
                    <a:pt x="22773" y="23125"/>
                  </a:lnTo>
                  <a:lnTo>
                    <a:pt x="23237" y="22661"/>
                  </a:lnTo>
                  <a:lnTo>
                    <a:pt x="23422" y="22420"/>
                  </a:lnTo>
                  <a:lnTo>
                    <a:pt x="23608" y="21863"/>
                  </a:lnTo>
                  <a:lnTo>
                    <a:pt x="23552" y="21288"/>
                  </a:lnTo>
                  <a:lnTo>
                    <a:pt x="23274" y="20768"/>
                  </a:lnTo>
                  <a:lnTo>
                    <a:pt x="23051" y="20564"/>
                  </a:lnTo>
                  <a:lnTo>
                    <a:pt x="21158" y="19042"/>
                  </a:lnTo>
                  <a:lnTo>
                    <a:pt x="20935" y="18875"/>
                  </a:lnTo>
                  <a:lnTo>
                    <a:pt x="20434" y="18726"/>
                  </a:lnTo>
                  <a:lnTo>
                    <a:pt x="19915" y="18745"/>
                  </a:lnTo>
                  <a:lnTo>
                    <a:pt x="19432" y="18949"/>
                  </a:lnTo>
                  <a:lnTo>
                    <a:pt x="19246" y="19135"/>
                  </a:lnTo>
                  <a:lnTo>
                    <a:pt x="18820" y="19543"/>
                  </a:lnTo>
                  <a:lnTo>
                    <a:pt x="17892" y="20230"/>
                  </a:lnTo>
                  <a:lnTo>
                    <a:pt x="17372" y="20527"/>
                  </a:lnTo>
                  <a:lnTo>
                    <a:pt x="16964" y="20731"/>
                  </a:lnTo>
                  <a:lnTo>
                    <a:pt x="16073" y="21046"/>
                  </a:lnTo>
                  <a:lnTo>
                    <a:pt x="15071" y="21269"/>
                  </a:lnTo>
                  <a:lnTo>
                    <a:pt x="13994" y="21380"/>
                  </a:lnTo>
                  <a:lnTo>
                    <a:pt x="13419" y="21380"/>
                  </a:lnTo>
                  <a:lnTo>
                    <a:pt x="12732" y="21362"/>
                  </a:lnTo>
                  <a:lnTo>
                    <a:pt x="11433" y="21120"/>
                  </a:lnTo>
                  <a:lnTo>
                    <a:pt x="10802" y="20916"/>
                  </a:lnTo>
                  <a:lnTo>
                    <a:pt x="10190" y="20657"/>
                  </a:lnTo>
                  <a:lnTo>
                    <a:pt x="9076" y="20026"/>
                  </a:lnTo>
                  <a:lnTo>
                    <a:pt x="8557" y="19636"/>
                  </a:lnTo>
                  <a:lnTo>
                    <a:pt x="8074" y="19209"/>
                  </a:lnTo>
                  <a:lnTo>
                    <a:pt x="7295" y="18244"/>
                  </a:lnTo>
                  <a:lnTo>
                    <a:pt x="6979" y="17706"/>
                  </a:lnTo>
                  <a:lnTo>
                    <a:pt x="6682" y="17130"/>
                  </a:lnTo>
                  <a:lnTo>
                    <a:pt x="6329" y="15905"/>
                  </a:lnTo>
                  <a:lnTo>
                    <a:pt x="6274" y="15237"/>
                  </a:lnTo>
                  <a:lnTo>
                    <a:pt x="23905" y="15237"/>
                  </a:lnTo>
                  <a:lnTo>
                    <a:pt x="24202" y="15200"/>
                  </a:lnTo>
                  <a:lnTo>
                    <a:pt x="24721" y="14996"/>
                  </a:lnTo>
                  <a:lnTo>
                    <a:pt x="25111" y="14606"/>
                  </a:lnTo>
                  <a:lnTo>
                    <a:pt x="25334" y="14087"/>
                  </a:lnTo>
                  <a:lnTo>
                    <a:pt x="25352" y="13790"/>
                  </a:lnTo>
                  <a:lnTo>
                    <a:pt x="25352" y="13567"/>
                  </a:lnTo>
                  <a:lnTo>
                    <a:pt x="25352" y="12713"/>
                  </a:lnTo>
                  <a:lnTo>
                    <a:pt x="25222" y="11136"/>
                  </a:lnTo>
                  <a:lnTo>
                    <a:pt x="25000" y="9651"/>
                  </a:lnTo>
                  <a:lnTo>
                    <a:pt x="24666" y="8278"/>
                  </a:lnTo>
                  <a:lnTo>
                    <a:pt x="24443" y="7647"/>
                  </a:lnTo>
                  <a:lnTo>
                    <a:pt x="24202" y="7016"/>
                  </a:lnTo>
                  <a:lnTo>
                    <a:pt x="23663" y="5847"/>
                  </a:lnTo>
                  <a:lnTo>
                    <a:pt x="23032" y="4807"/>
                  </a:lnTo>
                  <a:lnTo>
                    <a:pt x="22309" y="3842"/>
                  </a:lnTo>
                  <a:lnTo>
                    <a:pt x="21919" y="3415"/>
                  </a:lnTo>
                  <a:lnTo>
                    <a:pt x="21511" y="3007"/>
                  </a:lnTo>
                  <a:lnTo>
                    <a:pt x="20620" y="2265"/>
                  </a:lnTo>
                  <a:lnTo>
                    <a:pt x="19655" y="1615"/>
                  </a:lnTo>
                  <a:lnTo>
                    <a:pt x="18634" y="1096"/>
                  </a:lnTo>
                  <a:lnTo>
                    <a:pt x="18077" y="873"/>
                  </a:lnTo>
                  <a:lnTo>
                    <a:pt x="17520" y="650"/>
                  </a:lnTo>
                  <a:lnTo>
                    <a:pt x="16370" y="335"/>
                  </a:lnTo>
                  <a:lnTo>
                    <a:pt x="15163" y="112"/>
                  </a:lnTo>
                  <a:lnTo>
                    <a:pt x="13901" y="19"/>
                  </a:lnTo>
                  <a:lnTo>
                    <a:pt x="13252" y="1"/>
                  </a:lnTo>
                  <a:close/>
                </a:path>
              </a:pathLst>
            </a:cu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2573" name="Google Shape;2573;p201"/>
            <p:cNvSpPr/>
            <p:nvPr/>
          </p:nvSpPr>
          <p:spPr>
            <a:xfrm>
              <a:off x="5884625" y="2663300"/>
              <a:ext cx="579075" cy="659800"/>
            </a:xfrm>
            <a:custGeom>
              <a:avLst/>
              <a:gdLst/>
              <a:ahLst/>
              <a:cxnLst/>
              <a:rect l="l" t="t" r="r" b="b"/>
              <a:pathLst>
                <a:path w="23163" h="26392" extrusionOk="0">
                  <a:moveTo>
                    <a:pt x="17223" y="14347"/>
                  </a:moveTo>
                  <a:lnTo>
                    <a:pt x="17223" y="15237"/>
                  </a:lnTo>
                  <a:lnTo>
                    <a:pt x="17205" y="15961"/>
                  </a:lnTo>
                  <a:lnTo>
                    <a:pt x="17001" y="17297"/>
                  </a:lnTo>
                  <a:lnTo>
                    <a:pt x="16574" y="18467"/>
                  </a:lnTo>
                  <a:lnTo>
                    <a:pt x="15943" y="19487"/>
                  </a:lnTo>
                  <a:lnTo>
                    <a:pt x="15553" y="19933"/>
                  </a:lnTo>
                  <a:lnTo>
                    <a:pt x="15108" y="20341"/>
                  </a:lnTo>
                  <a:lnTo>
                    <a:pt x="14087" y="20991"/>
                  </a:lnTo>
                  <a:lnTo>
                    <a:pt x="12862" y="21417"/>
                  </a:lnTo>
                  <a:lnTo>
                    <a:pt x="11433" y="21640"/>
                  </a:lnTo>
                  <a:lnTo>
                    <a:pt x="10653" y="21659"/>
                  </a:lnTo>
                  <a:lnTo>
                    <a:pt x="9855" y="21622"/>
                  </a:lnTo>
                  <a:lnTo>
                    <a:pt x="9076" y="21492"/>
                  </a:lnTo>
                  <a:lnTo>
                    <a:pt x="8705" y="21417"/>
                  </a:lnTo>
                  <a:lnTo>
                    <a:pt x="8000" y="21158"/>
                  </a:lnTo>
                  <a:lnTo>
                    <a:pt x="7666" y="20972"/>
                  </a:lnTo>
                  <a:lnTo>
                    <a:pt x="7369" y="20786"/>
                  </a:lnTo>
                  <a:lnTo>
                    <a:pt x="6867" y="20304"/>
                  </a:lnTo>
                  <a:lnTo>
                    <a:pt x="6645" y="20007"/>
                  </a:lnTo>
                  <a:lnTo>
                    <a:pt x="6478" y="19691"/>
                  </a:lnTo>
                  <a:lnTo>
                    <a:pt x="6274" y="18949"/>
                  </a:lnTo>
                  <a:lnTo>
                    <a:pt x="6255" y="18522"/>
                  </a:lnTo>
                  <a:lnTo>
                    <a:pt x="6274" y="18170"/>
                  </a:lnTo>
                  <a:lnTo>
                    <a:pt x="6385" y="17557"/>
                  </a:lnTo>
                  <a:lnTo>
                    <a:pt x="6626" y="17000"/>
                  </a:lnTo>
                  <a:lnTo>
                    <a:pt x="6979" y="16518"/>
                  </a:lnTo>
                  <a:lnTo>
                    <a:pt x="7202" y="16314"/>
                  </a:lnTo>
                  <a:lnTo>
                    <a:pt x="7684" y="15924"/>
                  </a:lnTo>
                  <a:lnTo>
                    <a:pt x="8872" y="15293"/>
                  </a:lnTo>
                  <a:lnTo>
                    <a:pt x="9540" y="15052"/>
                  </a:lnTo>
                  <a:lnTo>
                    <a:pt x="10264" y="14848"/>
                  </a:lnTo>
                  <a:lnTo>
                    <a:pt x="11804" y="14551"/>
                  </a:lnTo>
                  <a:lnTo>
                    <a:pt x="12621" y="14476"/>
                  </a:lnTo>
                  <a:lnTo>
                    <a:pt x="14272" y="14365"/>
                  </a:lnTo>
                  <a:lnTo>
                    <a:pt x="15813" y="14347"/>
                  </a:lnTo>
                  <a:close/>
                  <a:moveTo>
                    <a:pt x="12008" y="1"/>
                  </a:moveTo>
                  <a:lnTo>
                    <a:pt x="11284" y="19"/>
                  </a:lnTo>
                  <a:lnTo>
                    <a:pt x="9855" y="131"/>
                  </a:lnTo>
                  <a:lnTo>
                    <a:pt x="8445" y="390"/>
                  </a:lnTo>
                  <a:lnTo>
                    <a:pt x="7035" y="762"/>
                  </a:lnTo>
                  <a:lnTo>
                    <a:pt x="6348" y="1003"/>
                  </a:lnTo>
                  <a:lnTo>
                    <a:pt x="5327" y="1374"/>
                  </a:lnTo>
                  <a:lnTo>
                    <a:pt x="3434" y="2376"/>
                  </a:lnTo>
                  <a:lnTo>
                    <a:pt x="2580" y="3007"/>
                  </a:lnTo>
                  <a:lnTo>
                    <a:pt x="2339" y="3193"/>
                  </a:lnTo>
                  <a:lnTo>
                    <a:pt x="2061" y="3712"/>
                  </a:lnTo>
                  <a:lnTo>
                    <a:pt x="2005" y="4269"/>
                  </a:lnTo>
                  <a:lnTo>
                    <a:pt x="2191" y="4845"/>
                  </a:lnTo>
                  <a:lnTo>
                    <a:pt x="2358" y="5086"/>
                  </a:lnTo>
                  <a:lnTo>
                    <a:pt x="3712" y="6663"/>
                  </a:lnTo>
                  <a:lnTo>
                    <a:pt x="3898" y="6867"/>
                  </a:lnTo>
                  <a:lnTo>
                    <a:pt x="4381" y="7127"/>
                  </a:lnTo>
                  <a:lnTo>
                    <a:pt x="4900" y="7183"/>
                  </a:lnTo>
                  <a:lnTo>
                    <a:pt x="5420" y="7053"/>
                  </a:lnTo>
                  <a:lnTo>
                    <a:pt x="5661" y="6905"/>
                  </a:lnTo>
                  <a:lnTo>
                    <a:pt x="6107" y="6589"/>
                  </a:lnTo>
                  <a:lnTo>
                    <a:pt x="7127" y="5995"/>
                  </a:lnTo>
                  <a:lnTo>
                    <a:pt x="7684" y="5735"/>
                  </a:lnTo>
                  <a:lnTo>
                    <a:pt x="8129" y="5550"/>
                  </a:lnTo>
                  <a:lnTo>
                    <a:pt x="9057" y="5234"/>
                  </a:lnTo>
                  <a:lnTo>
                    <a:pt x="10022" y="5012"/>
                  </a:lnTo>
                  <a:lnTo>
                    <a:pt x="10988" y="4919"/>
                  </a:lnTo>
                  <a:lnTo>
                    <a:pt x="11489" y="4900"/>
                  </a:lnTo>
                  <a:lnTo>
                    <a:pt x="12064" y="4919"/>
                  </a:lnTo>
                  <a:lnTo>
                    <a:pt x="13159" y="5049"/>
                  </a:lnTo>
                  <a:lnTo>
                    <a:pt x="14161" y="5346"/>
                  </a:lnTo>
                  <a:lnTo>
                    <a:pt x="15089" y="5754"/>
                  </a:lnTo>
                  <a:lnTo>
                    <a:pt x="15534" y="6032"/>
                  </a:lnTo>
                  <a:lnTo>
                    <a:pt x="15924" y="6311"/>
                  </a:lnTo>
                  <a:lnTo>
                    <a:pt x="16574" y="7034"/>
                  </a:lnTo>
                  <a:lnTo>
                    <a:pt x="16982" y="7907"/>
                  </a:lnTo>
                  <a:lnTo>
                    <a:pt x="17205" y="8927"/>
                  </a:lnTo>
                  <a:lnTo>
                    <a:pt x="17223" y="9484"/>
                  </a:lnTo>
                  <a:lnTo>
                    <a:pt x="17223" y="10115"/>
                  </a:lnTo>
                  <a:lnTo>
                    <a:pt x="15757" y="10134"/>
                  </a:lnTo>
                  <a:lnTo>
                    <a:pt x="12769" y="10282"/>
                  </a:lnTo>
                  <a:lnTo>
                    <a:pt x="11247" y="10412"/>
                  </a:lnTo>
                  <a:lnTo>
                    <a:pt x="9744" y="10579"/>
                  </a:lnTo>
                  <a:lnTo>
                    <a:pt x="7647" y="11006"/>
                  </a:lnTo>
                  <a:lnTo>
                    <a:pt x="6329" y="11359"/>
                  </a:lnTo>
                  <a:lnTo>
                    <a:pt x="5698" y="11581"/>
                  </a:lnTo>
                  <a:lnTo>
                    <a:pt x="5067" y="11804"/>
                  </a:lnTo>
                  <a:lnTo>
                    <a:pt x="3935" y="12361"/>
                  </a:lnTo>
                  <a:lnTo>
                    <a:pt x="2914" y="12992"/>
                  </a:lnTo>
                  <a:lnTo>
                    <a:pt x="2005" y="13734"/>
                  </a:lnTo>
                  <a:lnTo>
                    <a:pt x="1597" y="14142"/>
                  </a:lnTo>
                  <a:lnTo>
                    <a:pt x="1207" y="14569"/>
                  </a:lnTo>
                  <a:lnTo>
                    <a:pt x="613" y="15553"/>
                  </a:lnTo>
                  <a:lnTo>
                    <a:pt x="223" y="16666"/>
                  </a:lnTo>
                  <a:lnTo>
                    <a:pt x="19" y="17928"/>
                  </a:lnTo>
                  <a:lnTo>
                    <a:pt x="1" y="18615"/>
                  </a:lnTo>
                  <a:lnTo>
                    <a:pt x="19" y="19172"/>
                  </a:lnTo>
                  <a:lnTo>
                    <a:pt x="131" y="20174"/>
                  </a:lnTo>
                  <a:lnTo>
                    <a:pt x="353" y="21083"/>
                  </a:lnTo>
                  <a:lnTo>
                    <a:pt x="706" y="21919"/>
                  </a:lnTo>
                  <a:lnTo>
                    <a:pt x="910" y="22308"/>
                  </a:lnTo>
                  <a:lnTo>
                    <a:pt x="1151" y="22661"/>
                  </a:lnTo>
                  <a:lnTo>
                    <a:pt x="1671" y="23348"/>
                  </a:lnTo>
                  <a:lnTo>
                    <a:pt x="2246" y="23941"/>
                  </a:lnTo>
                  <a:lnTo>
                    <a:pt x="2877" y="24461"/>
                  </a:lnTo>
                  <a:lnTo>
                    <a:pt x="3211" y="24702"/>
                  </a:lnTo>
                  <a:lnTo>
                    <a:pt x="3917" y="25129"/>
                  </a:lnTo>
                  <a:lnTo>
                    <a:pt x="5420" y="25779"/>
                  </a:lnTo>
                  <a:lnTo>
                    <a:pt x="6236" y="26001"/>
                  </a:lnTo>
                  <a:lnTo>
                    <a:pt x="7053" y="26187"/>
                  </a:lnTo>
                  <a:lnTo>
                    <a:pt x="8631" y="26373"/>
                  </a:lnTo>
                  <a:lnTo>
                    <a:pt x="9391" y="26391"/>
                  </a:lnTo>
                  <a:lnTo>
                    <a:pt x="10060" y="26391"/>
                  </a:lnTo>
                  <a:lnTo>
                    <a:pt x="11303" y="26243"/>
                  </a:lnTo>
                  <a:lnTo>
                    <a:pt x="12491" y="25983"/>
                  </a:lnTo>
                  <a:lnTo>
                    <a:pt x="13604" y="25575"/>
                  </a:lnTo>
                  <a:lnTo>
                    <a:pt x="14143" y="25315"/>
                  </a:lnTo>
                  <a:lnTo>
                    <a:pt x="14644" y="25055"/>
                  </a:lnTo>
                  <a:lnTo>
                    <a:pt x="15553" y="24442"/>
                  </a:lnTo>
                  <a:lnTo>
                    <a:pt x="16314" y="23756"/>
                  </a:lnTo>
                  <a:lnTo>
                    <a:pt x="16926" y="22995"/>
                  </a:lnTo>
                  <a:lnTo>
                    <a:pt x="17168" y="22587"/>
                  </a:lnTo>
                  <a:lnTo>
                    <a:pt x="17316" y="22587"/>
                  </a:lnTo>
                  <a:lnTo>
                    <a:pt x="17316" y="24313"/>
                  </a:lnTo>
                  <a:lnTo>
                    <a:pt x="17335" y="24610"/>
                  </a:lnTo>
                  <a:lnTo>
                    <a:pt x="17557" y="25129"/>
                  </a:lnTo>
                  <a:lnTo>
                    <a:pt x="17947" y="25519"/>
                  </a:lnTo>
                  <a:lnTo>
                    <a:pt x="18467" y="25742"/>
                  </a:lnTo>
                  <a:lnTo>
                    <a:pt x="18764" y="25760"/>
                  </a:lnTo>
                  <a:lnTo>
                    <a:pt x="21715" y="25760"/>
                  </a:lnTo>
                  <a:lnTo>
                    <a:pt x="22011" y="25742"/>
                  </a:lnTo>
                  <a:lnTo>
                    <a:pt x="22531" y="25519"/>
                  </a:lnTo>
                  <a:lnTo>
                    <a:pt x="22921" y="25129"/>
                  </a:lnTo>
                  <a:lnTo>
                    <a:pt x="23144" y="24610"/>
                  </a:lnTo>
                  <a:lnTo>
                    <a:pt x="23162" y="24313"/>
                  </a:lnTo>
                  <a:lnTo>
                    <a:pt x="23162" y="10542"/>
                  </a:lnTo>
                  <a:lnTo>
                    <a:pt x="23144" y="9596"/>
                  </a:lnTo>
                  <a:lnTo>
                    <a:pt x="22902" y="7721"/>
                  </a:lnTo>
                  <a:lnTo>
                    <a:pt x="22661" y="6775"/>
                  </a:lnTo>
                  <a:lnTo>
                    <a:pt x="22531" y="6311"/>
                  </a:lnTo>
                  <a:lnTo>
                    <a:pt x="22197" y="5420"/>
                  </a:lnTo>
                  <a:lnTo>
                    <a:pt x="21752" y="4566"/>
                  </a:lnTo>
                  <a:lnTo>
                    <a:pt x="21232" y="3768"/>
                  </a:lnTo>
                  <a:lnTo>
                    <a:pt x="20917" y="3378"/>
                  </a:lnTo>
                  <a:lnTo>
                    <a:pt x="20917" y="3397"/>
                  </a:lnTo>
                  <a:lnTo>
                    <a:pt x="20601" y="3026"/>
                  </a:lnTo>
                  <a:lnTo>
                    <a:pt x="19859" y="2339"/>
                  </a:lnTo>
                  <a:lnTo>
                    <a:pt x="19005" y="1727"/>
                  </a:lnTo>
                  <a:lnTo>
                    <a:pt x="18040" y="1188"/>
                  </a:lnTo>
                  <a:lnTo>
                    <a:pt x="17502" y="947"/>
                  </a:lnTo>
                  <a:lnTo>
                    <a:pt x="16945" y="724"/>
                  </a:lnTo>
                  <a:lnTo>
                    <a:pt x="15720" y="372"/>
                  </a:lnTo>
                  <a:lnTo>
                    <a:pt x="14347" y="131"/>
                  </a:lnTo>
                  <a:lnTo>
                    <a:pt x="12825" y="19"/>
                  </a:lnTo>
                  <a:lnTo>
                    <a:pt x="12008" y="1"/>
                  </a:lnTo>
                  <a:close/>
                </a:path>
              </a:pathLst>
            </a:cu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2574" name="Google Shape;2574;p201"/>
            <p:cNvSpPr/>
            <p:nvPr/>
          </p:nvSpPr>
          <p:spPr>
            <a:xfrm>
              <a:off x="6545800" y="2664225"/>
              <a:ext cx="373975" cy="643550"/>
            </a:xfrm>
            <a:custGeom>
              <a:avLst/>
              <a:gdLst/>
              <a:ahLst/>
              <a:cxnLst/>
              <a:rect l="l" t="t" r="r" b="b"/>
              <a:pathLst>
                <a:path w="14959" h="25742" extrusionOk="0">
                  <a:moveTo>
                    <a:pt x="13400" y="1"/>
                  </a:moveTo>
                  <a:lnTo>
                    <a:pt x="13400" y="19"/>
                  </a:lnTo>
                  <a:lnTo>
                    <a:pt x="12639" y="75"/>
                  </a:lnTo>
                  <a:lnTo>
                    <a:pt x="11339" y="279"/>
                  </a:lnTo>
                  <a:lnTo>
                    <a:pt x="10300" y="613"/>
                  </a:lnTo>
                  <a:lnTo>
                    <a:pt x="9409" y="1059"/>
                  </a:lnTo>
                  <a:lnTo>
                    <a:pt x="9020" y="1318"/>
                  </a:lnTo>
                  <a:lnTo>
                    <a:pt x="8556" y="1671"/>
                  </a:lnTo>
                  <a:lnTo>
                    <a:pt x="7721" y="2451"/>
                  </a:lnTo>
                  <a:lnTo>
                    <a:pt x="6997" y="3341"/>
                  </a:lnTo>
                  <a:lnTo>
                    <a:pt x="6366" y="4325"/>
                  </a:lnTo>
                  <a:lnTo>
                    <a:pt x="6106" y="4863"/>
                  </a:lnTo>
                  <a:lnTo>
                    <a:pt x="5995" y="4863"/>
                  </a:lnTo>
                  <a:lnTo>
                    <a:pt x="5995" y="2135"/>
                  </a:lnTo>
                  <a:lnTo>
                    <a:pt x="5976" y="1838"/>
                  </a:lnTo>
                  <a:lnTo>
                    <a:pt x="5753" y="1318"/>
                  </a:lnTo>
                  <a:lnTo>
                    <a:pt x="5364" y="929"/>
                  </a:lnTo>
                  <a:lnTo>
                    <a:pt x="4844" y="706"/>
                  </a:lnTo>
                  <a:lnTo>
                    <a:pt x="4547" y="687"/>
                  </a:lnTo>
                  <a:lnTo>
                    <a:pt x="1448" y="687"/>
                  </a:lnTo>
                  <a:lnTo>
                    <a:pt x="1151" y="706"/>
                  </a:lnTo>
                  <a:lnTo>
                    <a:pt x="631" y="929"/>
                  </a:lnTo>
                  <a:lnTo>
                    <a:pt x="241" y="1318"/>
                  </a:lnTo>
                  <a:lnTo>
                    <a:pt x="19" y="1838"/>
                  </a:lnTo>
                  <a:lnTo>
                    <a:pt x="0" y="2135"/>
                  </a:lnTo>
                  <a:lnTo>
                    <a:pt x="0" y="24276"/>
                  </a:lnTo>
                  <a:lnTo>
                    <a:pt x="19" y="24573"/>
                  </a:lnTo>
                  <a:lnTo>
                    <a:pt x="241" y="25092"/>
                  </a:lnTo>
                  <a:lnTo>
                    <a:pt x="631" y="25500"/>
                  </a:lnTo>
                  <a:lnTo>
                    <a:pt x="1151" y="25705"/>
                  </a:lnTo>
                  <a:lnTo>
                    <a:pt x="1448" y="25742"/>
                  </a:lnTo>
                  <a:lnTo>
                    <a:pt x="4807" y="25742"/>
                  </a:lnTo>
                  <a:lnTo>
                    <a:pt x="5104" y="25705"/>
                  </a:lnTo>
                  <a:lnTo>
                    <a:pt x="5623" y="25500"/>
                  </a:lnTo>
                  <a:lnTo>
                    <a:pt x="6013" y="25092"/>
                  </a:lnTo>
                  <a:lnTo>
                    <a:pt x="6236" y="24573"/>
                  </a:lnTo>
                  <a:lnTo>
                    <a:pt x="6254" y="24276"/>
                  </a:lnTo>
                  <a:lnTo>
                    <a:pt x="6254" y="12324"/>
                  </a:lnTo>
                  <a:lnTo>
                    <a:pt x="6273" y="11971"/>
                  </a:lnTo>
                  <a:lnTo>
                    <a:pt x="6403" y="11062"/>
                  </a:lnTo>
                  <a:lnTo>
                    <a:pt x="6514" y="10505"/>
                  </a:lnTo>
                  <a:lnTo>
                    <a:pt x="6663" y="9930"/>
                  </a:lnTo>
                  <a:lnTo>
                    <a:pt x="7164" y="8816"/>
                  </a:lnTo>
                  <a:lnTo>
                    <a:pt x="7516" y="8259"/>
                  </a:lnTo>
                  <a:lnTo>
                    <a:pt x="7906" y="7721"/>
                  </a:lnTo>
                  <a:lnTo>
                    <a:pt x="8908" y="6775"/>
                  </a:lnTo>
                  <a:lnTo>
                    <a:pt x="9539" y="6385"/>
                  </a:lnTo>
                  <a:lnTo>
                    <a:pt x="10170" y="6014"/>
                  </a:lnTo>
                  <a:lnTo>
                    <a:pt x="11636" y="5439"/>
                  </a:lnTo>
                  <a:lnTo>
                    <a:pt x="12917" y="5142"/>
                  </a:lnTo>
                  <a:lnTo>
                    <a:pt x="13678" y="5030"/>
                  </a:lnTo>
                  <a:lnTo>
                    <a:pt x="13938" y="4993"/>
                  </a:lnTo>
                  <a:lnTo>
                    <a:pt x="14420" y="4752"/>
                  </a:lnTo>
                  <a:lnTo>
                    <a:pt x="14754" y="4344"/>
                  </a:lnTo>
                  <a:lnTo>
                    <a:pt x="14940" y="3861"/>
                  </a:lnTo>
                  <a:lnTo>
                    <a:pt x="14958" y="3583"/>
                  </a:lnTo>
                  <a:lnTo>
                    <a:pt x="14940" y="1430"/>
                  </a:lnTo>
                  <a:lnTo>
                    <a:pt x="14903" y="1133"/>
                  </a:lnTo>
                  <a:lnTo>
                    <a:pt x="14661" y="595"/>
                  </a:lnTo>
                  <a:lnTo>
                    <a:pt x="14253" y="205"/>
                  </a:lnTo>
                  <a:lnTo>
                    <a:pt x="13696" y="1"/>
                  </a:lnTo>
                  <a:close/>
                </a:path>
              </a:pathLst>
            </a:cu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2575" name="Google Shape;2575;p201"/>
            <p:cNvSpPr/>
            <p:nvPr/>
          </p:nvSpPr>
          <p:spPr>
            <a:xfrm>
              <a:off x="6961975" y="2500450"/>
              <a:ext cx="420375" cy="820325"/>
            </a:xfrm>
            <a:custGeom>
              <a:avLst/>
              <a:gdLst/>
              <a:ahLst/>
              <a:cxnLst/>
              <a:rect l="l" t="t" r="r" b="b"/>
              <a:pathLst>
                <a:path w="16815" h="32813" extrusionOk="0">
                  <a:moveTo>
                    <a:pt x="5846" y="1"/>
                  </a:moveTo>
                  <a:lnTo>
                    <a:pt x="5549" y="19"/>
                  </a:lnTo>
                  <a:lnTo>
                    <a:pt x="5030" y="242"/>
                  </a:lnTo>
                  <a:lnTo>
                    <a:pt x="4621" y="632"/>
                  </a:lnTo>
                  <a:lnTo>
                    <a:pt x="4417" y="1151"/>
                  </a:lnTo>
                  <a:lnTo>
                    <a:pt x="4399" y="1448"/>
                  </a:lnTo>
                  <a:lnTo>
                    <a:pt x="4399" y="6515"/>
                  </a:lnTo>
                  <a:lnTo>
                    <a:pt x="1448" y="6515"/>
                  </a:lnTo>
                  <a:lnTo>
                    <a:pt x="1169" y="6533"/>
                  </a:lnTo>
                  <a:lnTo>
                    <a:pt x="650" y="6756"/>
                  </a:lnTo>
                  <a:lnTo>
                    <a:pt x="242" y="7146"/>
                  </a:lnTo>
                  <a:lnTo>
                    <a:pt x="19" y="7665"/>
                  </a:lnTo>
                  <a:lnTo>
                    <a:pt x="0" y="7962"/>
                  </a:lnTo>
                  <a:lnTo>
                    <a:pt x="0" y="10078"/>
                  </a:lnTo>
                  <a:lnTo>
                    <a:pt x="19" y="10375"/>
                  </a:lnTo>
                  <a:lnTo>
                    <a:pt x="242" y="10895"/>
                  </a:lnTo>
                  <a:lnTo>
                    <a:pt x="650" y="11284"/>
                  </a:lnTo>
                  <a:lnTo>
                    <a:pt x="1169" y="11507"/>
                  </a:lnTo>
                  <a:lnTo>
                    <a:pt x="1448" y="11526"/>
                  </a:lnTo>
                  <a:lnTo>
                    <a:pt x="4399" y="11526"/>
                  </a:lnTo>
                  <a:lnTo>
                    <a:pt x="4399" y="23941"/>
                  </a:lnTo>
                  <a:lnTo>
                    <a:pt x="4399" y="24851"/>
                  </a:lnTo>
                  <a:lnTo>
                    <a:pt x="4566" y="26558"/>
                  </a:lnTo>
                  <a:lnTo>
                    <a:pt x="4733" y="27356"/>
                  </a:lnTo>
                  <a:lnTo>
                    <a:pt x="4918" y="28136"/>
                  </a:lnTo>
                  <a:lnTo>
                    <a:pt x="5549" y="29546"/>
                  </a:lnTo>
                  <a:lnTo>
                    <a:pt x="5976" y="30177"/>
                  </a:lnTo>
                  <a:lnTo>
                    <a:pt x="6217" y="30474"/>
                  </a:lnTo>
                  <a:lnTo>
                    <a:pt x="6756" y="31031"/>
                  </a:lnTo>
                  <a:lnTo>
                    <a:pt x="7368" y="31513"/>
                  </a:lnTo>
                  <a:lnTo>
                    <a:pt x="8073" y="31922"/>
                  </a:lnTo>
                  <a:lnTo>
                    <a:pt x="8463" y="32107"/>
                  </a:lnTo>
                  <a:lnTo>
                    <a:pt x="8853" y="32274"/>
                  </a:lnTo>
                  <a:lnTo>
                    <a:pt x="9762" y="32534"/>
                  </a:lnTo>
                  <a:lnTo>
                    <a:pt x="10783" y="32720"/>
                  </a:lnTo>
                  <a:lnTo>
                    <a:pt x="11915" y="32794"/>
                  </a:lnTo>
                  <a:lnTo>
                    <a:pt x="12527" y="32812"/>
                  </a:lnTo>
                  <a:lnTo>
                    <a:pt x="13047" y="32794"/>
                  </a:lnTo>
                  <a:lnTo>
                    <a:pt x="14142" y="32701"/>
                  </a:lnTo>
                  <a:lnTo>
                    <a:pt x="14717" y="32627"/>
                  </a:lnTo>
                  <a:lnTo>
                    <a:pt x="15274" y="32534"/>
                  </a:lnTo>
                  <a:lnTo>
                    <a:pt x="16276" y="32274"/>
                  </a:lnTo>
                  <a:lnTo>
                    <a:pt x="16703" y="32126"/>
                  </a:lnTo>
                  <a:lnTo>
                    <a:pt x="16499" y="27226"/>
                  </a:lnTo>
                  <a:lnTo>
                    <a:pt x="15887" y="27467"/>
                  </a:lnTo>
                  <a:lnTo>
                    <a:pt x="15181" y="27616"/>
                  </a:lnTo>
                  <a:lnTo>
                    <a:pt x="14476" y="27727"/>
                  </a:lnTo>
                  <a:lnTo>
                    <a:pt x="13827" y="27746"/>
                  </a:lnTo>
                  <a:lnTo>
                    <a:pt x="13326" y="27746"/>
                  </a:lnTo>
                  <a:lnTo>
                    <a:pt x="12472" y="27597"/>
                  </a:lnTo>
                  <a:lnTo>
                    <a:pt x="11804" y="27319"/>
                  </a:lnTo>
                  <a:lnTo>
                    <a:pt x="11303" y="26911"/>
                  </a:lnTo>
                  <a:lnTo>
                    <a:pt x="11154" y="26651"/>
                  </a:lnTo>
                  <a:lnTo>
                    <a:pt x="11006" y="26372"/>
                  </a:lnTo>
                  <a:lnTo>
                    <a:pt x="10783" y="25760"/>
                  </a:lnTo>
                  <a:lnTo>
                    <a:pt x="10560" y="24702"/>
                  </a:lnTo>
                  <a:lnTo>
                    <a:pt x="10542" y="23886"/>
                  </a:lnTo>
                  <a:lnTo>
                    <a:pt x="10542" y="11526"/>
                  </a:lnTo>
                  <a:lnTo>
                    <a:pt x="15367" y="11526"/>
                  </a:lnTo>
                  <a:lnTo>
                    <a:pt x="15645" y="11507"/>
                  </a:lnTo>
                  <a:lnTo>
                    <a:pt x="16165" y="11284"/>
                  </a:lnTo>
                  <a:lnTo>
                    <a:pt x="16573" y="10895"/>
                  </a:lnTo>
                  <a:lnTo>
                    <a:pt x="16796" y="10375"/>
                  </a:lnTo>
                  <a:lnTo>
                    <a:pt x="16815" y="10078"/>
                  </a:lnTo>
                  <a:lnTo>
                    <a:pt x="16815" y="7962"/>
                  </a:lnTo>
                  <a:lnTo>
                    <a:pt x="16796" y="7665"/>
                  </a:lnTo>
                  <a:lnTo>
                    <a:pt x="16573" y="7146"/>
                  </a:lnTo>
                  <a:lnTo>
                    <a:pt x="16165" y="6756"/>
                  </a:lnTo>
                  <a:lnTo>
                    <a:pt x="15645" y="6533"/>
                  </a:lnTo>
                  <a:lnTo>
                    <a:pt x="15367" y="6515"/>
                  </a:lnTo>
                  <a:lnTo>
                    <a:pt x="10542" y="6515"/>
                  </a:lnTo>
                  <a:lnTo>
                    <a:pt x="10542" y="1448"/>
                  </a:lnTo>
                  <a:lnTo>
                    <a:pt x="10523" y="1151"/>
                  </a:lnTo>
                  <a:lnTo>
                    <a:pt x="10300" y="632"/>
                  </a:lnTo>
                  <a:lnTo>
                    <a:pt x="9911" y="242"/>
                  </a:lnTo>
                  <a:lnTo>
                    <a:pt x="9391" y="19"/>
                  </a:lnTo>
                  <a:lnTo>
                    <a:pt x="9094" y="1"/>
                  </a:lnTo>
                  <a:close/>
                </a:path>
              </a:pathLst>
            </a:cu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2576" name="Google Shape;2576;p201"/>
            <p:cNvSpPr/>
            <p:nvPr/>
          </p:nvSpPr>
          <p:spPr>
            <a:xfrm>
              <a:off x="4511750" y="2466575"/>
              <a:ext cx="655150" cy="841200"/>
            </a:xfrm>
            <a:custGeom>
              <a:avLst/>
              <a:gdLst/>
              <a:ahLst/>
              <a:cxnLst/>
              <a:rect l="l" t="t" r="r" b="b"/>
              <a:pathLst>
                <a:path w="26206" h="33648" extrusionOk="0">
                  <a:moveTo>
                    <a:pt x="1466" y="1"/>
                  </a:moveTo>
                  <a:lnTo>
                    <a:pt x="1169" y="19"/>
                  </a:lnTo>
                  <a:lnTo>
                    <a:pt x="650" y="242"/>
                  </a:lnTo>
                  <a:lnTo>
                    <a:pt x="241" y="632"/>
                  </a:lnTo>
                  <a:lnTo>
                    <a:pt x="19" y="1151"/>
                  </a:lnTo>
                  <a:lnTo>
                    <a:pt x="0" y="1448"/>
                  </a:lnTo>
                  <a:lnTo>
                    <a:pt x="0" y="32200"/>
                  </a:lnTo>
                  <a:lnTo>
                    <a:pt x="19" y="32497"/>
                  </a:lnTo>
                  <a:lnTo>
                    <a:pt x="241" y="33017"/>
                  </a:lnTo>
                  <a:lnTo>
                    <a:pt x="650" y="33406"/>
                  </a:lnTo>
                  <a:lnTo>
                    <a:pt x="1169" y="33629"/>
                  </a:lnTo>
                  <a:lnTo>
                    <a:pt x="1466" y="33648"/>
                  </a:lnTo>
                  <a:lnTo>
                    <a:pt x="4825" y="33648"/>
                  </a:lnTo>
                  <a:lnTo>
                    <a:pt x="5122" y="33629"/>
                  </a:lnTo>
                  <a:lnTo>
                    <a:pt x="5642" y="33406"/>
                  </a:lnTo>
                  <a:lnTo>
                    <a:pt x="6032" y="33017"/>
                  </a:lnTo>
                  <a:lnTo>
                    <a:pt x="6255" y="32497"/>
                  </a:lnTo>
                  <a:lnTo>
                    <a:pt x="6273" y="32200"/>
                  </a:lnTo>
                  <a:lnTo>
                    <a:pt x="6273" y="18133"/>
                  </a:lnTo>
                  <a:lnTo>
                    <a:pt x="19932" y="18133"/>
                  </a:lnTo>
                  <a:lnTo>
                    <a:pt x="19932" y="32200"/>
                  </a:lnTo>
                  <a:lnTo>
                    <a:pt x="19951" y="32497"/>
                  </a:lnTo>
                  <a:lnTo>
                    <a:pt x="20174" y="33017"/>
                  </a:lnTo>
                  <a:lnTo>
                    <a:pt x="20563" y="33406"/>
                  </a:lnTo>
                  <a:lnTo>
                    <a:pt x="21083" y="33629"/>
                  </a:lnTo>
                  <a:lnTo>
                    <a:pt x="21380" y="33648"/>
                  </a:lnTo>
                  <a:lnTo>
                    <a:pt x="24758" y="33648"/>
                  </a:lnTo>
                  <a:lnTo>
                    <a:pt x="25036" y="33629"/>
                  </a:lnTo>
                  <a:lnTo>
                    <a:pt x="25556" y="33406"/>
                  </a:lnTo>
                  <a:lnTo>
                    <a:pt x="25964" y="33017"/>
                  </a:lnTo>
                  <a:lnTo>
                    <a:pt x="26187" y="32497"/>
                  </a:lnTo>
                  <a:lnTo>
                    <a:pt x="26205" y="32200"/>
                  </a:lnTo>
                  <a:lnTo>
                    <a:pt x="26205" y="1448"/>
                  </a:lnTo>
                  <a:lnTo>
                    <a:pt x="26187" y="1151"/>
                  </a:lnTo>
                  <a:lnTo>
                    <a:pt x="25964" y="632"/>
                  </a:lnTo>
                  <a:lnTo>
                    <a:pt x="25556" y="242"/>
                  </a:lnTo>
                  <a:lnTo>
                    <a:pt x="25036" y="19"/>
                  </a:lnTo>
                  <a:lnTo>
                    <a:pt x="24758" y="1"/>
                  </a:lnTo>
                  <a:lnTo>
                    <a:pt x="21380" y="1"/>
                  </a:lnTo>
                  <a:lnTo>
                    <a:pt x="21083" y="19"/>
                  </a:lnTo>
                  <a:lnTo>
                    <a:pt x="20563" y="242"/>
                  </a:lnTo>
                  <a:lnTo>
                    <a:pt x="20174" y="632"/>
                  </a:lnTo>
                  <a:lnTo>
                    <a:pt x="19951" y="1151"/>
                  </a:lnTo>
                  <a:lnTo>
                    <a:pt x="19932" y="1448"/>
                  </a:lnTo>
                  <a:lnTo>
                    <a:pt x="19932" y="13641"/>
                  </a:lnTo>
                  <a:lnTo>
                    <a:pt x="6273" y="13641"/>
                  </a:lnTo>
                  <a:lnTo>
                    <a:pt x="6273" y="1448"/>
                  </a:lnTo>
                  <a:lnTo>
                    <a:pt x="6255" y="1151"/>
                  </a:lnTo>
                  <a:lnTo>
                    <a:pt x="6032" y="632"/>
                  </a:lnTo>
                  <a:lnTo>
                    <a:pt x="5642" y="242"/>
                  </a:lnTo>
                  <a:lnTo>
                    <a:pt x="5122" y="19"/>
                  </a:lnTo>
                  <a:lnTo>
                    <a:pt x="4825" y="1"/>
                  </a:lnTo>
                  <a:close/>
                </a:path>
              </a:pathLst>
            </a:cu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2577" name="Google Shape;2577;p201"/>
            <p:cNvSpPr/>
            <p:nvPr/>
          </p:nvSpPr>
          <p:spPr>
            <a:xfrm>
              <a:off x="2392800" y="2663300"/>
              <a:ext cx="633800" cy="662575"/>
            </a:xfrm>
            <a:custGeom>
              <a:avLst/>
              <a:gdLst/>
              <a:ahLst/>
              <a:cxnLst/>
              <a:rect l="l" t="t" r="r" b="b"/>
              <a:pathLst>
                <a:path w="25352" h="26503" extrusionOk="0">
                  <a:moveTo>
                    <a:pt x="13195" y="4696"/>
                  </a:moveTo>
                  <a:lnTo>
                    <a:pt x="13938" y="4715"/>
                  </a:lnTo>
                  <a:lnTo>
                    <a:pt x="15255" y="4974"/>
                  </a:lnTo>
                  <a:lnTo>
                    <a:pt x="15831" y="5197"/>
                  </a:lnTo>
                  <a:lnTo>
                    <a:pt x="16369" y="5457"/>
                  </a:lnTo>
                  <a:lnTo>
                    <a:pt x="17297" y="6125"/>
                  </a:lnTo>
                  <a:lnTo>
                    <a:pt x="17687" y="6515"/>
                  </a:lnTo>
                  <a:lnTo>
                    <a:pt x="18039" y="6942"/>
                  </a:lnTo>
                  <a:lnTo>
                    <a:pt x="18559" y="7907"/>
                  </a:lnTo>
                  <a:lnTo>
                    <a:pt x="18745" y="8445"/>
                  </a:lnTo>
                  <a:lnTo>
                    <a:pt x="18912" y="9002"/>
                  </a:lnTo>
                  <a:lnTo>
                    <a:pt x="19079" y="10152"/>
                  </a:lnTo>
                  <a:lnTo>
                    <a:pt x="19097" y="10746"/>
                  </a:lnTo>
                  <a:lnTo>
                    <a:pt x="6254" y="10746"/>
                  </a:lnTo>
                  <a:lnTo>
                    <a:pt x="6329" y="10097"/>
                  </a:lnTo>
                  <a:lnTo>
                    <a:pt x="6663" y="8890"/>
                  </a:lnTo>
                  <a:lnTo>
                    <a:pt x="7201" y="7795"/>
                  </a:lnTo>
                  <a:lnTo>
                    <a:pt x="7962" y="6830"/>
                  </a:lnTo>
                  <a:lnTo>
                    <a:pt x="8426" y="6403"/>
                  </a:lnTo>
                  <a:lnTo>
                    <a:pt x="8927" y="5995"/>
                  </a:lnTo>
                  <a:lnTo>
                    <a:pt x="10003" y="5346"/>
                  </a:lnTo>
                  <a:lnTo>
                    <a:pt x="11210" y="4937"/>
                  </a:lnTo>
                  <a:lnTo>
                    <a:pt x="12509" y="4715"/>
                  </a:lnTo>
                  <a:lnTo>
                    <a:pt x="13195" y="4696"/>
                  </a:lnTo>
                  <a:close/>
                  <a:moveTo>
                    <a:pt x="13251" y="1"/>
                  </a:moveTo>
                  <a:lnTo>
                    <a:pt x="12546" y="19"/>
                  </a:lnTo>
                  <a:lnTo>
                    <a:pt x="11191" y="131"/>
                  </a:lnTo>
                  <a:lnTo>
                    <a:pt x="9873" y="372"/>
                  </a:lnTo>
                  <a:lnTo>
                    <a:pt x="8611" y="743"/>
                  </a:lnTo>
                  <a:lnTo>
                    <a:pt x="8018" y="966"/>
                  </a:lnTo>
                  <a:lnTo>
                    <a:pt x="7405" y="1226"/>
                  </a:lnTo>
                  <a:lnTo>
                    <a:pt x="6273" y="1801"/>
                  </a:lnTo>
                  <a:lnTo>
                    <a:pt x="5234" y="2469"/>
                  </a:lnTo>
                  <a:lnTo>
                    <a:pt x="4269" y="3248"/>
                  </a:lnTo>
                  <a:lnTo>
                    <a:pt x="3805" y="3675"/>
                  </a:lnTo>
                  <a:lnTo>
                    <a:pt x="3378" y="4121"/>
                  </a:lnTo>
                  <a:lnTo>
                    <a:pt x="2580" y="5086"/>
                  </a:lnTo>
                  <a:lnTo>
                    <a:pt x="1875" y="6144"/>
                  </a:lnTo>
                  <a:lnTo>
                    <a:pt x="1281" y="7294"/>
                  </a:lnTo>
                  <a:lnTo>
                    <a:pt x="1021" y="7907"/>
                  </a:lnTo>
                  <a:lnTo>
                    <a:pt x="780" y="8538"/>
                  </a:lnTo>
                  <a:lnTo>
                    <a:pt x="390" y="9837"/>
                  </a:lnTo>
                  <a:lnTo>
                    <a:pt x="130" y="11210"/>
                  </a:lnTo>
                  <a:lnTo>
                    <a:pt x="19" y="12658"/>
                  </a:lnTo>
                  <a:lnTo>
                    <a:pt x="0" y="13400"/>
                  </a:lnTo>
                  <a:lnTo>
                    <a:pt x="19" y="14161"/>
                  </a:lnTo>
                  <a:lnTo>
                    <a:pt x="130" y="15609"/>
                  </a:lnTo>
                  <a:lnTo>
                    <a:pt x="390" y="17000"/>
                  </a:lnTo>
                  <a:lnTo>
                    <a:pt x="780" y="18300"/>
                  </a:lnTo>
                  <a:lnTo>
                    <a:pt x="1021" y="18912"/>
                  </a:lnTo>
                  <a:lnTo>
                    <a:pt x="1281" y="19506"/>
                  </a:lnTo>
                  <a:lnTo>
                    <a:pt x="1893" y="20619"/>
                  </a:lnTo>
                  <a:lnTo>
                    <a:pt x="2598" y="21659"/>
                  </a:lnTo>
                  <a:lnTo>
                    <a:pt x="3396" y="22587"/>
                  </a:lnTo>
                  <a:lnTo>
                    <a:pt x="3842" y="23013"/>
                  </a:lnTo>
                  <a:lnTo>
                    <a:pt x="4287" y="23422"/>
                  </a:lnTo>
                  <a:lnTo>
                    <a:pt x="5271" y="24146"/>
                  </a:lnTo>
                  <a:lnTo>
                    <a:pt x="6329" y="24795"/>
                  </a:lnTo>
                  <a:lnTo>
                    <a:pt x="7479" y="25352"/>
                  </a:lnTo>
                  <a:lnTo>
                    <a:pt x="8092" y="25593"/>
                  </a:lnTo>
                  <a:lnTo>
                    <a:pt x="8704" y="25797"/>
                  </a:lnTo>
                  <a:lnTo>
                    <a:pt x="9985" y="26150"/>
                  </a:lnTo>
                  <a:lnTo>
                    <a:pt x="11340" y="26373"/>
                  </a:lnTo>
                  <a:lnTo>
                    <a:pt x="12731" y="26484"/>
                  </a:lnTo>
                  <a:lnTo>
                    <a:pt x="13455" y="26503"/>
                  </a:lnTo>
                  <a:lnTo>
                    <a:pt x="14216" y="26484"/>
                  </a:lnTo>
                  <a:lnTo>
                    <a:pt x="15682" y="26373"/>
                  </a:lnTo>
                  <a:lnTo>
                    <a:pt x="17074" y="26131"/>
                  </a:lnTo>
                  <a:lnTo>
                    <a:pt x="18373" y="25760"/>
                  </a:lnTo>
                  <a:lnTo>
                    <a:pt x="19598" y="25296"/>
                  </a:lnTo>
                  <a:lnTo>
                    <a:pt x="20730" y="24684"/>
                  </a:lnTo>
                  <a:lnTo>
                    <a:pt x="21788" y="23960"/>
                  </a:lnTo>
                  <a:lnTo>
                    <a:pt x="22772" y="23125"/>
                  </a:lnTo>
                  <a:lnTo>
                    <a:pt x="23236" y="22661"/>
                  </a:lnTo>
                  <a:lnTo>
                    <a:pt x="23421" y="22420"/>
                  </a:lnTo>
                  <a:lnTo>
                    <a:pt x="23607" y="21863"/>
                  </a:lnTo>
                  <a:lnTo>
                    <a:pt x="23551" y="21288"/>
                  </a:lnTo>
                  <a:lnTo>
                    <a:pt x="23273" y="20768"/>
                  </a:lnTo>
                  <a:lnTo>
                    <a:pt x="23050" y="20564"/>
                  </a:lnTo>
                  <a:lnTo>
                    <a:pt x="21139" y="19042"/>
                  </a:lnTo>
                  <a:lnTo>
                    <a:pt x="20916" y="18875"/>
                  </a:lnTo>
                  <a:lnTo>
                    <a:pt x="20415" y="18726"/>
                  </a:lnTo>
                  <a:lnTo>
                    <a:pt x="19914" y="18745"/>
                  </a:lnTo>
                  <a:lnTo>
                    <a:pt x="19431" y="18949"/>
                  </a:lnTo>
                  <a:lnTo>
                    <a:pt x="19227" y="19135"/>
                  </a:lnTo>
                  <a:lnTo>
                    <a:pt x="18819" y="19543"/>
                  </a:lnTo>
                  <a:lnTo>
                    <a:pt x="17891" y="20230"/>
                  </a:lnTo>
                  <a:lnTo>
                    <a:pt x="17371" y="20527"/>
                  </a:lnTo>
                  <a:lnTo>
                    <a:pt x="16963" y="20731"/>
                  </a:lnTo>
                  <a:lnTo>
                    <a:pt x="16053" y="21046"/>
                  </a:lnTo>
                  <a:lnTo>
                    <a:pt x="15070" y="21269"/>
                  </a:lnTo>
                  <a:lnTo>
                    <a:pt x="13993" y="21380"/>
                  </a:lnTo>
                  <a:lnTo>
                    <a:pt x="13400" y="21380"/>
                  </a:lnTo>
                  <a:lnTo>
                    <a:pt x="12731" y="21362"/>
                  </a:lnTo>
                  <a:lnTo>
                    <a:pt x="11432" y="21120"/>
                  </a:lnTo>
                  <a:lnTo>
                    <a:pt x="10801" y="20916"/>
                  </a:lnTo>
                  <a:lnTo>
                    <a:pt x="10189" y="20657"/>
                  </a:lnTo>
                  <a:lnTo>
                    <a:pt x="9057" y="20026"/>
                  </a:lnTo>
                  <a:lnTo>
                    <a:pt x="8556" y="19636"/>
                  </a:lnTo>
                  <a:lnTo>
                    <a:pt x="8073" y="19209"/>
                  </a:lnTo>
                  <a:lnTo>
                    <a:pt x="7275" y="18244"/>
                  </a:lnTo>
                  <a:lnTo>
                    <a:pt x="6960" y="17706"/>
                  </a:lnTo>
                  <a:lnTo>
                    <a:pt x="6681" y="17130"/>
                  </a:lnTo>
                  <a:lnTo>
                    <a:pt x="6329" y="15905"/>
                  </a:lnTo>
                  <a:lnTo>
                    <a:pt x="6254" y="15237"/>
                  </a:lnTo>
                  <a:lnTo>
                    <a:pt x="23904" y="15237"/>
                  </a:lnTo>
                  <a:lnTo>
                    <a:pt x="24201" y="15200"/>
                  </a:lnTo>
                  <a:lnTo>
                    <a:pt x="24702" y="14996"/>
                  </a:lnTo>
                  <a:lnTo>
                    <a:pt x="25110" y="14606"/>
                  </a:lnTo>
                  <a:lnTo>
                    <a:pt x="25333" y="14087"/>
                  </a:lnTo>
                  <a:lnTo>
                    <a:pt x="25351" y="13790"/>
                  </a:lnTo>
                  <a:lnTo>
                    <a:pt x="25351" y="13567"/>
                  </a:lnTo>
                  <a:lnTo>
                    <a:pt x="25333" y="12713"/>
                  </a:lnTo>
                  <a:lnTo>
                    <a:pt x="25222" y="11136"/>
                  </a:lnTo>
                  <a:lnTo>
                    <a:pt x="24999" y="9651"/>
                  </a:lnTo>
                  <a:lnTo>
                    <a:pt x="24665" y="8278"/>
                  </a:lnTo>
                  <a:lnTo>
                    <a:pt x="24442" y="7647"/>
                  </a:lnTo>
                  <a:lnTo>
                    <a:pt x="24201" y="7016"/>
                  </a:lnTo>
                  <a:lnTo>
                    <a:pt x="23663" y="5847"/>
                  </a:lnTo>
                  <a:lnTo>
                    <a:pt x="23032" y="4807"/>
                  </a:lnTo>
                  <a:lnTo>
                    <a:pt x="22308" y="3842"/>
                  </a:lnTo>
                  <a:lnTo>
                    <a:pt x="21900" y="3415"/>
                  </a:lnTo>
                  <a:lnTo>
                    <a:pt x="21918" y="3415"/>
                  </a:lnTo>
                  <a:lnTo>
                    <a:pt x="21491" y="3007"/>
                  </a:lnTo>
                  <a:lnTo>
                    <a:pt x="20619" y="2265"/>
                  </a:lnTo>
                  <a:lnTo>
                    <a:pt x="19654" y="1615"/>
                  </a:lnTo>
                  <a:lnTo>
                    <a:pt x="18633" y="1096"/>
                  </a:lnTo>
                  <a:lnTo>
                    <a:pt x="18076" y="873"/>
                  </a:lnTo>
                  <a:lnTo>
                    <a:pt x="17520" y="650"/>
                  </a:lnTo>
                  <a:lnTo>
                    <a:pt x="16369" y="335"/>
                  </a:lnTo>
                  <a:lnTo>
                    <a:pt x="15163" y="112"/>
                  </a:lnTo>
                  <a:lnTo>
                    <a:pt x="13901" y="19"/>
                  </a:lnTo>
                  <a:lnTo>
                    <a:pt x="13251" y="1"/>
                  </a:lnTo>
                  <a:close/>
                </a:path>
              </a:pathLst>
            </a:cu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2578" name="Google Shape;2578;p201"/>
            <p:cNvSpPr/>
            <p:nvPr/>
          </p:nvSpPr>
          <p:spPr>
            <a:xfrm>
              <a:off x="237650" y="2349675"/>
              <a:ext cx="1219800" cy="1015625"/>
            </a:xfrm>
            <a:custGeom>
              <a:avLst/>
              <a:gdLst/>
              <a:ahLst/>
              <a:cxnLst/>
              <a:rect l="l" t="t" r="r" b="b"/>
              <a:pathLst>
                <a:path w="48792" h="40625" extrusionOk="0">
                  <a:moveTo>
                    <a:pt x="11915" y="0"/>
                  </a:moveTo>
                  <a:lnTo>
                    <a:pt x="10746" y="93"/>
                  </a:lnTo>
                  <a:lnTo>
                    <a:pt x="9614" y="297"/>
                  </a:lnTo>
                  <a:lnTo>
                    <a:pt x="8500" y="612"/>
                  </a:lnTo>
                  <a:lnTo>
                    <a:pt x="7443" y="1039"/>
                  </a:lnTo>
                  <a:lnTo>
                    <a:pt x="6422" y="1559"/>
                  </a:lnTo>
                  <a:lnTo>
                    <a:pt x="5457" y="2171"/>
                  </a:lnTo>
                  <a:lnTo>
                    <a:pt x="4547" y="2858"/>
                  </a:lnTo>
                  <a:lnTo>
                    <a:pt x="3712" y="3638"/>
                  </a:lnTo>
                  <a:lnTo>
                    <a:pt x="2933" y="4491"/>
                  </a:lnTo>
                  <a:lnTo>
                    <a:pt x="2246" y="5419"/>
                  </a:lnTo>
                  <a:lnTo>
                    <a:pt x="1634" y="6403"/>
                  </a:lnTo>
                  <a:lnTo>
                    <a:pt x="1114" y="7442"/>
                  </a:lnTo>
                  <a:lnTo>
                    <a:pt x="687" y="8556"/>
                  </a:lnTo>
                  <a:lnTo>
                    <a:pt x="372" y="9688"/>
                  </a:lnTo>
                  <a:lnTo>
                    <a:pt x="149" y="10875"/>
                  </a:lnTo>
                  <a:lnTo>
                    <a:pt x="75" y="11488"/>
                  </a:lnTo>
                  <a:lnTo>
                    <a:pt x="0" y="12583"/>
                  </a:lnTo>
                  <a:lnTo>
                    <a:pt x="130" y="14736"/>
                  </a:lnTo>
                  <a:lnTo>
                    <a:pt x="539" y="16870"/>
                  </a:lnTo>
                  <a:lnTo>
                    <a:pt x="1225" y="18967"/>
                  </a:lnTo>
                  <a:lnTo>
                    <a:pt x="2116" y="21008"/>
                  </a:lnTo>
                  <a:lnTo>
                    <a:pt x="3230" y="23013"/>
                  </a:lnTo>
                  <a:lnTo>
                    <a:pt x="4510" y="24961"/>
                  </a:lnTo>
                  <a:lnTo>
                    <a:pt x="5921" y="26836"/>
                  </a:lnTo>
                  <a:lnTo>
                    <a:pt x="7461" y="28636"/>
                  </a:lnTo>
                  <a:lnTo>
                    <a:pt x="9076" y="30362"/>
                  </a:lnTo>
                  <a:lnTo>
                    <a:pt x="11600" y="32793"/>
                  </a:lnTo>
                  <a:lnTo>
                    <a:pt x="14996" y="35688"/>
                  </a:lnTo>
                  <a:lnTo>
                    <a:pt x="18188" y="38120"/>
                  </a:lnTo>
                  <a:lnTo>
                    <a:pt x="19617" y="39140"/>
                  </a:lnTo>
                  <a:lnTo>
                    <a:pt x="20155" y="39493"/>
                  </a:lnTo>
                  <a:lnTo>
                    <a:pt x="21325" y="40050"/>
                  </a:lnTo>
                  <a:lnTo>
                    <a:pt x="22531" y="40439"/>
                  </a:lnTo>
                  <a:lnTo>
                    <a:pt x="23774" y="40625"/>
                  </a:lnTo>
                  <a:lnTo>
                    <a:pt x="25036" y="40625"/>
                  </a:lnTo>
                  <a:lnTo>
                    <a:pt x="26280" y="40439"/>
                  </a:lnTo>
                  <a:lnTo>
                    <a:pt x="27486" y="40050"/>
                  </a:lnTo>
                  <a:lnTo>
                    <a:pt x="28637" y="39493"/>
                  </a:lnTo>
                  <a:lnTo>
                    <a:pt x="29193" y="39140"/>
                  </a:lnTo>
                  <a:lnTo>
                    <a:pt x="30567" y="38157"/>
                  </a:lnTo>
                  <a:lnTo>
                    <a:pt x="33648" y="35818"/>
                  </a:lnTo>
                  <a:lnTo>
                    <a:pt x="36914" y="33053"/>
                  </a:lnTo>
                  <a:lnTo>
                    <a:pt x="39364" y="30733"/>
                  </a:lnTo>
                  <a:lnTo>
                    <a:pt x="40941" y="29081"/>
                  </a:lnTo>
                  <a:lnTo>
                    <a:pt x="42444" y="27356"/>
                  </a:lnTo>
                  <a:lnTo>
                    <a:pt x="43855" y="25555"/>
                  </a:lnTo>
                  <a:lnTo>
                    <a:pt x="45135" y="23699"/>
                  </a:lnTo>
                  <a:lnTo>
                    <a:pt x="46268" y="21788"/>
                  </a:lnTo>
                  <a:lnTo>
                    <a:pt x="47233" y="19839"/>
                  </a:lnTo>
                  <a:lnTo>
                    <a:pt x="47994" y="17835"/>
                  </a:lnTo>
                  <a:lnTo>
                    <a:pt x="48513" y="15793"/>
                  </a:lnTo>
                  <a:lnTo>
                    <a:pt x="48773" y="13715"/>
                  </a:lnTo>
                  <a:lnTo>
                    <a:pt x="48792" y="12676"/>
                  </a:lnTo>
                  <a:lnTo>
                    <a:pt x="48773" y="12082"/>
                  </a:lnTo>
                  <a:lnTo>
                    <a:pt x="48736" y="11488"/>
                  </a:lnTo>
                  <a:lnTo>
                    <a:pt x="48662" y="10820"/>
                  </a:lnTo>
                  <a:lnTo>
                    <a:pt x="48272" y="9224"/>
                  </a:lnTo>
                  <a:lnTo>
                    <a:pt x="47845" y="8017"/>
                  </a:lnTo>
                  <a:lnTo>
                    <a:pt x="47270" y="6830"/>
                  </a:lnTo>
                  <a:lnTo>
                    <a:pt x="46509" y="5753"/>
                  </a:lnTo>
                  <a:lnTo>
                    <a:pt x="45785" y="5104"/>
                  </a:lnTo>
                  <a:lnTo>
                    <a:pt x="45247" y="4788"/>
                  </a:lnTo>
                  <a:lnTo>
                    <a:pt x="44653" y="4547"/>
                  </a:lnTo>
                  <a:lnTo>
                    <a:pt x="44003" y="4417"/>
                  </a:lnTo>
                  <a:lnTo>
                    <a:pt x="43242" y="4417"/>
                  </a:lnTo>
                  <a:lnTo>
                    <a:pt x="42444" y="4565"/>
                  </a:lnTo>
                  <a:lnTo>
                    <a:pt x="41684" y="4881"/>
                  </a:lnTo>
                  <a:lnTo>
                    <a:pt x="40997" y="5345"/>
                  </a:lnTo>
                  <a:lnTo>
                    <a:pt x="40681" y="5642"/>
                  </a:lnTo>
                  <a:lnTo>
                    <a:pt x="27616" y="18707"/>
                  </a:lnTo>
                  <a:lnTo>
                    <a:pt x="27393" y="18930"/>
                  </a:lnTo>
                  <a:lnTo>
                    <a:pt x="27059" y="19450"/>
                  </a:lnTo>
                  <a:lnTo>
                    <a:pt x="26836" y="20006"/>
                  </a:lnTo>
                  <a:lnTo>
                    <a:pt x="26725" y="20582"/>
                  </a:lnTo>
                  <a:lnTo>
                    <a:pt x="26725" y="21175"/>
                  </a:lnTo>
                  <a:lnTo>
                    <a:pt x="26836" y="21751"/>
                  </a:lnTo>
                  <a:lnTo>
                    <a:pt x="27059" y="22308"/>
                  </a:lnTo>
                  <a:lnTo>
                    <a:pt x="27393" y="22809"/>
                  </a:lnTo>
                  <a:lnTo>
                    <a:pt x="27616" y="23050"/>
                  </a:lnTo>
                  <a:lnTo>
                    <a:pt x="27839" y="23254"/>
                  </a:lnTo>
                  <a:lnTo>
                    <a:pt x="28358" y="23607"/>
                  </a:lnTo>
                  <a:lnTo>
                    <a:pt x="28915" y="23829"/>
                  </a:lnTo>
                  <a:lnTo>
                    <a:pt x="29490" y="23941"/>
                  </a:lnTo>
                  <a:lnTo>
                    <a:pt x="30084" y="23941"/>
                  </a:lnTo>
                  <a:lnTo>
                    <a:pt x="30660" y="23829"/>
                  </a:lnTo>
                  <a:lnTo>
                    <a:pt x="31216" y="23607"/>
                  </a:lnTo>
                  <a:lnTo>
                    <a:pt x="31717" y="23254"/>
                  </a:lnTo>
                  <a:lnTo>
                    <a:pt x="31959" y="23050"/>
                  </a:lnTo>
                  <a:lnTo>
                    <a:pt x="43075" y="11933"/>
                  </a:lnTo>
                  <a:lnTo>
                    <a:pt x="43168" y="11840"/>
                  </a:lnTo>
                  <a:lnTo>
                    <a:pt x="43410" y="11748"/>
                  </a:lnTo>
                  <a:lnTo>
                    <a:pt x="43651" y="11748"/>
                  </a:lnTo>
                  <a:lnTo>
                    <a:pt x="43873" y="11840"/>
                  </a:lnTo>
                  <a:lnTo>
                    <a:pt x="43966" y="11933"/>
                  </a:lnTo>
                  <a:lnTo>
                    <a:pt x="44727" y="12694"/>
                  </a:lnTo>
                  <a:lnTo>
                    <a:pt x="44820" y="12787"/>
                  </a:lnTo>
                  <a:lnTo>
                    <a:pt x="44913" y="13010"/>
                  </a:lnTo>
                  <a:lnTo>
                    <a:pt x="44913" y="13269"/>
                  </a:lnTo>
                  <a:lnTo>
                    <a:pt x="44820" y="13492"/>
                  </a:lnTo>
                  <a:lnTo>
                    <a:pt x="44727" y="13585"/>
                  </a:lnTo>
                  <a:lnTo>
                    <a:pt x="33703" y="24627"/>
                  </a:lnTo>
                  <a:lnTo>
                    <a:pt x="33314" y="24999"/>
                  </a:lnTo>
                  <a:lnTo>
                    <a:pt x="32441" y="25592"/>
                  </a:lnTo>
                  <a:lnTo>
                    <a:pt x="31476" y="26019"/>
                  </a:lnTo>
                  <a:lnTo>
                    <a:pt x="30455" y="26261"/>
                  </a:lnTo>
                  <a:lnTo>
                    <a:pt x="29936" y="26298"/>
                  </a:lnTo>
                  <a:lnTo>
                    <a:pt x="29360" y="26298"/>
                  </a:lnTo>
                  <a:lnTo>
                    <a:pt x="28247" y="26094"/>
                  </a:lnTo>
                  <a:lnTo>
                    <a:pt x="27208" y="25667"/>
                  </a:lnTo>
                  <a:lnTo>
                    <a:pt x="26280" y="25017"/>
                  </a:lnTo>
                  <a:lnTo>
                    <a:pt x="25871" y="24627"/>
                  </a:lnTo>
                  <a:lnTo>
                    <a:pt x="25500" y="24201"/>
                  </a:lnTo>
                  <a:lnTo>
                    <a:pt x="24925" y="23291"/>
                  </a:lnTo>
                  <a:lnTo>
                    <a:pt x="24572" y="22326"/>
                  </a:lnTo>
                  <a:lnTo>
                    <a:pt x="24405" y="21287"/>
                  </a:lnTo>
                  <a:lnTo>
                    <a:pt x="24424" y="20248"/>
                  </a:lnTo>
                  <a:lnTo>
                    <a:pt x="24647" y="19227"/>
                  </a:lnTo>
                  <a:lnTo>
                    <a:pt x="25055" y="18262"/>
                  </a:lnTo>
                  <a:lnTo>
                    <a:pt x="25649" y="17352"/>
                  </a:lnTo>
                  <a:lnTo>
                    <a:pt x="26038" y="16963"/>
                  </a:lnTo>
                  <a:lnTo>
                    <a:pt x="33351" y="9651"/>
                  </a:lnTo>
                  <a:lnTo>
                    <a:pt x="39011" y="3972"/>
                  </a:lnTo>
                  <a:lnTo>
                    <a:pt x="39456" y="3563"/>
                  </a:lnTo>
                  <a:lnTo>
                    <a:pt x="40422" y="2895"/>
                  </a:lnTo>
                  <a:lnTo>
                    <a:pt x="41479" y="2413"/>
                  </a:lnTo>
                  <a:lnTo>
                    <a:pt x="42611" y="2134"/>
                  </a:lnTo>
                  <a:lnTo>
                    <a:pt x="43205" y="2079"/>
                  </a:lnTo>
                  <a:lnTo>
                    <a:pt x="42444" y="1577"/>
                  </a:lnTo>
                  <a:lnTo>
                    <a:pt x="40811" y="798"/>
                  </a:lnTo>
                  <a:lnTo>
                    <a:pt x="39067" y="260"/>
                  </a:lnTo>
                  <a:lnTo>
                    <a:pt x="37229" y="0"/>
                  </a:lnTo>
                  <a:lnTo>
                    <a:pt x="36283" y="0"/>
                  </a:lnTo>
                  <a:lnTo>
                    <a:pt x="35299" y="56"/>
                  </a:lnTo>
                  <a:lnTo>
                    <a:pt x="33425" y="371"/>
                  </a:lnTo>
                  <a:lnTo>
                    <a:pt x="31643" y="965"/>
                  </a:lnTo>
                  <a:lnTo>
                    <a:pt x="29991" y="1819"/>
                  </a:lnTo>
                  <a:lnTo>
                    <a:pt x="28507" y="2877"/>
                  </a:lnTo>
                  <a:lnTo>
                    <a:pt x="27171" y="4157"/>
                  </a:lnTo>
                  <a:lnTo>
                    <a:pt x="26057" y="5623"/>
                  </a:lnTo>
                  <a:lnTo>
                    <a:pt x="25129" y="7256"/>
                  </a:lnTo>
                  <a:lnTo>
                    <a:pt x="24776" y="8147"/>
                  </a:lnTo>
                  <a:lnTo>
                    <a:pt x="24721" y="8259"/>
                  </a:lnTo>
                  <a:lnTo>
                    <a:pt x="24517" y="8389"/>
                  </a:lnTo>
                  <a:lnTo>
                    <a:pt x="24294" y="8389"/>
                  </a:lnTo>
                  <a:lnTo>
                    <a:pt x="24090" y="8259"/>
                  </a:lnTo>
                  <a:lnTo>
                    <a:pt x="24034" y="8147"/>
                  </a:lnTo>
                  <a:lnTo>
                    <a:pt x="23663" y="7256"/>
                  </a:lnTo>
                  <a:lnTo>
                    <a:pt x="22754" y="5623"/>
                  </a:lnTo>
                  <a:lnTo>
                    <a:pt x="21640" y="4157"/>
                  </a:lnTo>
                  <a:lnTo>
                    <a:pt x="20304" y="2877"/>
                  </a:lnTo>
                  <a:lnTo>
                    <a:pt x="18819" y="1819"/>
                  </a:lnTo>
                  <a:lnTo>
                    <a:pt x="17167" y="965"/>
                  </a:lnTo>
                  <a:lnTo>
                    <a:pt x="15386" y="371"/>
                  </a:lnTo>
                  <a:lnTo>
                    <a:pt x="13493" y="56"/>
                  </a:lnTo>
                  <a:lnTo>
                    <a:pt x="12528" y="0"/>
                  </a:lnTo>
                  <a:close/>
                </a:path>
              </a:pathLst>
            </a:cu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grpSp>
      <p:sp>
        <p:nvSpPr>
          <p:cNvPr id="2579" name="Google Shape;2579;p201"/>
          <p:cNvSpPr/>
          <p:nvPr/>
        </p:nvSpPr>
        <p:spPr>
          <a:xfrm>
            <a:off x="-69825" y="5070550"/>
            <a:ext cx="12261900" cy="1295700"/>
          </a:xfrm>
          <a:prstGeom prst="roundRect">
            <a:avLst>
              <a:gd name="adj" fmla="val 3574"/>
            </a:avLst>
          </a:prstGeom>
          <a:solidFill>
            <a:schemeClr val="lt1"/>
          </a:solid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80" name="Google Shape;2580;p201"/>
          <p:cNvPicPr preferRelativeResize="0"/>
          <p:nvPr/>
        </p:nvPicPr>
        <p:blipFill rotWithShape="1">
          <a:blip r:embed="rId3">
            <a:alphaModFix/>
          </a:blip>
          <a:srcRect l="4165" r="5874"/>
          <a:stretch/>
        </p:blipFill>
        <p:spPr>
          <a:xfrm>
            <a:off x="6599525" y="777100"/>
            <a:ext cx="5592550" cy="5594376"/>
          </a:xfrm>
          <a:prstGeom prst="rect">
            <a:avLst/>
          </a:prstGeom>
          <a:noFill/>
          <a:ln>
            <a:noFill/>
          </a:ln>
        </p:spPr>
      </p:pic>
      <p:grpSp>
        <p:nvGrpSpPr>
          <p:cNvPr id="2581" name="Google Shape;2581;p201"/>
          <p:cNvGrpSpPr/>
          <p:nvPr/>
        </p:nvGrpSpPr>
        <p:grpSpPr>
          <a:xfrm>
            <a:off x="609600" y="5070538"/>
            <a:ext cx="4344699" cy="1057324"/>
            <a:chOff x="5220350" y="609601"/>
            <a:chExt cx="4344699" cy="1057324"/>
          </a:xfrm>
        </p:grpSpPr>
        <p:pic>
          <p:nvPicPr>
            <p:cNvPr id="2582" name="Google Shape;2582;p201"/>
            <p:cNvPicPr preferRelativeResize="0"/>
            <p:nvPr/>
          </p:nvPicPr>
          <p:blipFill rotWithShape="1">
            <a:blip r:embed="rId4">
              <a:alphaModFix/>
            </a:blip>
            <a:srcRect/>
            <a:stretch/>
          </p:blipFill>
          <p:spPr>
            <a:xfrm>
              <a:off x="5220350" y="609601"/>
              <a:ext cx="1797237" cy="1052850"/>
            </a:xfrm>
            <a:prstGeom prst="rect">
              <a:avLst/>
            </a:prstGeom>
            <a:noFill/>
            <a:ln>
              <a:noFill/>
            </a:ln>
          </p:spPr>
        </p:pic>
        <p:sp>
          <p:nvSpPr>
            <p:cNvPr id="2583" name="Google Shape;2583;p201"/>
            <p:cNvSpPr txBox="1"/>
            <p:nvPr/>
          </p:nvSpPr>
          <p:spPr>
            <a:xfrm>
              <a:off x="7313849" y="974225"/>
              <a:ext cx="2251200" cy="692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i="0" u="none" strike="noStrike" cap="none">
                  <a:solidFill>
                    <a:srgbClr val="000000"/>
                  </a:solidFill>
                  <a:latin typeface="Lato"/>
                  <a:ea typeface="Lato"/>
                  <a:cs typeface="Lato"/>
                  <a:sym typeface="Lato"/>
                </a:rPr>
                <a:t>Hello Heart is a member of </a:t>
              </a:r>
              <a:br>
                <a:rPr lang="en-US" sz="1100" i="0" u="none" strike="noStrike" cap="none">
                  <a:solidFill>
                    <a:srgbClr val="000000"/>
                  </a:solidFill>
                  <a:latin typeface="Lato"/>
                  <a:ea typeface="Lato"/>
                  <a:cs typeface="Lato"/>
                  <a:sym typeface="Lato"/>
                </a:rPr>
              </a:br>
              <a:r>
                <a:rPr lang="en-US" sz="1100" i="0" u="none" strike="noStrike" cap="none">
                  <a:solidFill>
                    <a:srgbClr val="000000"/>
                  </a:solidFill>
                  <a:latin typeface="Lato"/>
                  <a:ea typeface="Lato"/>
                  <a:cs typeface="Lato"/>
                  <a:sym typeface="Lato"/>
                </a:rPr>
                <a:t>American Heart Association's </a:t>
              </a:r>
              <a:br>
                <a:rPr lang="en-US" sz="1100" i="0" u="none" strike="noStrike" cap="none">
                  <a:solidFill>
                    <a:srgbClr val="000000"/>
                  </a:solidFill>
                  <a:latin typeface="Lato"/>
                  <a:ea typeface="Lato"/>
                  <a:cs typeface="Lato"/>
                  <a:sym typeface="Lato"/>
                </a:rPr>
              </a:br>
              <a:r>
                <a:rPr lang="en-US" sz="1100" i="0" u="none" strike="noStrike" cap="none">
                  <a:solidFill>
                    <a:srgbClr val="000000"/>
                  </a:solidFill>
                  <a:latin typeface="Lato"/>
                  <a:ea typeface="Lato"/>
                  <a:cs typeface="Lato"/>
                  <a:sym typeface="Lato"/>
                </a:rPr>
                <a:t>Innovators’ Network</a:t>
              </a:r>
              <a:endParaRPr sz="1100" i="0" u="none" strike="noStrike" cap="none">
                <a:solidFill>
                  <a:srgbClr val="000000"/>
                </a:solidFill>
                <a:latin typeface="Lato"/>
                <a:ea typeface="Lato"/>
                <a:cs typeface="Lato"/>
                <a:sym typeface="Lato"/>
              </a:endParaRPr>
            </a:p>
          </p:txBody>
        </p:sp>
        <p:cxnSp>
          <p:nvCxnSpPr>
            <p:cNvPr id="2584" name="Google Shape;2584;p201"/>
            <p:cNvCxnSpPr/>
            <p:nvPr/>
          </p:nvCxnSpPr>
          <p:spPr>
            <a:xfrm rot="10800000">
              <a:off x="7165081" y="1000172"/>
              <a:ext cx="1200" cy="576900"/>
            </a:xfrm>
            <a:prstGeom prst="straightConnector1">
              <a:avLst/>
            </a:prstGeom>
            <a:noFill/>
            <a:ln w="28575" cap="flat" cmpd="sng">
              <a:solidFill>
                <a:srgbClr val="D8D8D8"/>
              </a:solidFill>
              <a:prstDash val="solid"/>
              <a:round/>
              <a:headEnd type="none" w="sm" len="sm"/>
              <a:tailEnd type="none" w="sm" len="sm"/>
            </a:ln>
          </p:spPr>
        </p:cxn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76"/>
        <p:cNvGrpSpPr/>
        <p:nvPr/>
      </p:nvGrpSpPr>
      <p:grpSpPr>
        <a:xfrm>
          <a:off x="0" y="0"/>
          <a:ext cx="0" cy="0"/>
          <a:chOff x="0" y="0"/>
          <a:chExt cx="0" cy="0"/>
        </a:xfrm>
      </p:grpSpPr>
      <p:grpSp>
        <p:nvGrpSpPr>
          <p:cNvPr id="2877" name="Google Shape;2877;p210"/>
          <p:cNvGrpSpPr/>
          <p:nvPr/>
        </p:nvGrpSpPr>
        <p:grpSpPr>
          <a:xfrm>
            <a:off x="554142" y="1697098"/>
            <a:ext cx="3486486" cy="4259798"/>
            <a:chOff x="378497" y="1471315"/>
            <a:chExt cx="2415300" cy="2968500"/>
          </a:xfrm>
        </p:grpSpPr>
        <p:sp>
          <p:nvSpPr>
            <p:cNvPr id="2878" name="Google Shape;2878;p210"/>
            <p:cNvSpPr/>
            <p:nvPr/>
          </p:nvSpPr>
          <p:spPr>
            <a:xfrm rot="-377573">
              <a:off x="522840" y="1579582"/>
              <a:ext cx="2126614" cy="2751966"/>
            </a:xfrm>
            <a:prstGeom prst="rect">
              <a:avLst/>
            </a:prstGeom>
            <a:solidFill>
              <a:srgbClr val="FFFFFF"/>
            </a:solidFill>
            <a:ln>
              <a:noFill/>
            </a:ln>
            <a:effectLst>
              <a:outerShdw blurRad="127000" algn="ctr" rotWithShape="0">
                <a:srgbClr val="000000">
                  <a:alpha val="2471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a:ea typeface="Roboto"/>
                <a:cs typeface="Roboto"/>
                <a:sym typeface="Roboto"/>
              </a:endParaRPr>
            </a:p>
          </p:txBody>
        </p:sp>
        <p:sp>
          <p:nvSpPr>
            <p:cNvPr id="2879" name="Google Shape;2879;p210"/>
            <p:cNvSpPr/>
            <p:nvPr/>
          </p:nvSpPr>
          <p:spPr>
            <a:xfrm rot="33465">
              <a:off x="522774" y="1579730"/>
              <a:ext cx="2126501" cy="2752030"/>
            </a:xfrm>
            <a:prstGeom prst="rect">
              <a:avLst/>
            </a:prstGeom>
            <a:solidFill>
              <a:srgbClr val="FFFFFF"/>
            </a:solidFill>
            <a:ln>
              <a:noFill/>
            </a:ln>
            <a:effectLst>
              <a:outerShdw blurRad="127000" algn="ctr" rotWithShape="0">
                <a:srgbClr val="000000">
                  <a:alpha val="2471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Roboto"/>
                <a:ea typeface="Roboto"/>
                <a:cs typeface="Roboto"/>
                <a:sym typeface="Roboto"/>
              </a:endParaRPr>
            </a:p>
          </p:txBody>
        </p:sp>
        <p:pic>
          <p:nvPicPr>
            <p:cNvPr id="2880" name="Google Shape;2880;p210"/>
            <p:cNvPicPr preferRelativeResize="0"/>
            <p:nvPr/>
          </p:nvPicPr>
          <p:blipFill rotWithShape="1">
            <a:blip r:embed="rId3">
              <a:alphaModFix/>
            </a:blip>
            <a:srcRect l="465" r="465"/>
            <a:stretch/>
          </p:blipFill>
          <p:spPr>
            <a:xfrm rot="-194082">
              <a:off x="532026" y="1580022"/>
              <a:ext cx="2106807" cy="2751381"/>
            </a:xfrm>
            <a:prstGeom prst="rect">
              <a:avLst/>
            </a:prstGeom>
            <a:noFill/>
            <a:ln>
              <a:noFill/>
            </a:ln>
            <a:effectLst>
              <a:outerShdw blurRad="127000" algn="ctr" rotWithShape="0">
                <a:srgbClr val="000000">
                  <a:alpha val="24710"/>
                </a:srgbClr>
              </a:outerShdw>
            </a:effectLst>
          </p:spPr>
        </p:pic>
      </p:grpSp>
      <p:sp>
        <p:nvSpPr>
          <p:cNvPr id="2881" name="Google Shape;2881;p210"/>
          <p:cNvSpPr txBox="1">
            <a:spLocks noGrp="1"/>
          </p:cNvSpPr>
          <p:nvPr>
            <p:ph type="title" idx="2"/>
          </p:nvPr>
        </p:nvSpPr>
        <p:spPr>
          <a:xfrm>
            <a:off x="415600" y="398067"/>
            <a:ext cx="10124100" cy="524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Report found 19% per member savings</a:t>
            </a:r>
            <a:endParaRPr/>
          </a:p>
        </p:txBody>
      </p:sp>
      <p:sp>
        <p:nvSpPr>
          <p:cNvPr id="2882" name="Google Shape;2882;p210"/>
          <p:cNvSpPr/>
          <p:nvPr/>
        </p:nvSpPr>
        <p:spPr>
          <a:xfrm>
            <a:off x="11507331" y="143025"/>
            <a:ext cx="436200" cy="63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3" name="Google Shape;2883;p210"/>
          <p:cNvGrpSpPr/>
          <p:nvPr/>
        </p:nvGrpSpPr>
        <p:grpSpPr>
          <a:xfrm>
            <a:off x="3211125" y="3619776"/>
            <a:ext cx="2764200" cy="2764200"/>
            <a:chOff x="5704025" y="3380701"/>
            <a:chExt cx="2764200" cy="2764200"/>
          </a:xfrm>
        </p:grpSpPr>
        <p:sp>
          <p:nvSpPr>
            <p:cNvPr id="2884" name="Google Shape;2884;p210"/>
            <p:cNvSpPr/>
            <p:nvPr/>
          </p:nvSpPr>
          <p:spPr>
            <a:xfrm>
              <a:off x="5704025" y="3380701"/>
              <a:ext cx="2764200" cy="27642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Roboto"/>
                <a:ea typeface="Roboto"/>
                <a:cs typeface="Roboto"/>
                <a:sym typeface="Roboto"/>
              </a:endParaRPr>
            </a:p>
          </p:txBody>
        </p:sp>
        <p:sp>
          <p:nvSpPr>
            <p:cNvPr id="2885" name="Google Shape;2885;p210"/>
            <p:cNvSpPr/>
            <p:nvPr/>
          </p:nvSpPr>
          <p:spPr>
            <a:xfrm>
              <a:off x="6096003" y="3920987"/>
              <a:ext cx="1855800" cy="631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4100" i="0" u="none" strike="noStrike" cap="none">
                  <a:solidFill>
                    <a:schemeClr val="lt1"/>
                  </a:solidFill>
                  <a:latin typeface="Lato Black"/>
                  <a:ea typeface="Lato Black"/>
                  <a:cs typeface="Lato Black"/>
                  <a:sym typeface="Lato Black"/>
                </a:rPr>
                <a:t>$</a:t>
              </a:r>
              <a:r>
                <a:rPr lang="en-US" sz="4100">
                  <a:solidFill>
                    <a:schemeClr val="lt1"/>
                  </a:solidFill>
                  <a:latin typeface="Lato Black"/>
                  <a:ea typeface="Lato Black"/>
                  <a:cs typeface="Lato Black"/>
                  <a:sym typeface="Lato Black"/>
                </a:rPr>
                <a:t>2,382</a:t>
              </a:r>
              <a:endParaRPr sz="4100" i="0" u="none" strike="noStrike" cap="none">
                <a:solidFill>
                  <a:srgbClr val="000000"/>
                </a:solidFill>
                <a:latin typeface="Lato Black"/>
                <a:ea typeface="Lato Black"/>
                <a:cs typeface="Lato Black"/>
                <a:sym typeface="Lato Black"/>
              </a:endParaRPr>
            </a:p>
          </p:txBody>
        </p:sp>
        <p:sp>
          <p:nvSpPr>
            <p:cNvPr id="2886" name="Google Shape;2886;p210"/>
            <p:cNvSpPr/>
            <p:nvPr/>
          </p:nvSpPr>
          <p:spPr>
            <a:xfrm>
              <a:off x="5729974" y="4628700"/>
              <a:ext cx="2712300" cy="894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2400"/>
                <a:buFont typeface="Arial"/>
                <a:buNone/>
              </a:pPr>
              <a:r>
                <a:rPr lang="en-US" sz="2100" i="0" u="none" strike="noStrike" cap="none">
                  <a:solidFill>
                    <a:schemeClr val="lt1"/>
                  </a:solidFill>
                  <a:latin typeface="Lato"/>
                  <a:ea typeface="Lato"/>
                  <a:cs typeface="Lato"/>
                  <a:sym typeface="Lato"/>
                </a:rPr>
                <a:t>year 1 total medical costs reduction per participant</a:t>
              </a:r>
              <a:r>
                <a:rPr lang="en-US" sz="2100" i="0" u="none" strike="noStrike" cap="none" baseline="30000">
                  <a:solidFill>
                    <a:schemeClr val="lt1"/>
                  </a:solidFill>
                  <a:latin typeface="Lato"/>
                  <a:ea typeface="Lato"/>
                  <a:cs typeface="Lato"/>
                  <a:sym typeface="Lato"/>
                </a:rPr>
                <a:t>¹</a:t>
              </a:r>
              <a:endParaRPr sz="1100" i="0" u="none" strike="noStrike" cap="none">
                <a:solidFill>
                  <a:srgbClr val="000000"/>
                </a:solidFill>
                <a:latin typeface="Lato"/>
                <a:ea typeface="Lato"/>
                <a:cs typeface="Lato"/>
                <a:sym typeface="Lato"/>
              </a:endParaRPr>
            </a:p>
          </p:txBody>
        </p:sp>
      </p:grpSp>
      <p:sp>
        <p:nvSpPr>
          <p:cNvPr id="2887" name="Google Shape;2887;p210"/>
          <p:cNvSpPr txBox="1"/>
          <p:nvPr/>
        </p:nvSpPr>
        <p:spPr>
          <a:xfrm>
            <a:off x="7004100" y="1496250"/>
            <a:ext cx="3867000" cy="72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500">
                <a:solidFill>
                  <a:schemeClr val="accent1"/>
                </a:solidFill>
                <a:latin typeface="Lato Black"/>
                <a:ea typeface="Lato Black"/>
                <a:cs typeface="Lato Black"/>
                <a:sym typeface="Lato Black"/>
              </a:rPr>
              <a:t>ER visits</a:t>
            </a:r>
            <a:endParaRPr sz="3500">
              <a:solidFill>
                <a:schemeClr val="accent1"/>
              </a:solidFill>
              <a:latin typeface="Lato Black"/>
              <a:ea typeface="Lato Black"/>
              <a:cs typeface="Lato Black"/>
              <a:sym typeface="Lato Black"/>
            </a:endParaRPr>
          </a:p>
        </p:txBody>
      </p:sp>
      <p:sp>
        <p:nvSpPr>
          <p:cNvPr id="2888" name="Google Shape;2888;p210"/>
          <p:cNvSpPr/>
          <p:nvPr/>
        </p:nvSpPr>
        <p:spPr>
          <a:xfrm rot="5400000">
            <a:off x="6138733" y="1555149"/>
            <a:ext cx="778890" cy="605492"/>
          </a:xfrm>
          <a:custGeom>
            <a:avLst/>
            <a:gdLst/>
            <a:ahLst/>
            <a:cxnLst/>
            <a:rect l="l" t="t" r="r" b="b"/>
            <a:pathLst>
              <a:path w="588953" h="428667" extrusionOk="0">
                <a:moveTo>
                  <a:pt x="582549" y="235384"/>
                </a:moveTo>
                <a:cubicBezTo>
                  <a:pt x="583113" y="234463"/>
                  <a:pt x="583622" y="233508"/>
                  <a:pt x="584073" y="232526"/>
                </a:cubicBezTo>
                <a:cubicBezTo>
                  <a:pt x="584740" y="231383"/>
                  <a:pt x="585502" y="230145"/>
                  <a:pt x="586073" y="228907"/>
                </a:cubicBezTo>
                <a:cubicBezTo>
                  <a:pt x="586645" y="227669"/>
                  <a:pt x="586835" y="226335"/>
                  <a:pt x="587216" y="225002"/>
                </a:cubicBezTo>
                <a:cubicBezTo>
                  <a:pt x="587633" y="223954"/>
                  <a:pt x="587952" y="222870"/>
                  <a:pt x="588169" y="221763"/>
                </a:cubicBezTo>
                <a:cubicBezTo>
                  <a:pt x="589215" y="216833"/>
                  <a:pt x="589215" y="211739"/>
                  <a:pt x="588169" y="206809"/>
                </a:cubicBezTo>
                <a:cubicBezTo>
                  <a:pt x="587926" y="205709"/>
                  <a:pt x="587608" y="204627"/>
                  <a:pt x="587216" y="203571"/>
                </a:cubicBezTo>
                <a:cubicBezTo>
                  <a:pt x="587216" y="202332"/>
                  <a:pt x="586550" y="200999"/>
                  <a:pt x="586073" y="199760"/>
                </a:cubicBezTo>
                <a:cubicBezTo>
                  <a:pt x="585597" y="198522"/>
                  <a:pt x="584740" y="197284"/>
                  <a:pt x="584073" y="196046"/>
                </a:cubicBezTo>
                <a:cubicBezTo>
                  <a:pt x="583406" y="194807"/>
                  <a:pt x="583121" y="194141"/>
                  <a:pt x="582549" y="193188"/>
                </a:cubicBezTo>
                <a:cubicBezTo>
                  <a:pt x="581174" y="191087"/>
                  <a:pt x="579577" y="189139"/>
                  <a:pt x="577787" y="187378"/>
                </a:cubicBezTo>
                <a:lnTo>
                  <a:pt x="401574" y="11165"/>
                </a:lnTo>
                <a:cubicBezTo>
                  <a:pt x="386687" y="-3722"/>
                  <a:pt x="362550" y="-3722"/>
                  <a:pt x="347663" y="11165"/>
                </a:cubicBezTo>
                <a:cubicBezTo>
                  <a:pt x="332775" y="26053"/>
                  <a:pt x="332775" y="50190"/>
                  <a:pt x="347663" y="65077"/>
                </a:cubicBezTo>
                <a:lnTo>
                  <a:pt x="458915" y="176234"/>
                </a:lnTo>
                <a:lnTo>
                  <a:pt x="38100" y="176234"/>
                </a:lnTo>
                <a:cubicBezTo>
                  <a:pt x="17058" y="176234"/>
                  <a:pt x="0" y="193292"/>
                  <a:pt x="0" y="214334"/>
                </a:cubicBezTo>
                <a:cubicBezTo>
                  <a:pt x="0" y="235376"/>
                  <a:pt x="17058" y="252434"/>
                  <a:pt x="38100" y="252434"/>
                </a:cubicBezTo>
                <a:lnTo>
                  <a:pt x="458915" y="252434"/>
                </a:lnTo>
                <a:lnTo>
                  <a:pt x="347663" y="363590"/>
                </a:lnTo>
                <a:cubicBezTo>
                  <a:pt x="332775" y="378478"/>
                  <a:pt x="332775" y="402615"/>
                  <a:pt x="347663" y="417502"/>
                </a:cubicBezTo>
                <a:cubicBezTo>
                  <a:pt x="362550" y="432389"/>
                  <a:pt x="386687" y="432389"/>
                  <a:pt x="401574" y="417502"/>
                </a:cubicBezTo>
                <a:lnTo>
                  <a:pt x="577787" y="241289"/>
                </a:lnTo>
                <a:cubicBezTo>
                  <a:pt x="579578" y="239495"/>
                  <a:pt x="581175" y="237515"/>
                  <a:pt x="582549" y="235384"/>
                </a:cubicBezTo>
                <a:close/>
              </a:path>
            </a:pathLst>
          </a:custGeom>
          <a:solidFill>
            <a:srgbClr val="1D9696">
              <a:alpha val="38990"/>
            </a:srgbClr>
          </a:solid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72246"/>
              </a:solidFill>
              <a:latin typeface="Roboto"/>
              <a:ea typeface="Roboto"/>
              <a:cs typeface="Roboto"/>
              <a:sym typeface="Roboto"/>
            </a:endParaRPr>
          </a:p>
        </p:txBody>
      </p:sp>
      <p:cxnSp>
        <p:nvCxnSpPr>
          <p:cNvPr id="2889" name="Google Shape;2889;p210"/>
          <p:cNvCxnSpPr/>
          <p:nvPr/>
        </p:nvCxnSpPr>
        <p:spPr>
          <a:xfrm rot="10800000">
            <a:off x="6313808" y="2516736"/>
            <a:ext cx="4570200" cy="0"/>
          </a:xfrm>
          <a:prstGeom prst="straightConnector1">
            <a:avLst/>
          </a:prstGeom>
          <a:noFill/>
          <a:ln w="19050" cap="flat" cmpd="sng">
            <a:solidFill>
              <a:srgbClr val="D8D8D8"/>
            </a:solidFill>
            <a:prstDash val="solid"/>
            <a:round/>
            <a:headEnd type="none" w="med" len="med"/>
            <a:tailEnd type="none" w="med" len="med"/>
          </a:ln>
        </p:spPr>
      </p:cxnSp>
      <p:sp>
        <p:nvSpPr>
          <p:cNvPr id="2890" name="Google Shape;2890;p210"/>
          <p:cNvSpPr txBox="1"/>
          <p:nvPr/>
        </p:nvSpPr>
        <p:spPr>
          <a:xfrm>
            <a:off x="7004100" y="2656608"/>
            <a:ext cx="3867000" cy="10467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US" sz="3500">
                <a:solidFill>
                  <a:schemeClr val="accent1"/>
                </a:solidFill>
                <a:latin typeface="Lato Black"/>
                <a:ea typeface="Lato Black"/>
                <a:cs typeface="Lato Black"/>
                <a:sym typeface="Lato Black"/>
              </a:rPr>
              <a:t>Hospital days </a:t>
            </a:r>
            <a:endParaRPr sz="3500">
              <a:solidFill>
                <a:schemeClr val="accent1"/>
              </a:solidFill>
              <a:latin typeface="Lato Black"/>
              <a:ea typeface="Lato Black"/>
              <a:cs typeface="Lato Black"/>
              <a:sym typeface="Lato Black"/>
            </a:endParaRPr>
          </a:p>
          <a:p>
            <a:pPr marL="0" lvl="0" indent="0" algn="l" rtl="0">
              <a:lnSpc>
                <a:spcPct val="80000"/>
              </a:lnSpc>
              <a:spcBef>
                <a:spcPts val="0"/>
              </a:spcBef>
              <a:spcAft>
                <a:spcPts val="0"/>
              </a:spcAft>
              <a:buNone/>
            </a:pPr>
            <a:r>
              <a:rPr lang="en-US" sz="3500">
                <a:solidFill>
                  <a:schemeClr val="accent1"/>
                </a:solidFill>
                <a:latin typeface="Lato Black"/>
                <a:ea typeface="Lato Black"/>
                <a:cs typeface="Lato Black"/>
                <a:sym typeface="Lato Black"/>
              </a:rPr>
              <a:t>and admissions</a:t>
            </a:r>
            <a:endParaRPr sz="3500">
              <a:solidFill>
                <a:schemeClr val="accent1"/>
              </a:solidFill>
              <a:latin typeface="Lato Black"/>
              <a:ea typeface="Lato Black"/>
              <a:cs typeface="Lato Black"/>
              <a:sym typeface="Lato Black"/>
            </a:endParaRPr>
          </a:p>
        </p:txBody>
      </p:sp>
      <p:sp>
        <p:nvSpPr>
          <p:cNvPr id="2891" name="Google Shape;2891;p210"/>
          <p:cNvSpPr/>
          <p:nvPr/>
        </p:nvSpPr>
        <p:spPr>
          <a:xfrm rot="5400000">
            <a:off x="6138733" y="2872830"/>
            <a:ext cx="778890" cy="605492"/>
          </a:xfrm>
          <a:custGeom>
            <a:avLst/>
            <a:gdLst/>
            <a:ahLst/>
            <a:cxnLst/>
            <a:rect l="l" t="t" r="r" b="b"/>
            <a:pathLst>
              <a:path w="588953" h="428667" extrusionOk="0">
                <a:moveTo>
                  <a:pt x="582549" y="235384"/>
                </a:moveTo>
                <a:cubicBezTo>
                  <a:pt x="583113" y="234463"/>
                  <a:pt x="583622" y="233508"/>
                  <a:pt x="584073" y="232526"/>
                </a:cubicBezTo>
                <a:cubicBezTo>
                  <a:pt x="584740" y="231383"/>
                  <a:pt x="585502" y="230145"/>
                  <a:pt x="586073" y="228907"/>
                </a:cubicBezTo>
                <a:cubicBezTo>
                  <a:pt x="586645" y="227669"/>
                  <a:pt x="586835" y="226335"/>
                  <a:pt x="587216" y="225002"/>
                </a:cubicBezTo>
                <a:cubicBezTo>
                  <a:pt x="587633" y="223954"/>
                  <a:pt x="587952" y="222870"/>
                  <a:pt x="588169" y="221763"/>
                </a:cubicBezTo>
                <a:cubicBezTo>
                  <a:pt x="589215" y="216833"/>
                  <a:pt x="589215" y="211739"/>
                  <a:pt x="588169" y="206809"/>
                </a:cubicBezTo>
                <a:cubicBezTo>
                  <a:pt x="587926" y="205709"/>
                  <a:pt x="587608" y="204627"/>
                  <a:pt x="587216" y="203571"/>
                </a:cubicBezTo>
                <a:cubicBezTo>
                  <a:pt x="587216" y="202332"/>
                  <a:pt x="586550" y="200999"/>
                  <a:pt x="586073" y="199760"/>
                </a:cubicBezTo>
                <a:cubicBezTo>
                  <a:pt x="585597" y="198522"/>
                  <a:pt x="584740" y="197284"/>
                  <a:pt x="584073" y="196046"/>
                </a:cubicBezTo>
                <a:cubicBezTo>
                  <a:pt x="583406" y="194807"/>
                  <a:pt x="583121" y="194141"/>
                  <a:pt x="582549" y="193188"/>
                </a:cubicBezTo>
                <a:cubicBezTo>
                  <a:pt x="581174" y="191087"/>
                  <a:pt x="579577" y="189139"/>
                  <a:pt x="577787" y="187378"/>
                </a:cubicBezTo>
                <a:lnTo>
                  <a:pt x="401574" y="11165"/>
                </a:lnTo>
                <a:cubicBezTo>
                  <a:pt x="386687" y="-3722"/>
                  <a:pt x="362550" y="-3722"/>
                  <a:pt x="347663" y="11165"/>
                </a:cubicBezTo>
                <a:cubicBezTo>
                  <a:pt x="332775" y="26053"/>
                  <a:pt x="332775" y="50190"/>
                  <a:pt x="347663" y="65077"/>
                </a:cubicBezTo>
                <a:lnTo>
                  <a:pt x="458915" y="176234"/>
                </a:lnTo>
                <a:lnTo>
                  <a:pt x="38100" y="176234"/>
                </a:lnTo>
                <a:cubicBezTo>
                  <a:pt x="17058" y="176234"/>
                  <a:pt x="0" y="193292"/>
                  <a:pt x="0" y="214334"/>
                </a:cubicBezTo>
                <a:cubicBezTo>
                  <a:pt x="0" y="235376"/>
                  <a:pt x="17058" y="252434"/>
                  <a:pt x="38100" y="252434"/>
                </a:cubicBezTo>
                <a:lnTo>
                  <a:pt x="458915" y="252434"/>
                </a:lnTo>
                <a:lnTo>
                  <a:pt x="347663" y="363590"/>
                </a:lnTo>
                <a:cubicBezTo>
                  <a:pt x="332775" y="378478"/>
                  <a:pt x="332775" y="402615"/>
                  <a:pt x="347663" y="417502"/>
                </a:cubicBezTo>
                <a:cubicBezTo>
                  <a:pt x="362550" y="432389"/>
                  <a:pt x="386687" y="432389"/>
                  <a:pt x="401574" y="417502"/>
                </a:cubicBezTo>
                <a:lnTo>
                  <a:pt x="577787" y="241289"/>
                </a:lnTo>
                <a:cubicBezTo>
                  <a:pt x="579578" y="239495"/>
                  <a:pt x="581175" y="237515"/>
                  <a:pt x="582549" y="235384"/>
                </a:cubicBezTo>
                <a:close/>
              </a:path>
            </a:pathLst>
          </a:custGeom>
          <a:solidFill>
            <a:srgbClr val="1D9696">
              <a:alpha val="38990"/>
            </a:srgbClr>
          </a:solid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72246"/>
              </a:solidFill>
              <a:latin typeface="Roboto"/>
              <a:ea typeface="Roboto"/>
              <a:cs typeface="Roboto"/>
              <a:sym typeface="Roboto"/>
            </a:endParaRPr>
          </a:p>
        </p:txBody>
      </p:sp>
      <p:sp>
        <p:nvSpPr>
          <p:cNvPr id="2892" name="Google Shape;2892;p210"/>
          <p:cNvSpPr txBox="1"/>
          <p:nvPr/>
        </p:nvSpPr>
        <p:spPr>
          <a:xfrm>
            <a:off x="7004100" y="4187950"/>
            <a:ext cx="3867000" cy="615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US" sz="3500">
                <a:solidFill>
                  <a:schemeClr val="accent1"/>
                </a:solidFill>
                <a:latin typeface="Lato Black"/>
                <a:ea typeface="Lato Black"/>
                <a:cs typeface="Lato Black"/>
                <a:sym typeface="Lato Black"/>
              </a:rPr>
              <a:t>High-cost imaging</a:t>
            </a:r>
            <a:endParaRPr sz="3500">
              <a:solidFill>
                <a:schemeClr val="accent1"/>
              </a:solidFill>
              <a:latin typeface="Lato Black"/>
              <a:ea typeface="Lato Black"/>
              <a:cs typeface="Lato Black"/>
              <a:sym typeface="Lato Black"/>
            </a:endParaRPr>
          </a:p>
        </p:txBody>
      </p:sp>
      <p:sp>
        <p:nvSpPr>
          <p:cNvPr id="2893" name="Google Shape;2893;p210"/>
          <p:cNvSpPr/>
          <p:nvPr/>
        </p:nvSpPr>
        <p:spPr>
          <a:xfrm rot="5400000">
            <a:off x="6138633" y="4191002"/>
            <a:ext cx="778890" cy="605492"/>
          </a:xfrm>
          <a:custGeom>
            <a:avLst/>
            <a:gdLst/>
            <a:ahLst/>
            <a:cxnLst/>
            <a:rect l="l" t="t" r="r" b="b"/>
            <a:pathLst>
              <a:path w="588953" h="428667" extrusionOk="0">
                <a:moveTo>
                  <a:pt x="582549" y="235384"/>
                </a:moveTo>
                <a:cubicBezTo>
                  <a:pt x="583113" y="234463"/>
                  <a:pt x="583622" y="233508"/>
                  <a:pt x="584073" y="232526"/>
                </a:cubicBezTo>
                <a:cubicBezTo>
                  <a:pt x="584740" y="231383"/>
                  <a:pt x="585502" y="230145"/>
                  <a:pt x="586073" y="228907"/>
                </a:cubicBezTo>
                <a:cubicBezTo>
                  <a:pt x="586645" y="227669"/>
                  <a:pt x="586835" y="226335"/>
                  <a:pt x="587216" y="225002"/>
                </a:cubicBezTo>
                <a:cubicBezTo>
                  <a:pt x="587633" y="223954"/>
                  <a:pt x="587952" y="222870"/>
                  <a:pt x="588169" y="221763"/>
                </a:cubicBezTo>
                <a:cubicBezTo>
                  <a:pt x="589215" y="216833"/>
                  <a:pt x="589215" y="211739"/>
                  <a:pt x="588169" y="206809"/>
                </a:cubicBezTo>
                <a:cubicBezTo>
                  <a:pt x="587926" y="205709"/>
                  <a:pt x="587608" y="204627"/>
                  <a:pt x="587216" y="203571"/>
                </a:cubicBezTo>
                <a:cubicBezTo>
                  <a:pt x="587216" y="202332"/>
                  <a:pt x="586550" y="200999"/>
                  <a:pt x="586073" y="199760"/>
                </a:cubicBezTo>
                <a:cubicBezTo>
                  <a:pt x="585597" y="198522"/>
                  <a:pt x="584740" y="197284"/>
                  <a:pt x="584073" y="196046"/>
                </a:cubicBezTo>
                <a:cubicBezTo>
                  <a:pt x="583406" y="194807"/>
                  <a:pt x="583121" y="194141"/>
                  <a:pt x="582549" y="193188"/>
                </a:cubicBezTo>
                <a:cubicBezTo>
                  <a:pt x="581174" y="191087"/>
                  <a:pt x="579577" y="189139"/>
                  <a:pt x="577787" y="187378"/>
                </a:cubicBezTo>
                <a:lnTo>
                  <a:pt x="401574" y="11165"/>
                </a:lnTo>
                <a:cubicBezTo>
                  <a:pt x="386687" y="-3722"/>
                  <a:pt x="362550" y="-3722"/>
                  <a:pt x="347663" y="11165"/>
                </a:cubicBezTo>
                <a:cubicBezTo>
                  <a:pt x="332775" y="26053"/>
                  <a:pt x="332775" y="50190"/>
                  <a:pt x="347663" y="65077"/>
                </a:cubicBezTo>
                <a:lnTo>
                  <a:pt x="458915" y="176234"/>
                </a:lnTo>
                <a:lnTo>
                  <a:pt x="38100" y="176234"/>
                </a:lnTo>
                <a:cubicBezTo>
                  <a:pt x="17058" y="176234"/>
                  <a:pt x="0" y="193292"/>
                  <a:pt x="0" y="214334"/>
                </a:cubicBezTo>
                <a:cubicBezTo>
                  <a:pt x="0" y="235376"/>
                  <a:pt x="17058" y="252434"/>
                  <a:pt x="38100" y="252434"/>
                </a:cubicBezTo>
                <a:lnTo>
                  <a:pt x="458915" y="252434"/>
                </a:lnTo>
                <a:lnTo>
                  <a:pt x="347663" y="363590"/>
                </a:lnTo>
                <a:cubicBezTo>
                  <a:pt x="332775" y="378478"/>
                  <a:pt x="332775" y="402615"/>
                  <a:pt x="347663" y="417502"/>
                </a:cubicBezTo>
                <a:cubicBezTo>
                  <a:pt x="362550" y="432389"/>
                  <a:pt x="386687" y="432389"/>
                  <a:pt x="401574" y="417502"/>
                </a:cubicBezTo>
                <a:lnTo>
                  <a:pt x="577787" y="241289"/>
                </a:lnTo>
                <a:cubicBezTo>
                  <a:pt x="579578" y="239495"/>
                  <a:pt x="581175" y="237515"/>
                  <a:pt x="582549" y="235384"/>
                </a:cubicBezTo>
                <a:close/>
              </a:path>
            </a:pathLst>
          </a:custGeom>
          <a:solidFill>
            <a:srgbClr val="1D9696">
              <a:alpha val="38990"/>
            </a:srgbClr>
          </a:solid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72246"/>
              </a:solidFill>
              <a:latin typeface="Roboto"/>
              <a:ea typeface="Roboto"/>
              <a:cs typeface="Roboto"/>
              <a:sym typeface="Roboto"/>
            </a:endParaRPr>
          </a:p>
        </p:txBody>
      </p:sp>
      <p:cxnSp>
        <p:nvCxnSpPr>
          <p:cNvPr id="2894" name="Google Shape;2894;p210"/>
          <p:cNvCxnSpPr/>
          <p:nvPr/>
        </p:nvCxnSpPr>
        <p:spPr>
          <a:xfrm rot="10800000">
            <a:off x="6313758" y="3834907"/>
            <a:ext cx="4570200" cy="0"/>
          </a:xfrm>
          <a:prstGeom prst="straightConnector1">
            <a:avLst/>
          </a:prstGeom>
          <a:noFill/>
          <a:ln w="19050" cap="flat" cmpd="sng">
            <a:solidFill>
              <a:srgbClr val="D8D8D8"/>
            </a:solidFill>
            <a:prstDash val="solid"/>
            <a:round/>
            <a:headEnd type="none" w="med" len="med"/>
            <a:tailEnd type="none" w="med" len="med"/>
          </a:ln>
        </p:spPr>
      </p:cxnSp>
      <p:sp>
        <p:nvSpPr>
          <p:cNvPr id="2895" name="Google Shape;2895;p210"/>
          <p:cNvSpPr txBox="1"/>
          <p:nvPr/>
        </p:nvSpPr>
        <p:spPr>
          <a:xfrm>
            <a:off x="7004100" y="5266567"/>
            <a:ext cx="3867000" cy="10467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US" sz="3500">
                <a:solidFill>
                  <a:schemeClr val="accent2"/>
                </a:solidFill>
                <a:latin typeface="Lato Black"/>
                <a:ea typeface="Lato Black"/>
                <a:cs typeface="Lato Black"/>
                <a:sym typeface="Lato Black"/>
              </a:rPr>
              <a:t>Primary Care Visits</a:t>
            </a:r>
            <a:endParaRPr sz="3500">
              <a:solidFill>
                <a:schemeClr val="accent2"/>
              </a:solidFill>
              <a:latin typeface="Lato Black"/>
              <a:ea typeface="Lato Black"/>
              <a:cs typeface="Lato Black"/>
              <a:sym typeface="Lato Black"/>
            </a:endParaRPr>
          </a:p>
        </p:txBody>
      </p:sp>
      <p:sp>
        <p:nvSpPr>
          <p:cNvPr id="2896" name="Google Shape;2896;p210"/>
          <p:cNvSpPr/>
          <p:nvPr/>
        </p:nvSpPr>
        <p:spPr>
          <a:xfrm rot="-5400000">
            <a:off x="6175612" y="5508682"/>
            <a:ext cx="778890" cy="605492"/>
          </a:xfrm>
          <a:custGeom>
            <a:avLst/>
            <a:gdLst/>
            <a:ahLst/>
            <a:cxnLst/>
            <a:rect l="l" t="t" r="r" b="b"/>
            <a:pathLst>
              <a:path w="588953" h="428667" extrusionOk="0">
                <a:moveTo>
                  <a:pt x="582549" y="235384"/>
                </a:moveTo>
                <a:cubicBezTo>
                  <a:pt x="583113" y="234463"/>
                  <a:pt x="583622" y="233508"/>
                  <a:pt x="584073" y="232526"/>
                </a:cubicBezTo>
                <a:cubicBezTo>
                  <a:pt x="584740" y="231383"/>
                  <a:pt x="585502" y="230145"/>
                  <a:pt x="586073" y="228907"/>
                </a:cubicBezTo>
                <a:cubicBezTo>
                  <a:pt x="586645" y="227669"/>
                  <a:pt x="586835" y="226335"/>
                  <a:pt x="587216" y="225002"/>
                </a:cubicBezTo>
                <a:cubicBezTo>
                  <a:pt x="587633" y="223954"/>
                  <a:pt x="587952" y="222870"/>
                  <a:pt x="588169" y="221763"/>
                </a:cubicBezTo>
                <a:cubicBezTo>
                  <a:pt x="589215" y="216833"/>
                  <a:pt x="589215" y="211739"/>
                  <a:pt x="588169" y="206809"/>
                </a:cubicBezTo>
                <a:cubicBezTo>
                  <a:pt x="587926" y="205709"/>
                  <a:pt x="587608" y="204627"/>
                  <a:pt x="587216" y="203571"/>
                </a:cubicBezTo>
                <a:cubicBezTo>
                  <a:pt x="587216" y="202332"/>
                  <a:pt x="586550" y="200999"/>
                  <a:pt x="586073" y="199760"/>
                </a:cubicBezTo>
                <a:cubicBezTo>
                  <a:pt x="585597" y="198522"/>
                  <a:pt x="584740" y="197284"/>
                  <a:pt x="584073" y="196046"/>
                </a:cubicBezTo>
                <a:cubicBezTo>
                  <a:pt x="583406" y="194807"/>
                  <a:pt x="583121" y="194141"/>
                  <a:pt x="582549" y="193188"/>
                </a:cubicBezTo>
                <a:cubicBezTo>
                  <a:pt x="581174" y="191087"/>
                  <a:pt x="579577" y="189139"/>
                  <a:pt x="577787" y="187378"/>
                </a:cubicBezTo>
                <a:lnTo>
                  <a:pt x="401574" y="11165"/>
                </a:lnTo>
                <a:cubicBezTo>
                  <a:pt x="386687" y="-3722"/>
                  <a:pt x="362550" y="-3722"/>
                  <a:pt x="347663" y="11165"/>
                </a:cubicBezTo>
                <a:cubicBezTo>
                  <a:pt x="332775" y="26053"/>
                  <a:pt x="332775" y="50190"/>
                  <a:pt x="347663" y="65077"/>
                </a:cubicBezTo>
                <a:lnTo>
                  <a:pt x="458915" y="176234"/>
                </a:lnTo>
                <a:lnTo>
                  <a:pt x="38100" y="176234"/>
                </a:lnTo>
                <a:cubicBezTo>
                  <a:pt x="17058" y="176234"/>
                  <a:pt x="0" y="193292"/>
                  <a:pt x="0" y="214334"/>
                </a:cubicBezTo>
                <a:cubicBezTo>
                  <a:pt x="0" y="235376"/>
                  <a:pt x="17058" y="252434"/>
                  <a:pt x="38100" y="252434"/>
                </a:cubicBezTo>
                <a:lnTo>
                  <a:pt x="458915" y="252434"/>
                </a:lnTo>
                <a:lnTo>
                  <a:pt x="347663" y="363590"/>
                </a:lnTo>
                <a:cubicBezTo>
                  <a:pt x="332775" y="378478"/>
                  <a:pt x="332775" y="402615"/>
                  <a:pt x="347663" y="417502"/>
                </a:cubicBezTo>
                <a:cubicBezTo>
                  <a:pt x="362550" y="432389"/>
                  <a:pt x="386687" y="432389"/>
                  <a:pt x="401574" y="417502"/>
                </a:cubicBezTo>
                <a:lnTo>
                  <a:pt x="577787" y="241289"/>
                </a:lnTo>
                <a:cubicBezTo>
                  <a:pt x="579578" y="239495"/>
                  <a:pt x="581175" y="237515"/>
                  <a:pt x="582549" y="235384"/>
                </a:cubicBezTo>
                <a:close/>
              </a:path>
            </a:pathLst>
          </a:custGeom>
          <a:solidFill>
            <a:srgbClr val="D5A6BD"/>
          </a:solid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72246"/>
              </a:solidFill>
              <a:latin typeface="Roboto"/>
              <a:ea typeface="Roboto"/>
              <a:cs typeface="Roboto"/>
              <a:sym typeface="Roboto"/>
            </a:endParaRPr>
          </a:p>
        </p:txBody>
      </p:sp>
      <p:sp>
        <p:nvSpPr>
          <p:cNvPr id="2897" name="Google Shape;2897;p210"/>
          <p:cNvSpPr/>
          <p:nvPr/>
        </p:nvSpPr>
        <p:spPr>
          <a:xfrm>
            <a:off x="0" y="6418925"/>
            <a:ext cx="12192000" cy="439200"/>
          </a:xfrm>
          <a:prstGeom prst="rect">
            <a:avLst/>
          </a:prstGeom>
          <a:noFill/>
          <a:ln>
            <a:noFill/>
          </a:ln>
        </p:spPr>
        <p:txBody>
          <a:bodyPr spcFirstLastPara="1" wrap="square" lIns="91425" tIns="45700" rIns="91425" bIns="91425" anchor="b" anchorCtr="0">
            <a:noAutofit/>
          </a:bodyPr>
          <a:lstStyle/>
          <a:p>
            <a:pPr marL="114300" marR="0" lvl="0" indent="-114300" algn="l" rtl="0">
              <a:lnSpc>
                <a:spcPct val="100000"/>
              </a:lnSpc>
              <a:spcBef>
                <a:spcPts val="0"/>
              </a:spcBef>
              <a:spcAft>
                <a:spcPts val="300"/>
              </a:spcAft>
              <a:buClr>
                <a:srgbClr val="000000"/>
              </a:buClr>
              <a:buSzPts val="700"/>
              <a:buFont typeface="Arial"/>
              <a:buNone/>
            </a:pPr>
            <a:r>
              <a:rPr lang="en-US" sz="700" i="0" u="none" strike="noStrike" cap="none" baseline="30000">
                <a:solidFill>
                  <a:srgbClr val="A5A5A5"/>
                </a:solidFill>
                <a:latin typeface="Lato"/>
                <a:ea typeface="Lato"/>
                <a:cs typeface="Lato"/>
                <a:sym typeface="Lato"/>
              </a:rPr>
              <a:t>1</a:t>
            </a:r>
            <a:r>
              <a:rPr lang="en-US" sz="700" i="0" u="none" strike="noStrike" cap="none">
                <a:solidFill>
                  <a:srgbClr val="A5A5A5"/>
                </a:solidFill>
                <a:latin typeface="Lato"/>
                <a:ea typeface="Lato"/>
                <a:cs typeface="Lato"/>
                <a:sym typeface="Lato"/>
              </a:rPr>
              <a:t>	</a:t>
            </a:r>
            <a:r>
              <a:rPr lang="en-US" sz="700">
                <a:solidFill>
                  <a:srgbClr val="A5A5A5"/>
                </a:solidFill>
                <a:latin typeface="Lato"/>
                <a:ea typeface="Lato"/>
                <a:cs typeface="Lato"/>
                <a:sym typeface="Lato"/>
              </a:rPr>
              <a:t>Validation Institute. 2023 Validation Report. https://validationinstitute.com/mp-files/hello_heart_savings_2023_final.pdf/. Published October 2023. Accessed November 1, 2023. (Analysis commissioned by Hello Heart. Report valid through Oct. 2024. Findings have not been subjected to peer review.)</a:t>
            </a:r>
            <a:endParaRPr sz="700" i="0" u="none" strike="noStrike" cap="none">
              <a:solidFill>
                <a:srgbClr val="000000"/>
              </a:solidFill>
              <a:latin typeface="Lato"/>
              <a:ea typeface="Lato"/>
              <a:cs typeface="Lato"/>
              <a:sym typeface="Lato"/>
            </a:endParaRPr>
          </a:p>
        </p:txBody>
      </p:sp>
      <p:grpSp>
        <p:nvGrpSpPr>
          <p:cNvPr id="2898" name="Google Shape;2898;p210"/>
          <p:cNvGrpSpPr/>
          <p:nvPr/>
        </p:nvGrpSpPr>
        <p:grpSpPr>
          <a:xfrm>
            <a:off x="10539663" y="211551"/>
            <a:ext cx="1370735" cy="1370400"/>
            <a:chOff x="10539663" y="211551"/>
            <a:chExt cx="1370735" cy="1370400"/>
          </a:xfrm>
        </p:grpSpPr>
        <p:grpSp>
          <p:nvGrpSpPr>
            <p:cNvPr id="2899" name="Google Shape;2899;p210"/>
            <p:cNvGrpSpPr/>
            <p:nvPr/>
          </p:nvGrpSpPr>
          <p:grpSpPr>
            <a:xfrm>
              <a:off x="10539663" y="211551"/>
              <a:ext cx="1370735" cy="1370400"/>
              <a:chOff x="10539663" y="211551"/>
              <a:chExt cx="1370735" cy="1370400"/>
            </a:xfrm>
          </p:grpSpPr>
          <p:sp>
            <p:nvSpPr>
              <p:cNvPr id="2900" name="Google Shape;2900;p210"/>
              <p:cNvSpPr/>
              <p:nvPr/>
            </p:nvSpPr>
            <p:spPr>
              <a:xfrm>
                <a:off x="10539698" y="211551"/>
                <a:ext cx="1370700" cy="1370400"/>
              </a:xfrm>
              <a:prstGeom prst="ellipse">
                <a:avLst/>
              </a:prstGeom>
              <a:solidFill>
                <a:schemeClr val="lt1"/>
              </a:solidFill>
              <a:ln w="28575" cap="flat" cmpd="sng">
                <a:solidFill>
                  <a:schemeClr val="lt2"/>
                </a:solidFill>
                <a:prstDash val="solid"/>
                <a:round/>
                <a:headEnd type="none" w="sm" len="sm"/>
                <a:tailEnd type="none" w="sm" len="sm"/>
              </a:ln>
              <a:effectLst>
                <a:outerShdw blurRad="185738" dist="19050" dir="42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901" name="Google Shape;2901;p210"/>
              <p:cNvSpPr txBox="1"/>
              <p:nvPr/>
            </p:nvSpPr>
            <p:spPr>
              <a:xfrm>
                <a:off x="10539663" y="1054000"/>
                <a:ext cx="1370700" cy="420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1700" b="1">
                    <a:solidFill>
                      <a:schemeClr val="dk1"/>
                    </a:solidFill>
                    <a:latin typeface="Lato"/>
                    <a:ea typeface="Lato"/>
                    <a:cs typeface="Lato"/>
                    <a:sym typeface="Lato"/>
                  </a:rPr>
                  <a:t>Proven</a:t>
                </a:r>
                <a:endParaRPr sz="1700" b="1">
                  <a:solidFill>
                    <a:schemeClr val="dk1"/>
                  </a:solidFill>
                  <a:latin typeface="Lato"/>
                  <a:ea typeface="Lato"/>
                  <a:cs typeface="Lato"/>
                  <a:sym typeface="Lato"/>
                </a:endParaRPr>
              </a:p>
            </p:txBody>
          </p:sp>
        </p:grpSp>
        <p:pic>
          <p:nvPicPr>
            <p:cNvPr id="2902" name="Google Shape;2902;p210"/>
            <p:cNvPicPr preferRelativeResize="0"/>
            <p:nvPr/>
          </p:nvPicPr>
          <p:blipFill>
            <a:blip r:embed="rId4">
              <a:alphaModFix/>
            </a:blip>
            <a:stretch>
              <a:fillRect/>
            </a:stretch>
          </p:blipFill>
          <p:spPr>
            <a:xfrm>
              <a:off x="10826651" y="406001"/>
              <a:ext cx="796775" cy="796750"/>
            </a:xfrm>
            <a:prstGeom prst="rect">
              <a:avLst/>
            </a:prstGeom>
            <a:noFill/>
            <a:ln>
              <a:noFill/>
            </a:ln>
          </p:spPr>
        </p:pic>
      </p:grpSp>
      <p:cxnSp>
        <p:nvCxnSpPr>
          <p:cNvPr id="2903" name="Google Shape;2903;p210"/>
          <p:cNvCxnSpPr/>
          <p:nvPr/>
        </p:nvCxnSpPr>
        <p:spPr>
          <a:xfrm rot="10800000">
            <a:off x="6313808" y="5152588"/>
            <a:ext cx="4570200" cy="0"/>
          </a:xfrm>
          <a:prstGeom prst="straightConnector1">
            <a:avLst/>
          </a:prstGeom>
          <a:noFill/>
          <a:ln w="19050" cap="flat" cmpd="sng">
            <a:solidFill>
              <a:srgbClr val="D8D8D8"/>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08"/>
        <p:cNvGrpSpPr/>
        <p:nvPr/>
      </p:nvGrpSpPr>
      <p:grpSpPr>
        <a:xfrm>
          <a:off x="0" y="0"/>
          <a:ext cx="0" cy="0"/>
          <a:chOff x="0" y="0"/>
          <a:chExt cx="0" cy="0"/>
        </a:xfrm>
      </p:grpSpPr>
      <p:sp>
        <p:nvSpPr>
          <p:cNvPr id="2909" name="Google Shape;2909;p211"/>
          <p:cNvSpPr txBox="1">
            <a:spLocks noGrp="1"/>
          </p:cNvSpPr>
          <p:nvPr>
            <p:ph type="title"/>
          </p:nvPr>
        </p:nvSpPr>
        <p:spPr>
          <a:xfrm>
            <a:off x="415704" y="398067"/>
            <a:ext cx="10126500" cy="524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Members love the Hello Heart experience</a:t>
            </a:r>
            <a:endParaRPr/>
          </a:p>
        </p:txBody>
      </p:sp>
      <p:sp>
        <p:nvSpPr>
          <p:cNvPr id="2910" name="Google Shape;2910;p211"/>
          <p:cNvSpPr/>
          <p:nvPr/>
        </p:nvSpPr>
        <p:spPr>
          <a:xfrm>
            <a:off x="11495725" y="177600"/>
            <a:ext cx="414900" cy="600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1" name="Google Shape;2911;p211"/>
          <p:cNvGrpSpPr/>
          <p:nvPr/>
        </p:nvGrpSpPr>
        <p:grpSpPr>
          <a:xfrm>
            <a:off x="10539663" y="211551"/>
            <a:ext cx="1370735" cy="1370400"/>
            <a:chOff x="10539663" y="211551"/>
            <a:chExt cx="1370735" cy="1370400"/>
          </a:xfrm>
        </p:grpSpPr>
        <p:sp>
          <p:nvSpPr>
            <p:cNvPr id="2912" name="Google Shape;2912;p211"/>
            <p:cNvSpPr/>
            <p:nvPr/>
          </p:nvSpPr>
          <p:spPr>
            <a:xfrm>
              <a:off x="10539698" y="211551"/>
              <a:ext cx="1370700" cy="1370400"/>
            </a:xfrm>
            <a:prstGeom prst="ellipse">
              <a:avLst/>
            </a:prstGeom>
            <a:solidFill>
              <a:schemeClr val="lt1"/>
            </a:solidFill>
            <a:ln w="28575" cap="flat" cmpd="sng">
              <a:solidFill>
                <a:schemeClr val="lt2"/>
              </a:solidFill>
              <a:prstDash val="solid"/>
              <a:round/>
              <a:headEnd type="none" w="sm" len="sm"/>
              <a:tailEnd type="none" w="sm" len="sm"/>
            </a:ln>
            <a:effectLst>
              <a:outerShdw blurRad="185738" dist="19050" dir="42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11"/>
            <p:cNvSpPr txBox="1"/>
            <p:nvPr/>
          </p:nvSpPr>
          <p:spPr>
            <a:xfrm>
              <a:off x="10539663" y="1054000"/>
              <a:ext cx="1370700" cy="420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1700" b="1">
                  <a:solidFill>
                    <a:schemeClr val="accent1"/>
                  </a:solidFill>
                  <a:latin typeface="Lato"/>
                  <a:ea typeface="Lato"/>
                  <a:cs typeface="Lato"/>
                  <a:sym typeface="Lato"/>
                </a:rPr>
                <a:t>Engaging</a:t>
              </a:r>
              <a:endParaRPr sz="1700" b="1">
                <a:solidFill>
                  <a:srgbClr val="333333"/>
                </a:solidFill>
                <a:latin typeface="Lato"/>
                <a:ea typeface="Lato"/>
                <a:cs typeface="Lato"/>
                <a:sym typeface="Lato"/>
              </a:endParaRPr>
            </a:p>
          </p:txBody>
        </p:sp>
        <p:pic>
          <p:nvPicPr>
            <p:cNvPr id="2914" name="Google Shape;2914;p211"/>
            <p:cNvPicPr preferRelativeResize="0"/>
            <p:nvPr/>
          </p:nvPicPr>
          <p:blipFill>
            <a:blip r:embed="rId3">
              <a:alphaModFix/>
            </a:blip>
            <a:stretch>
              <a:fillRect/>
            </a:stretch>
          </p:blipFill>
          <p:spPr>
            <a:xfrm>
              <a:off x="11017575" y="347012"/>
              <a:ext cx="414900" cy="728174"/>
            </a:xfrm>
            <a:prstGeom prst="rect">
              <a:avLst/>
            </a:prstGeom>
            <a:noFill/>
            <a:ln>
              <a:noFill/>
            </a:ln>
          </p:spPr>
        </p:pic>
      </p:grpSp>
      <p:sp>
        <p:nvSpPr>
          <p:cNvPr id="2915" name="Google Shape;2915;p211"/>
          <p:cNvSpPr txBox="1"/>
          <p:nvPr/>
        </p:nvSpPr>
        <p:spPr>
          <a:xfrm>
            <a:off x="618350" y="6086813"/>
            <a:ext cx="27219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endParaRPr sz="2000" b="1">
              <a:solidFill>
                <a:srgbClr val="132535"/>
              </a:solidFill>
              <a:latin typeface="Lato"/>
              <a:ea typeface="Lato"/>
              <a:cs typeface="Lato"/>
              <a:sym typeface="Lato"/>
            </a:endParaRPr>
          </a:p>
        </p:txBody>
      </p:sp>
      <p:pic>
        <p:nvPicPr>
          <p:cNvPr id="2916" name="Google Shape;2916;p211"/>
          <p:cNvPicPr preferRelativeResize="0"/>
          <p:nvPr/>
        </p:nvPicPr>
        <p:blipFill rotWithShape="1">
          <a:blip r:embed="rId4">
            <a:alphaModFix/>
          </a:blip>
          <a:srcRect l="34623" b="1980"/>
          <a:stretch/>
        </p:blipFill>
        <p:spPr>
          <a:xfrm>
            <a:off x="4271250" y="1446850"/>
            <a:ext cx="4918800" cy="4918800"/>
          </a:xfrm>
          <a:prstGeom prst="ellipse">
            <a:avLst/>
          </a:prstGeom>
          <a:noFill/>
          <a:ln>
            <a:noFill/>
          </a:ln>
        </p:spPr>
      </p:pic>
      <p:grpSp>
        <p:nvGrpSpPr>
          <p:cNvPr id="2917" name="Google Shape;2917;p211"/>
          <p:cNvGrpSpPr/>
          <p:nvPr/>
        </p:nvGrpSpPr>
        <p:grpSpPr>
          <a:xfrm>
            <a:off x="8581375" y="2994250"/>
            <a:ext cx="3139500" cy="1824000"/>
            <a:chOff x="814250" y="3659600"/>
            <a:chExt cx="3139500" cy="1824000"/>
          </a:xfrm>
        </p:grpSpPr>
        <p:sp>
          <p:nvSpPr>
            <p:cNvPr id="2918" name="Google Shape;2918;p211"/>
            <p:cNvSpPr/>
            <p:nvPr/>
          </p:nvSpPr>
          <p:spPr>
            <a:xfrm>
              <a:off x="814250" y="3659600"/>
              <a:ext cx="3139500" cy="1824000"/>
            </a:xfrm>
            <a:prstGeom prst="roundRect">
              <a:avLst>
                <a:gd name="adj" fmla="val 7860"/>
              </a:avLst>
            </a:prstGeom>
            <a:solidFill>
              <a:srgbClr val="FFFFFF"/>
            </a:solidFill>
            <a:ln>
              <a:noFill/>
            </a:ln>
            <a:effectLst>
              <a:outerShdw blurRad="185738" dist="66675" dir="396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11"/>
            <p:cNvSpPr txBox="1"/>
            <p:nvPr/>
          </p:nvSpPr>
          <p:spPr>
            <a:xfrm>
              <a:off x="814250" y="4308100"/>
              <a:ext cx="2951400" cy="1061400"/>
            </a:xfrm>
            <a:prstGeom prst="rect">
              <a:avLst/>
            </a:prstGeom>
            <a:noFill/>
            <a:ln>
              <a:noFill/>
            </a:ln>
          </p:spPr>
          <p:txBody>
            <a:bodyPr spcFirstLastPara="1" wrap="square" lIns="182875" tIns="91425" rIns="91425" bIns="91425" anchor="t" anchorCtr="0">
              <a:noAutofit/>
            </a:bodyPr>
            <a:lstStyle/>
            <a:p>
              <a:pPr marL="0" lvl="0" indent="0" algn="l" rtl="0">
                <a:spcBef>
                  <a:spcPts val="0"/>
                </a:spcBef>
                <a:spcAft>
                  <a:spcPts val="0"/>
                </a:spcAft>
                <a:buNone/>
              </a:pPr>
              <a:r>
                <a:rPr lang="en-US" sz="1200">
                  <a:latin typeface="Lato"/>
                  <a:ea typeface="Lato"/>
                  <a:cs typeface="Lato"/>
                  <a:sym typeface="Lato"/>
                </a:rPr>
                <a:t>This app has really helped me keeping track of all my medicine that I took or skipped. And being able to show blood pressure to the doctor. It gives you useful advice daily.</a:t>
              </a:r>
              <a:endParaRPr sz="1200">
                <a:latin typeface="Lato"/>
                <a:ea typeface="Lato"/>
                <a:cs typeface="Lato"/>
                <a:sym typeface="Lato"/>
              </a:endParaRPr>
            </a:p>
          </p:txBody>
        </p:sp>
        <p:sp>
          <p:nvSpPr>
            <p:cNvPr id="2920" name="Google Shape;2920;p211"/>
            <p:cNvSpPr txBox="1"/>
            <p:nvPr/>
          </p:nvSpPr>
          <p:spPr>
            <a:xfrm>
              <a:off x="814250" y="3659600"/>
              <a:ext cx="1540800" cy="391500"/>
            </a:xfrm>
            <a:prstGeom prst="rect">
              <a:avLst/>
            </a:prstGeom>
            <a:noFill/>
            <a:ln>
              <a:noFill/>
            </a:ln>
          </p:spPr>
          <p:txBody>
            <a:bodyPr spcFirstLastPara="1" wrap="square" lIns="182875" tIns="182875" rIns="91425" bIns="91425" anchor="t" anchorCtr="0">
              <a:noAutofit/>
            </a:bodyPr>
            <a:lstStyle/>
            <a:p>
              <a:pPr marL="0" lvl="0" indent="0" algn="l" rtl="0">
                <a:spcBef>
                  <a:spcPts val="0"/>
                </a:spcBef>
                <a:spcAft>
                  <a:spcPts val="0"/>
                </a:spcAft>
                <a:buNone/>
              </a:pPr>
              <a:r>
                <a:rPr lang="en-US" sz="1200" b="1">
                  <a:latin typeface="Lato"/>
                  <a:ea typeface="Lato"/>
                  <a:cs typeface="Lato"/>
                  <a:sym typeface="Lato"/>
                </a:rPr>
                <a:t>Blood pressure</a:t>
              </a:r>
              <a:endParaRPr sz="1200" b="1">
                <a:latin typeface="Lato"/>
                <a:ea typeface="Lato"/>
                <a:cs typeface="Lato"/>
                <a:sym typeface="Lato"/>
              </a:endParaRPr>
            </a:p>
          </p:txBody>
        </p:sp>
        <p:grpSp>
          <p:nvGrpSpPr>
            <p:cNvPr id="2921" name="Google Shape;2921;p211"/>
            <p:cNvGrpSpPr/>
            <p:nvPr/>
          </p:nvGrpSpPr>
          <p:grpSpPr>
            <a:xfrm>
              <a:off x="983585" y="4055011"/>
              <a:ext cx="1136000" cy="183000"/>
              <a:chOff x="983585" y="3963154"/>
              <a:chExt cx="1136000" cy="183000"/>
            </a:xfrm>
          </p:grpSpPr>
          <p:sp>
            <p:nvSpPr>
              <p:cNvPr id="2922" name="Google Shape;2922;p211"/>
              <p:cNvSpPr/>
              <p:nvPr/>
            </p:nvSpPr>
            <p:spPr>
              <a:xfrm>
                <a:off x="983585" y="3963154"/>
                <a:ext cx="193500" cy="183000"/>
              </a:xfrm>
              <a:prstGeom prst="star5">
                <a:avLst>
                  <a:gd name="adj" fmla="val 19098"/>
                  <a:gd name="hf" fmla="val 105146"/>
                  <a:gd name="vf" fmla="val 110557"/>
                </a:avLst>
              </a:prstGeom>
              <a:solidFill>
                <a:srgbClr val="FFB71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23" name="Google Shape;2923;p211"/>
              <p:cNvSpPr/>
              <p:nvPr/>
            </p:nvSpPr>
            <p:spPr>
              <a:xfrm>
                <a:off x="1219210" y="3963154"/>
                <a:ext cx="193500" cy="183000"/>
              </a:xfrm>
              <a:prstGeom prst="star5">
                <a:avLst>
                  <a:gd name="adj" fmla="val 19098"/>
                  <a:gd name="hf" fmla="val 105146"/>
                  <a:gd name="vf" fmla="val 110557"/>
                </a:avLst>
              </a:prstGeom>
              <a:solidFill>
                <a:srgbClr val="FFB71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24" name="Google Shape;2924;p211"/>
              <p:cNvSpPr/>
              <p:nvPr/>
            </p:nvSpPr>
            <p:spPr>
              <a:xfrm>
                <a:off x="1454835" y="3963154"/>
                <a:ext cx="193500" cy="183000"/>
              </a:xfrm>
              <a:prstGeom prst="star5">
                <a:avLst>
                  <a:gd name="adj" fmla="val 19098"/>
                  <a:gd name="hf" fmla="val 105146"/>
                  <a:gd name="vf" fmla="val 110557"/>
                </a:avLst>
              </a:prstGeom>
              <a:solidFill>
                <a:srgbClr val="FFB71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25" name="Google Shape;2925;p211"/>
              <p:cNvSpPr/>
              <p:nvPr/>
            </p:nvSpPr>
            <p:spPr>
              <a:xfrm>
                <a:off x="1690460" y="3963154"/>
                <a:ext cx="193500" cy="183000"/>
              </a:xfrm>
              <a:prstGeom prst="star5">
                <a:avLst>
                  <a:gd name="adj" fmla="val 19098"/>
                  <a:gd name="hf" fmla="val 105146"/>
                  <a:gd name="vf" fmla="val 110557"/>
                </a:avLst>
              </a:prstGeom>
              <a:solidFill>
                <a:srgbClr val="FFB71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26" name="Google Shape;2926;p211"/>
              <p:cNvSpPr/>
              <p:nvPr/>
            </p:nvSpPr>
            <p:spPr>
              <a:xfrm>
                <a:off x="1926085" y="3963154"/>
                <a:ext cx="193500" cy="183000"/>
              </a:xfrm>
              <a:prstGeom prst="star5">
                <a:avLst>
                  <a:gd name="adj" fmla="val 19098"/>
                  <a:gd name="hf" fmla="val 105146"/>
                  <a:gd name="vf" fmla="val 110557"/>
                </a:avLst>
              </a:prstGeom>
              <a:solidFill>
                <a:srgbClr val="FFB71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sp>
          <p:nvSpPr>
            <p:cNvPr id="2927" name="Google Shape;2927;p211"/>
            <p:cNvSpPr txBox="1"/>
            <p:nvPr/>
          </p:nvSpPr>
          <p:spPr>
            <a:xfrm>
              <a:off x="2355050" y="3659600"/>
              <a:ext cx="1540800" cy="461700"/>
            </a:xfrm>
            <a:prstGeom prst="rect">
              <a:avLst/>
            </a:prstGeom>
            <a:noFill/>
            <a:ln>
              <a:noFill/>
            </a:ln>
          </p:spPr>
          <p:txBody>
            <a:bodyPr spcFirstLastPara="1" wrap="square" lIns="91425" tIns="182875" rIns="182875" bIns="91425" anchor="t" anchorCtr="0">
              <a:noAutofit/>
            </a:bodyPr>
            <a:lstStyle/>
            <a:p>
              <a:pPr marL="0" lvl="0" indent="0" algn="r" rtl="0">
                <a:spcBef>
                  <a:spcPts val="0"/>
                </a:spcBef>
                <a:spcAft>
                  <a:spcPts val="0"/>
                </a:spcAft>
                <a:buNone/>
              </a:pPr>
              <a:r>
                <a:rPr lang="en-US" sz="1200">
                  <a:solidFill>
                    <a:srgbClr val="717171"/>
                  </a:solidFill>
                  <a:latin typeface="Lato"/>
                  <a:ea typeface="Lato"/>
                  <a:cs typeface="Lato"/>
                  <a:sym typeface="Lato"/>
                </a:rPr>
                <a:t>Oct 13</a:t>
              </a:r>
              <a:endParaRPr sz="1200">
                <a:solidFill>
                  <a:srgbClr val="717171"/>
                </a:solidFill>
                <a:latin typeface="Lato"/>
                <a:ea typeface="Lato"/>
                <a:cs typeface="Lato"/>
                <a:sym typeface="Lato"/>
              </a:endParaRPr>
            </a:p>
            <a:p>
              <a:pPr marL="0" lvl="0" indent="0" algn="r" rtl="0">
                <a:spcBef>
                  <a:spcPts val="0"/>
                </a:spcBef>
                <a:spcAft>
                  <a:spcPts val="0"/>
                </a:spcAft>
                <a:buNone/>
              </a:pPr>
              <a:r>
                <a:rPr lang="en-US" sz="1200">
                  <a:solidFill>
                    <a:srgbClr val="717171"/>
                  </a:solidFill>
                  <a:latin typeface="Lato"/>
                  <a:ea typeface="Lato"/>
                  <a:cs typeface="Lato"/>
                  <a:sym typeface="Lato"/>
                </a:rPr>
                <a:t>Steve! B</a:t>
              </a:r>
              <a:endParaRPr sz="1200">
                <a:solidFill>
                  <a:srgbClr val="717171"/>
                </a:solidFill>
                <a:latin typeface="Lato"/>
                <a:ea typeface="Lato"/>
                <a:cs typeface="Lato"/>
                <a:sym typeface="Lato"/>
              </a:endParaRPr>
            </a:p>
          </p:txBody>
        </p:sp>
      </p:grpSp>
      <p:pic>
        <p:nvPicPr>
          <p:cNvPr id="2928" name="Google Shape;2928;p211"/>
          <p:cNvPicPr preferRelativeResize="0"/>
          <p:nvPr/>
        </p:nvPicPr>
        <p:blipFill>
          <a:blip r:embed="rId5">
            <a:alphaModFix/>
          </a:blip>
          <a:stretch>
            <a:fillRect/>
          </a:stretch>
        </p:blipFill>
        <p:spPr>
          <a:xfrm>
            <a:off x="591756" y="2233200"/>
            <a:ext cx="484909" cy="457200"/>
          </a:xfrm>
          <a:prstGeom prst="rect">
            <a:avLst/>
          </a:prstGeom>
          <a:noFill/>
          <a:ln>
            <a:noFill/>
          </a:ln>
        </p:spPr>
      </p:pic>
      <p:grpSp>
        <p:nvGrpSpPr>
          <p:cNvPr id="2929" name="Google Shape;2929;p211"/>
          <p:cNvGrpSpPr/>
          <p:nvPr/>
        </p:nvGrpSpPr>
        <p:grpSpPr>
          <a:xfrm>
            <a:off x="1326294" y="2118900"/>
            <a:ext cx="3429000" cy="685800"/>
            <a:chOff x="1326294" y="2118900"/>
            <a:chExt cx="3429000" cy="685800"/>
          </a:xfrm>
        </p:grpSpPr>
        <p:sp>
          <p:nvSpPr>
            <p:cNvPr id="2930" name="Google Shape;2930;p211"/>
            <p:cNvSpPr/>
            <p:nvPr/>
          </p:nvSpPr>
          <p:spPr>
            <a:xfrm>
              <a:off x="1326294" y="2118900"/>
              <a:ext cx="3429000" cy="685800"/>
            </a:xfrm>
            <a:prstGeom prst="roundRect">
              <a:avLst>
                <a:gd name="adj" fmla="val 50000"/>
              </a:avLst>
            </a:prstGeom>
            <a:solidFill>
              <a:srgbClr val="FFB71B"/>
            </a:solidFill>
            <a:ln>
              <a:noFill/>
            </a:ln>
            <a:effectLst>
              <a:outerShdw blurRad="71438"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31" name="Google Shape;2931;p211"/>
            <p:cNvSpPr txBox="1"/>
            <p:nvPr/>
          </p:nvSpPr>
          <p:spPr>
            <a:xfrm>
              <a:off x="1326294" y="2118900"/>
              <a:ext cx="3429000" cy="685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2400">
                  <a:solidFill>
                    <a:srgbClr val="F5F5F0"/>
                  </a:solidFill>
                  <a:latin typeface="Lato Black"/>
                  <a:ea typeface="Lato Black"/>
                  <a:cs typeface="Lato Black"/>
                  <a:sym typeface="Lato Black"/>
                </a:rPr>
                <a:t>Instant insights</a:t>
              </a:r>
              <a:endParaRPr sz="2400">
                <a:solidFill>
                  <a:srgbClr val="F5F5F0"/>
                </a:solidFill>
                <a:latin typeface="Lato Black"/>
                <a:ea typeface="Lato Black"/>
                <a:cs typeface="Lato Black"/>
                <a:sym typeface="Lato Black"/>
              </a:endParaRPr>
            </a:p>
          </p:txBody>
        </p:sp>
      </p:grpSp>
      <p:grpSp>
        <p:nvGrpSpPr>
          <p:cNvPr id="2932" name="Google Shape;2932;p211"/>
          <p:cNvGrpSpPr/>
          <p:nvPr/>
        </p:nvGrpSpPr>
        <p:grpSpPr>
          <a:xfrm>
            <a:off x="1326294" y="3162000"/>
            <a:ext cx="3429000" cy="685800"/>
            <a:chOff x="1326294" y="3162000"/>
            <a:chExt cx="3429000" cy="685800"/>
          </a:xfrm>
        </p:grpSpPr>
        <p:sp>
          <p:nvSpPr>
            <p:cNvPr id="2933" name="Google Shape;2933;p211"/>
            <p:cNvSpPr/>
            <p:nvPr/>
          </p:nvSpPr>
          <p:spPr>
            <a:xfrm>
              <a:off x="1326294" y="3162000"/>
              <a:ext cx="3429000" cy="685800"/>
            </a:xfrm>
            <a:prstGeom prst="roundRect">
              <a:avLst>
                <a:gd name="adj" fmla="val 50000"/>
              </a:avLst>
            </a:prstGeom>
            <a:solidFill>
              <a:srgbClr val="F72246"/>
            </a:solidFill>
            <a:ln>
              <a:noFill/>
            </a:ln>
            <a:effectLst>
              <a:outerShdw blurRad="71438"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34" name="Google Shape;2934;p211"/>
            <p:cNvSpPr txBox="1"/>
            <p:nvPr/>
          </p:nvSpPr>
          <p:spPr>
            <a:xfrm>
              <a:off x="1326294" y="3168138"/>
              <a:ext cx="3429000" cy="6735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2400">
                  <a:solidFill>
                    <a:srgbClr val="F5F5F0"/>
                  </a:solidFill>
                  <a:latin typeface="Lato Black"/>
                  <a:ea typeface="Lato Black"/>
                  <a:cs typeface="Lato Black"/>
                  <a:sym typeface="Lato Black"/>
                </a:rPr>
                <a:t>Personalized</a:t>
              </a:r>
              <a:endParaRPr sz="2400">
                <a:solidFill>
                  <a:srgbClr val="F5F5F0"/>
                </a:solidFill>
                <a:latin typeface="Lato Black"/>
                <a:ea typeface="Lato Black"/>
                <a:cs typeface="Lato Black"/>
                <a:sym typeface="Lato Black"/>
              </a:endParaRPr>
            </a:p>
          </p:txBody>
        </p:sp>
      </p:grpSp>
      <p:grpSp>
        <p:nvGrpSpPr>
          <p:cNvPr id="2935" name="Google Shape;2935;p211"/>
          <p:cNvGrpSpPr/>
          <p:nvPr/>
        </p:nvGrpSpPr>
        <p:grpSpPr>
          <a:xfrm>
            <a:off x="1326294" y="4205100"/>
            <a:ext cx="3429000" cy="687988"/>
            <a:chOff x="1326294" y="4205100"/>
            <a:chExt cx="3429000" cy="687988"/>
          </a:xfrm>
        </p:grpSpPr>
        <p:sp>
          <p:nvSpPr>
            <p:cNvPr id="2936" name="Google Shape;2936;p211"/>
            <p:cNvSpPr/>
            <p:nvPr/>
          </p:nvSpPr>
          <p:spPr>
            <a:xfrm>
              <a:off x="1326294" y="4205100"/>
              <a:ext cx="3429000" cy="685800"/>
            </a:xfrm>
            <a:prstGeom prst="roundRect">
              <a:avLst>
                <a:gd name="adj" fmla="val 50000"/>
              </a:avLst>
            </a:prstGeom>
            <a:solidFill>
              <a:srgbClr val="1D9696"/>
            </a:solidFill>
            <a:ln>
              <a:noFill/>
            </a:ln>
            <a:effectLst>
              <a:outerShdw blurRad="71438"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37" name="Google Shape;2937;p211"/>
            <p:cNvSpPr txBox="1"/>
            <p:nvPr/>
          </p:nvSpPr>
          <p:spPr>
            <a:xfrm>
              <a:off x="1326294" y="4219588"/>
              <a:ext cx="3429000" cy="6735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2400">
                  <a:solidFill>
                    <a:srgbClr val="F5F5F0"/>
                  </a:solidFill>
                  <a:latin typeface="Lato Black"/>
                  <a:ea typeface="Lato Black"/>
                  <a:cs typeface="Lato Black"/>
                  <a:sym typeface="Lato Black"/>
                </a:rPr>
                <a:t>Positive</a:t>
              </a:r>
              <a:endParaRPr sz="2400">
                <a:solidFill>
                  <a:srgbClr val="F5F5F0"/>
                </a:solidFill>
                <a:latin typeface="Lato Black"/>
                <a:ea typeface="Lato Black"/>
                <a:cs typeface="Lato Black"/>
                <a:sym typeface="Lato Black"/>
              </a:endParaRPr>
            </a:p>
          </p:txBody>
        </p:sp>
      </p:grpSp>
      <p:grpSp>
        <p:nvGrpSpPr>
          <p:cNvPr id="2938" name="Google Shape;2938;p211"/>
          <p:cNvGrpSpPr/>
          <p:nvPr/>
        </p:nvGrpSpPr>
        <p:grpSpPr>
          <a:xfrm>
            <a:off x="1326294" y="5250388"/>
            <a:ext cx="3429000" cy="685800"/>
            <a:chOff x="1326294" y="5250388"/>
            <a:chExt cx="3429000" cy="685800"/>
          </a:xfrm>
        </p:grpSpPr>
        <p:sp>
          <p:nvSpPr>
            <p:cNvPr id="2939" name="Google Shape;2939;p211"/>
            <p:cNvSpPr/>
            <p:nvPr/>
          </p:nvSpPr>
          <p:spPr>
            <a:xfrm>
              <a:off x="1326294" y="5250388"/>
              <a:ext cx="3429000" cy="685800"/>
            </a:xfrm>
            <a:prstGeom prst="roundRect">
              <a:avLst>
                <a:gd name="adj" fmla="val 50000"/>
              </a:avLst>
            </a:prstGeom>
            <a:solidFill>
              <a:srgbClr val="BA20A4"/>
            </a:solidFill>
            <a:ln>
              <a:noFill/>
            </a:ln>
            <a:effectLst>
              <a:outerShdw blurRad="71438" dist="19050" dir="54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40" name="Google Shape;2940;p211"/>
            <p:cNvSpPr txBox="1"/>
            <p:nvPr/>
          </p:nvSpPr>
          <p:spPr>
            <a:xfrm>
              <a:off x="1326294" y="5250400"/>
              <a:ext cx="3429000" cy="6735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2400">
                  <a:solidFill>
                    <a:srgbClr val="F5F5F0"/>
                  </a:solidFill>
                  <a:latin typeface="Lato Black"/>
                  <a:ea typeface="Lato Black"/>
                  <a:cs typeface="Lato Black"/>
                  <a:sym typeface="Lato Black"/>
                </a:rPr>
                <a:t>Simple</a:t>
              </a:r>
              <a:endParaRPr sz="2400">
                <a:solidFill>
                  <a:srgbClr val="F5F5F0"/>
                </a:solidFill>
                <a:latin typeface="Lato Black"/>
                <a:ea typeface="Lato Black"/>
                <a:cs typeface="Lato Black"/>
                <a:sym typeface="Lato Black"/>
              </a:endParaRPr>
            </a:p>
          </p:txBody>
        </p:sp>
      </p:grpSp>
      <p:pic>
        <p:nvPicPr>
          <p:cNvPr id="2941" name="Google Shape;2941;p211"/>
          <p:cNvPicPr preferRelativeResize="0"/>
          <p:nvPr/>
        </p:nvPicPr>
        <p:blipFill>
          <a:blip r:embed="rId6">
            <a:alphaModFix/>
          </a:blip>
          <a:stretch>
            <a:fillRect/>
          </a:stretch>
        </p:blipFill>
        <p:spPr>
          <a:xfrm>
            <a:off x="605611" y="4324976"/>
            <a:ext cx="457200" cy="448235"/>
          </a:xfrm>
          <a:prstGeom prst="rect">
            <a:avLst/>
          </a:prstGeom>
          <a:noFill/>
          <a:ln>
            <a:noFill/>
          </a:ln>
        </p:spPr>
      </p:pic>
      <p:pic>
        <p:nvPicPr>
          <p:cNvPr id="2942" name="Google Shape;2942;p211"/>
          <p:cNvPicPr preferRelativeResize="0"/>
          <p:nvPr/>
        </p:nvPicPr>
        <p:blipFill rotWithShape="1">
          <a:blip r:embed="rId7">
            <a:alphaModFix/>
          </a:blip>
          <a:srcRect t="89" b="89"/>
          <a:stretch/>
        </p:blipFill>
        <p:spPr>
          <a:xfrm>
            <a:off x="605611" y="3267062"/>
            <a:ext cx="457200" cy="481263"/>
          </a:xfrm>
          <a:prstGeom prst="rect">
            <a:avLst/>
          </a:prstGeom>
          <a:noFill/>
          <a:ln>
            <a:noFill/>
          </a:ln>
        </p:spPr>
      </p:pic>
      <p:pic>
        <p:nvPicPr>
          <p:cNvPr id="2943" name="Google Shape;2943;p211"/>
          <p:cNvPicPr preferRelativeResize="0"/>
          <p:nvPr/>
        </p:nvPicPr>
        <p:blipFill>
          <a:blip r:embed="rId8">
            <a:alphaModFix/>
          </a:blip>
          <a:stretch>
            <a:fillRect/>
          </a:stretch>
        </p:blipFill>
        <p:spPr>
          <a:xfrm>
            <a:off x="628471" y="5387562"/>
            <a:ext cx="411480" cy="411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48"/>
        <p:cNvGrpSpPr/>
        <p:nvPr/>
      </p:nvGrpSpPr>
      <p:grpSpPr>
        <a:xfrm>
          <a:off x="0" y="0"/>
          <a:ext cx="0" cy="0"/>
          <a:chOff x="0" y="0"/>
          <a:chExt cx="0" cy="0"/>
        </a:xfrm>
      </p:grpSpPr>
      <p:sp>
        <p:nvSpPr>
          <p:cNvPr id="2949" name="Google Shape;2949;p212"/>
          <p:cNvSpPr txBox="1">
            <a:spLocks noGrp="1"/>
          </p:cNvSpPr>
          <p:nvPr>
            <p:ph type="title" idx="2"/>
          </p:nvPr>
        </p:nvSpPr>
        <p:spPr>
          <a:xfrm>
            <a:off x="415600" y="398067"/>
            <a:ext cx="10124100" cy="524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solidFill>
                  <a:schemeClr val="lt1"/>
                </a:solidFill>
              </a:rPr>
              <a:t>This positive experience leads to lasting habits</a:t>
            </a:r>
            <a:endParaRPr>
              <a:solidFill>
                <a:schemeClr val="lt1"/>
              </a:solidFill>
            </a:endParaRPr>
          </a:p>
        </p:txBody>
      </p:sp>
      <p:sp>
        <p:nvSpPr>
          <p:cNvPr id="2950" name="Google Shape;2950;p212"/>
          <p:cNvSpPr/>
          <p:nvPr/>
        </p:nvSpPr>
        <p:spPr>
          <a:xfrm>
            <a:off x="0" y="6581775"/>
            <a:ext cx="12192000" cy="238200"/>
          </a:xfrm>
          <a:prstGeom prst="rect">
            <a:avLst/>
          </a:prstGeom>
          <a:noFill/>
          <a:ln>
            <a:noFill/>
          </a:ln>
        </p:spPr>
        <p:txBody>
          <a:bodyPr spcFirstLastPara="1" wrap="square" lIns="91425" tIns="45700" rIns="91425" bIns="45700" anchor="ctr" anchorCtr="0">
            <a:noAutofit/>
          </a:bodyPr>
          <a:lstStyle/>
          <a:p>
            <a:pPr marL="114300" marR="0" lvl="0" indent="-114300" algn="l" rtl="0">
              <a:lnSpc>
                <a:spcPct val="100000"/>
              </a:lnSpc>
              <a:spcBef>
                <a:spcPts val="0"/>
              </a:spcBef>
              <a:spcAft>
                <a:spcPts val="0"/>
              </a:spcAft>
              <a:buClr>
                <a:srgbClr val="000000"/>
              </a:buClr>
              <a:buSzPts val="700"/>
              <a:buFont typeface="Arial"/>
              <a:buNone/>
            </a:pPr>
            <a:r>
              <a:rPr lang="en-US" sz="700" b="0" i="0" u="none" strike="noStrike" cap="none" baseline="30000">
                <a:solidFill>
                  <a:srgbClr val="A5A5A5"/>
                </a:solidFill>
                <a:latin typeface="Roboto"/>
                <a:ea typeface="Roboto"/>
                <a:cs typeface="Roboto"/>
                <a:sym typeface="Roboto"/>
              </a:rPr>
              <a:t>1</a:t>
            </a:r>
            <a:r>
              <a:rPr lang="en-US" sz="700" b="0" i="0" u="none" strike="noStrike" cap="none">
                <a:solidFill>
                  <a:srgbClr val="A5A5A5"/>
                </a:solidFill>
                <a:latin typeface="Roboto"/>
                <a:ea typeface="Roboto"/>
                <a:cs typeface="Roboto"/>
                <a:sym typeface="Roboto"/>
              </a:rPr>
              <a:t> 	Based on data on file at Hello Heart.</a:t>
            </a:r>
            <a:endParaRPr sz="700" b="0" i="0" u="none" strike="noStrike" cap="none">
              <a:solidFill>
                <a:srgbClr val="000000"/>
              </a:solidFill>
              <a:latin typeface="Roboto"/>
              <a:ea typeface="Roboto"/>
              <a:cs typeface="Roboto"/>
              <a:sym typeface="Roboto"/>
            </a:endParaRPr>
          </a:p>
        </p:txBody>
      </p:sp>
      <p:sp>
        <p:nvSpPr>
          <p:cNvPr id="2951" name="Google Shape;2951;p212"/>
          <p:cNvSpPr/>
          <p:nvPr/>
        </p:nvSpPr>
        <p:spPr>
          <a:xfrm>
            <a:off x="11495725" y="177600"/>
            <a:ext cx="414900" cy="600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2" name="Google Shape;2952;p212"/>
          <p:cNvGrpSpPr/>
          <p:nvPr/>
        </p:nvGrpSpPr>
        <p:grpSpPr>
          <a:xfrm>
            <a:off x="10539663" y="211551"/>
            <a:ext cx="1370735" cy="1370400"/>
            <a:chOff x="10539663" y="211551"/>
            <a:chExt cx="1370735" cy="1370400"/>
          </a:xfrm>
        </p:grpSpPr>
        <p:sp>
          <p:nvSpPr>
            <p:cNvPr id="2953" name="Google Shape;2953;p212"/>
            <p:cNvSpPr/>
            <p:nvPr/>
          </p:nvSpPr>
          <p:spPr>
            <a:xfrm>
              <a:off x="10539698" y="211551"/>
              <a:ext cx="1370700" cy="1370400"/>
            </a:xfrm>
            <a:prstGeom prst="ellipse">
              <a:avLst/>
            </a:prstGeom>
            <a:solidFill>
              <a:schemeClr val="lt1"/>
            </a:solidFill>
            <a:ln w="28575" cap="flat" cmpd="sng">
              <a:solidFill>
                <a:schemeClr val="lt2"/>
              </a:solidFill>
              <a:prstDash val="solid"/>
              <a:round/>
              <a:headEnd type="none" w="sm" len="sm"/>
              <a:tailEnd type="none" w="sm" len="sm"/>
            </a:ln>
            <a:effectLst>
              <a:outerShdw blurRad="185738" dist="19050" dir="42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12"/>
            <p:cNvSpPr txBox="1"/>
            <p:nvPr/>
          </p:nvSpPr>
          <p:spPr>
            <a:xfrm>
              <a:off x="10539663" y="1054000"/>
              <a:ext cx="1370700" cy="420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1700" b="1">
                  <a:solidFill>
                    <a:schemeClr val="accent1"/>
                  </a:solidFill>
                  <a:latin typeface="Lato"/>
                  <a:ea typeface="Lato"/>
                  <a:cs typeface="Lato"/>
                  <a:sym typeface="Lato"/>
                </a:rPr>
                <a:t>Engaging</a:t>
              </a:r>
              <a:endParaRPr sz="1700" b="1">
                <a:solidFill>
                  <a:srgbClr val="333333"/>
                </a:solidFill>
                <a:latin typeface="Lato"/>
                <a:ea typeface="Lato"/>
                <a:cs typeface="Lato"/>
                <a:sym typeface="Lato"/>
              </a:endParaRPr>
            </a:p>
          </p:txBody>
        </p:sp>
        <p:pic>
          <p:nvPicPr>
            <p:cNvPr id="2955" name="Google Shape;2955;p212"/>
            <p:cNvPicPr preferRelativeResize="0"/>
            <p:nvPr/>
          </p:nvPicPr>
          <p:blipFill>
            <a:blip r:embed="rId3">
              <a:alphaModFix/>
            </a:blip>
            <a:stretch>
              <a:fillRect/>
            </a:stretch>
          </p:blipFill>
          <p:spPr>
            <a:xfrm>
              <a:off x="11017575" y="347012"/>
              <a:ext cx="414900" cy="728174"/>
            </a:xfrm>
            <a:prstGeom prst="rect">
              <a:avLst/>
            </a:prstGeom>
            <a:noFill/>
            <a:ln>
              <a:noFill/>
            </a:ln>
          </p:spPr>
        </p:pic>
      </p:grpSp>
      <p:pic>
        <p:nvPicPr>
          <p:cNvPr id="2956" name="Google Shape;2956;p212"/>
          <p:cNvPicPr preferRelativeResize="0"/>
          <p:nvPr/>
        </p:nvPicPr>
        <p:blipFill rotWithShape="1">
          <a:blip r:embed="rId4">
            <a:alphaModFix amt="40000"/>
          </a:blip>
          <a:srcRect l="695"/>
          <a:stretch/>
        </p:blipFill>
        <p:spPr>
          <a:xfrm>
            <a:off x="0" y="3659600"/>
            <a:ext cx="11800873" cy="760175"/>
          </a:xfrm>
          <a:prstGeom prst="rect">
            <a:avLst/>
          </a:prstGeom>
          <a:noFill/>
          <a:ln>
            <a:noFill/>
          </a:ln>
        </p:spPr>
      </p:pic>
      <p:sp>
        <p:nvSpPr>
          <p:cNvPr id="2957" name="Google Shape;2957;p212"/>
          <p:cNvSpPr/>
          <p:nvPr/>
        </p:nvSpPr>
        <p:spPr>
          <a:xfrm>
            <a:off x="415600" y="2009125"/>
            <a:ext cx="3851700" cy="3717300"/>
          </a:xfrm>
          <a:prstGeom prst="roundRect">
            <a:avLst>
              <a:gd name="adj" fmla="val 7514"/>
            </a:avLst>
          </a:prstGeom>
          <a:solidFill>
            <a:srgbClr val="FFFFFF"/>
          </a:solidFill>
          <a:ln>
            <a:noFill/>
          </a:ln>
          <a:effectLst>
            <a:outerShdw blurRad="185738" dist="19050" dir="5400000" algn="bl" rotWithShape="0">
              <a:srgbClr val="CCCCCC">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58" name="Google Shape;2958;p212"/>
          <p:cNvSpPr/>
          <p:nvPr/>
        </p:nvSpPr>
        <p:spPr>
          <a:xfrm>
            <a:off x="5122663" y="2009125"/>
            <a:ext cx="3851700" cy="3717300"/>
          </a:xfrm>
          <a:prstGeom prst="roundRect">
            <a:avLst>
              <a:gd name="adj" fmla="val 7514"/>
            </a:avLst>
          </a:prstGeom>
          <a:solidFill>
            <a:srgbClr val="FFFFFF"/>
          </a:solidFill>
          <a:ln>
            <a:noFill/>
          </a:ln>
          <a:effectLst>
            <a:outerShdw blurRad="185738" dist="19050" dir="5400000" algn="bl" rotWithShape="0">
              <a:srgbClr val="CCCCCC">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959" name="Google Shape;2959;p212"/>
          <p:cNvSpPr/>
          <p:nvPr/>
        </p:nvSpPr>
        <p:spPr>
          <a:xfrm>
            <a:off x="415600" y="4477775"/>
            <a:ext cx="3851700" cy="5682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400">
                <a:solidFill>
                  <a:schemeClr val="accent1"/>
                </a:solidFill>
                <a:latin typeface="Lato"/>
                <a:ea typeface="Lato"/>
                <a:cs typeface="Lato"/>
                <a:sym typeface="Lato"/>
              </a:rPr>
              <a:t>enroll in year 1</a:t>
            </a:r>
            <a:r>
              <a:rPr lang="en-US" sz="2400" baseline="30000">
                <a:solidFill>
                  <a:schemeClr val="accent1"/>
                </a:solidFill>
                <a:latin typeface="Lato"/>
                <a:ea typeface="Lato"/>
                <a:cs typeface="Lato"/>
                <a:sym typeface="Lato"/>
              </a:rPr>
              <a:t>1</a:t>
            </a:r>
            <a:endParaRPr sz="2400" baseline="30000">
              <a:solidFill>
                <a:schemeClr val="accent1"/>
              </a:solidFill>
              <a:latin typeface="Lato"/>
              <a:ea typeface="Lato"/>
              <a:cs typeface="Lato"/>
              <a:sym typeface="Lato"/>
            </a:endParaRPr>
          </a:p>
        </p:txBody>
      </p:sp>
      <p:sp>
        <p:nvSpPr>
          <p:cNvPr id="2960" name="Google Shape;2960;p212"/>
          <p:cNvSpPr txBox="1"/>
          <p:nvPr/>
        </p:nvSpPr>
        <p:spPr>
          <a:xfrm>
            <a:off x="415599" y="3298875"/>
            <a:ext cx="3851700" cy="1416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8000">
                <a:solidFill>
                  <a:schemeClr val="accent1"/>
                </a:solidFill>
                <a:latin typeface="Lato Black"/>
                <a:ea typeface="Lato Black"/>
                <a:cs typeface="Lato Black"/>
                <a:sym typeface="Lato Black"/>
              </a:rPr>
              <a:t>20</a:t>
            </a:r>
            <a:r>
              <a:rPr lang="en-US" sz="8000">
                <a:solidFill>
                  <a:schemeClr val="accent1"/>
                </a:solidFill>
                <a:latin typeface="Lato Light"/>
                <a:ea typeface="Lato Light"/>
                <a:cs typeface="Lato Light"/>
                <a:sym typeface="Lato Light"/>
              </a:rPr>
              <a:t>%</a:t>
            </a:r>
            <a:endParaRPr sz="8000">
              <a:solidFill>
                <a:schemeClr val="accent1"/>
              </a:solidFill>
              <a:latin typeface="Lato Light"/>
              <a:ea typeface="Lato Light"/>
              <a:cs typeface="Lato Light"/>
              <a:sym typeface="Lato Light"/>
            </a:endParaRPr>
          </a:p>
        </p:txBody>
      </p:sp>
      <p:sp>
        <p:nvSpPr>
          <p:cNvPr id="2961" name="Google Shape;2961;p212"/>
          <p:cNvSpPr/>
          <p:nvPr/>
        </p:nvSpPr>
        <p:spPr>
          <a:xfrm>
            <a:off x="415600" y="2387050"/>
            <a:ext cx="3851700" cy="56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i="0" u="none" strike="noStrike" cap="none">
                <a:solidFill>
                  <a:srgbClr val="132535"/>
                </a:solidFill>
                <a:latin typeface="Lato Black"/>
                <a:ea typeface="Lato Black"/>
                <a:cs typeface="Lato Black"/>
                <a:sym typeface="Lato Black"/>
              </a:rPr>
              <a:t>High enrollment</a:t>
            </a:r>
            <a:endParaRPr sz="2400" i="0" u="none" strike="noStrike" cap="none">
              <a:solidFill>
                <a:srgbClr val="132535"/>
              </a:solidFill>
              <a:latin typeface="Lato Black"/>
              <a:ea typeface="Lato Black"/>
              <a:cs typeface="Lato Black"/>
              <a:sym typeface="Lato Black"/>
            </a:endParaRPr>
          </a:p>
        </p:txBody>
      </p:sp>
      <p:sp>
        <p:nvSpPr>
          <p:cNvPr id="2962" name="Google Shape;2962;p212"/>
          <p:cNvSpPr/>
          <p:nvPr/>
        </p:nvSpPr>
        <p:spPr>
          <a:xfrm>
            <a:off x="5131424" y="4477775"/>
            <a:ext cx="3851700" cy="568200"/>
          </a:xfrm>
          <a:prstGeom prst="rect">
            <a:avLst/>
          </a:prstGeom>
          <a:noFill/>
          <a:ln>
            <a:noFill/>
          </a:ln>
        </p:spPr>
        <p:txBody>
          <a:bodyPr spcFirstLastPara="1" wrap="square" lIns="68575" tIns="34275" rIns="68575" bIns="34275" anchor="ctr" anchorCtr="0">
            <a:noAutofit/>
          </a:bodyPr>
          <a:lstStyle/>
          <a:p>
            <a:pPr marL="0" marR="0" lvl="0" indent="0" algn="ctr" rtl="0">
              <a:lnSpc>
                <a:spcPct val="80000"/>
              </a:lnSpc>
              <a:spcBef>
                <a:spcPts val="0"/>
              </a:spcBef>
              <a:spcAft>
                <a:spcPts val="0"/>
              </a:spcAft>
              <a:buClr>
                <a:srgbClr val="000000"/>
              </a:buClr>
              <a:buSzPts val="1400"/>
              <a:buFont typeface="Arial"/>
              <a:buNone/>
            </a:pPr>
            <a:r>
              <a:rPr lang="en-US" sz="2400">
                <a:solidFill>
                  <a:schemeClr val="accent2"/>
                </a:solidFill>
                <a:latin typeface="Lato"/>
                <a:ea typeface="Lato"/>
                <a:cs typeface="Lato"/>
                <a:sym typeface="Lato"/>
              </a:rPr>
              <a:t>continue after year 1</a:t>
            </a:r>
            <a:r>
              <a:rPr lang="en-US" sz="2400" baseline="30000">
                <a:solidFill>
                  <a:schemeClr val="accent2"/>
                </a:solidFill>
                <a:latin typeface="Lato"/>
                <a:ea typeface="Lato"/>
                <a:cs typeface="Lato"/>
                <a:sym typeface="Lato"/>
              </a:rPr>
              <a:t>1</a:t>
            </a:r>
            <a:endParaRPr sz="2400" baseline="30000">
              <a:solidFill>
                <a:schemeClr val="accent2"/>
              </a:solidFill>
              <a:latin typeface="Lato"/>
              <a:ea typeface="Lato"/>
              <a:cs typeface="Lato"/>
              <a:sym typeface="Lato"/>
            </a:endParaRPr>
          </a:p>
        </p:txBody>
      </p:sp>
      <p:sp>
        <p:nvSpPr>
          <p:cNvPr id="2963" name="Google Shape;2963;p212"/>
          <p:cNvSpPr txBox="1"/>
          <p:nvPr/>
        </p:nvSpPr>
        <p:spPr>
          <a:xfrm>
            <a:off x="5131424" y="3298875"/>
            <a:ext cx="3851700" cy="1416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8000">
                <a:solidFill>
                  <a:schemeClr val="accent2"/>
                </a:solidFill>
                <a:latin typeface="Lato Black"/>
                <a:ea typeface="Lato Black"/>
                <a:cs typeface="Lato Black"/>
                <a:sym typeface="Lato Black"/>
              </a:rPr>
              <a:t>60</a:t>
            </a:r>
            <a:r>
              <a:rPr lang="en-US" sz="8000">
                <a:solidFill>
                  <a:schemeClr val="accent2"/>
                </a:solidFill>
                <a:latin typeface="Lato Light"/>
                <a:ea typeface="Lato Light"/>
                <a:cs typeface="Lato Light"/>
                <a:sym typeface="Lato Light"/>
              </a:rPr>
              <a:t>%</a:t>
            </a:r>
            <a:endParaRPr sz="8000">
              <a:solidFill>
                <a:schemeClr val="accent2"/>
              </a:solidFill>
              <a:latin typeface="Lato Light"/>
              <a:ea typeface="Lato Light"/>
              <a:cs typeface="Lato Light"/>
              <a:sym typeface="Lato Light"/>
            </a:endParaRPr>
          </a:p>
        </p:txBody>
      </p:sp>
      <p:sp>
        <p:nvSpPr>
          <p:cNvPr id="2964" name="Google Shape;2964;p212"/>
          <p:cNvSpPr/>
          <p:nvPr/>
        </p:nvSpPr>
        <p:spPr>
          <a:xfrm>
            <a:off x="5176150" y="2387050"/>
            <a:ext cx="3798300" cy="56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2400"/>
              <a:buFont typeface="Arial"/>
              <a:buNone/>
            </a:pPr>
            <a:r>
              <a:rPr lang="en-US" sz="2400">
                <a:solidFill>
                  <a:srgbClr val="132535"/>
                </a:solidFill>
                <a:latin typeface="Lato Black"/>
                <a:ea typeface="Lato Black"/>
                <a:cs typeface="Lato Black"/>
                <a:sym typeface="Lato Black"/>
              </a:rPr>
              <a:t>Sustained engagement</a:t>
            </a:r>
            <a:endParaRPr sz="2400">
              <a:solidFill>
                <a:srgbClr val="132535"/>
              </a:solidFill>
              <a:latin typeface="Lato Black"/>
              <a:ea typeface="Lato Black"/>
              <a:cs typeface="Lato Black"/>
              <a:sym typeface="Lato Black"/>
            </a:endParaRPr>
          </a:p>
        </p:txBody>
      </p:sp>
      <p:cxnSp>
        <p:nvCxnSpPr>
          <p:cNvPr id="2965" name="Google Shape;2965;p212"/>
          <p:cNvCxnSpPr/>
          <p:nvPr/>
        </p:nvCxnSpPr>
        <p:spPr>
          <a:xfrm>
            <a:off x="1219200" y="2954950"/>
            <a:ext cx="2277000" cy="7500"/>
          </a:xfrm>
          <a:prstGeom prst="straightConnector1">
            <a:avLst/>
          </a:prstGeom>
          <a:noFill/>
          <a:ln w="9525" cap="flat" cmpd="sng">
            <a:solidFill>
              <a:srgbClr val="132535"/>
            </a:solidFill>
            <a:prstDash val="solid"/>
            <a:round/>
            <a:headEnd type="none" w="med" len="med"/>
            <a:tailEnd type="none" w="med" len="med"/>
          </a:ln>
        </p:spPr>
      </p:cxnSp>
      <p:cxnSp>
        <p:nvCxnSpPr>
          <p:cNvPr id="2966" name="Google Shape;2966;p212"/>
          <p:cNvCxnSpPr/>
          <p:nvPr/>
        </p:nvCxnSpPr>
        <p:spPr>
          <a:xfrm>
            <a:off x="5543050" y="2954950"/>
            <a:ext cx="3142200" cy="0"/>
          </a:xfrm>
          <a:prstGeom prst="straightConnector1">
            <a:avLst/>
          </a:prstGeom>
          <a:noFill/>
          <a:ln w="9525" cap="flat" cmpd="sng">
            <a:solidFill>
              <a:srgbClr val="132535"/>
            </a:solidFill>
            <a:prstDash val="solid"/>
            <a:round/>
            <a:headEnd type="none" w="med" len="med"/>
            <a:tailEnd type="none" w="med" len="med"/>
          </a:ln>
        </p:spPr>
      </p:cxnSp>
      <p:sp>
        <p:nvSpPr>
          <p:cNvPr id="2967" name="Google Shape;2967;p212"/>
          <p:cNvSpPr/>
          <p:nvPr/>
        </p:nvSpPr>
        <p:spPr>
          <a:xfrm>
            <a:off x="9678275" y="3514988"/>
            <a:ext cx="1049400" cy="1049400"/>
          </a:xfrm>
          <a:prstGeom prst="ellipse">
            <a:avLst/>
          </a:prstGeom>
          <a:solidFill>
            <a:srgbClr val="F72246"/>
          </a:solidFill>
          <a:ln>
            <a:noFill/>
          </a:ln>
          <a:effectLst>
            <a:outerShdw blurRad="200025" dist="19050" dir="5400000" algn="bl" rotWithShape="0">
              <a:srgbClr val="000000">
                <a:alpha val="26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u="sng">
              <a:latin typeface="Lato"/>
              <a:ea typeface="Lato"/>
              <a:cs typeface="Lato"/>
              <a:sym typeface="Lato"/>
            </a:endParaRPr>
          </a:p>
        </p:txBody>
      </p:sp>
      <p:pic>
        <p:nvPicPr>
          <p:cNvPr id="2968" name="Google Shape;2968;p212"/>
          <p:cNvPicPr preferRelativeResize="0"/>
          <p:nvPr/>
        </p:nvPicPr>
        <p:blipFill>
          <a:blip r:embed="rId5">
            <a:alphaModFix/>
          </a:blip>
          <a:stretch>
            <a:fillRect/>
          </a:stretch>
        </p:blipFill>
        <p:spPr>
          <a:xfrm>
            <a:off x="9776912" y="3701777"/>
            <a:ext cx="852137" cy="7601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73"/>
        <p:cNvGrpSpPr/>
        <p:nvPr/>
      </p:nvGrpSpPr>
      <p:grpSpPr>
        <a:xfrm>
          <a:off x="0" y="0"/>
          <a:ext cx="0" cy="0"/>
          <a:chOff x="0" y="0"/>
          <a:chExt cx="0" cy="0"/>
        </a:xfrm>
      </p:grpSpPr>
      <p:sp>
        <p:nvSpPr>
          <p:cNvPr id="2974" name="Google Shape;2974;p213"/>
          <p:cNvSpPr txBox="1">
            <a:spLocks noGrp="1"/>
          </p:cNvSpPr>
          <p:nvPr>
            <p:ph type="title" idx="4294967295"/>
          </p:nvPr>
        </p:nvSpPr>
        <p:spPr>
          <a:xfrm>
            <a:off x="-50088" y="-758913"/>
            <a:ext cx="9853800" cy="5373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2"/>
              </a:buClr>
              <a:buSzPts val="2400"/>
              <a:buFont typeface="Mulish"/>
              <a:buNone/>
            </a:pPr>
            <a:r>
              <a:rPr lang="en-US"/>
              <a:t>DIFFERENTIATOR SUMMARY/CLOSING SLIDE</a:t>
            </a:r>
            <a:endParaRPr/>
          </a:p>
        </p:txBody>
      </p:sp>
      <p:sp>
        <p:nvSpPr>
          <p:cNvPr id="2975" name="Google Shape;2975;p213"/>
          <p:cNvSpPr txBox="1"/>
          <p:nvPr/>
        </p:nvSpPr>
        <p:spPr>
          <a:xfrm>
            <a:off x="768250" y="3300550"/>
            <a:ext cx="3232200" cy="26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3200">
                <a:solidFill>
                  <a:schemeClr val="dk1"/>
                </a:solidFill>
                <a:latin typeface="Lato Black"/>
                <a:ea typeface="Lato Black"/>
                <a:cs typeface="Lato Black"/>
                <a:sym typeface="Lato Black"/>
              </a:rPr>
              <a:t>20%</a:t>
            </a:r>
            <a:r>
              <a:rPr lang="en-US" sz="3200">
                <a:latin typeface="Lato"/>
                <a:ea typeface="Lato"/>
                <a:cs typeface="Lato"/>
                <a:sym typeface="Lato"/>
              </a:rPr>
              <a:t> </a:t>
            </a:r>
            <a:br>
              <a:rPr lang="en-US" sz="1600">
                <a:latin typeface="Lato"/>
                <a:ea typeface="Lato"/>
                <a:cs typeface="Lato"/>
                <a:sym typeface="Lato"/>
              </a:rPr>
            </a:br>
            <a:r>
              <a:rPr lang="en-US" sz="1600">
                <a:latin typeface="Lato"/>
                <a:ea typeface="Lato"/>
                <a:cs typeface="Lato"/>
                <a:sym typeface="Lato"/>
              </a:rPr>
              <a:t>enrollment of eligible population</a:t>
            </a:r>
            <a:r>
              <a:rPr lang="en-US" sz="1600" baseline="30000">
                <a:latin typeface="Lato"/>
                <a:ea typeface="Lato"/>
                <a:cs typeface="Lato"/>
                <a:sym typeface="Lato"/>
              </a:rPr>
              <a:t>1</a:t>
            </a:r>
            <a:endParaRPr sz="1600" baseline="30000">
              <a:latin typeface="Lato"/>
              <a:ea typeface="Lato"/>
              <a:cs typeface="Lato"/>
              <a:sym typeface="Lato"/>
            </a:endParaRPr>
          </a:p>
          <a:p>
            <a:pPr marL="457200" lvl="0" indent="0" algn="l" rtl="0">
              <a:lnSpc>
                <a:spcPct val="100000"/>
              </a:lnSpc>
              <a:spcBef>
                <a:spcPts val="0"/>
              </a:spcBef>
              <a:spcAft>
                <a:spcPts val="0"/>
              </a:spcAft>
              <a:buNone/>
            </a:pPr>
            <a:endParaRPr sz="1600">
              <a:latin typeface="Lato"/>
              <a:ea typeface="Lato"/>
              <a:cs typeface="Lato"/>
              <a:sym typeface="Lato"/>
            </a:endParaRPr>
          </a:p>
          <a:p>
            <a:pPr marL="0" lvl="0" indent="0" algn="l" rtl="0">
              <a:lnSpc>
                <a:spcPct val="100000"/>
              </a:lnSpc>
              <a:spcBef>
                <a:spcPts val="0"/>
              </a:spcBef>
              <a:spcAft>
                <a:spcPts val="0"/>
              </a:spcAft>
              <a:buNone/>
            </a:pPr>
            <a:r>
              <a:rPr lang="en-US" sz="3200">
                <a:solidFill>
                  <a:schemeClr val="dk1"/>
                </a:solidFill>
                <a:latin typeface="Lato Black"/>
                <a:ea typeface="Lato Black"/>
                <a:cs typeface="Lato Black"/>
                <a:sym typeface="Lato Black"/>
              </a:rPr>
              <a:t>60%</a:t>
            </a:r>
            <a:r>
              <a:rPr lang="en-US" sz="1600">
                <a:solidFill>
                  <a:schemeClr val="dk1"/>
                </a:solidFill>
                <a:latin typeface="Lato"/>
                <a:ea typeface="Lato"/>
                <a:cs typeface="Lato"/>
                <a:sym typeface="Lato"/>
              </a:rPr>
              <a:t> </a:t>
            </a:r>
            <a:br>
              <a:rPr lang="en-US" sz="1600">
                <a:latin typeface="Lato"/>
                <a:ea typeface="Lato"/>
                <a:cs typeface="Lato"/>
                <a:sym typeface="Lato"/>
              </a:rPr>
            </a:br>
            <a:r>
              <a:rPr lang="en-US" sz="1600">
                <a:latin typeface="Lato"/>
                <a:ea typeface="Lato"/>
                <a:cs typeface="Lato"/>
                <a:sym typeface="Lato"/>
              </a:rPr>
              <a:t>are still active after 1 year</a:t>
            </a:r>
            <a:r>
              <a:rPr lang="en-US" sz="1600" baseline="30000">
                <a:latin typeface="Lato"/>
                <a:ea typeface="Lato"/>
                <a:cs typeface="Lato"/>
                <a:sym typeface="Lato"/>
              </a:rPr>
              <a:t>1</a:t>
            </a:r>
            <a:endParaRPr sz="1600" baseline="30000">
              <a:latin typeface="Lato"/>
              <a:ea typeface="Lato"/>
              <a:cs typeface="Lato"/>
              <a:sym typeface="Lato"/>
            </a:endParaRPr>
          </a:p>
        </p:txBody>
      </p:sp>
      <p:sp>
        <p:nvSpPr>
          <p:cNvPr id="2976" name="Google Shape;2976;p213"/>
          <p:cNvSpPr txBox="1"/>
          <p:nvPr/>
        </p:nvSpPr>
        <p:spPr>
          <a:xfrm>
            <a:off x="4807850" y="3300550"/>
            <a:ext cx="3568200" cy="266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200">
                <a:solidFill>
                  <a:schemeClr val="accent1"/>
                </a:solidFill>
                <a:latin typeface="Lato Black"/>
                <a:ea typeface="Lato Black"/>
                <a:cs typeface="Lato Black"/>
                <a:sym typeface="Lato Black"/>
              </a:rPr>
              <a:t>$2,382</a:t>
            </a:r>
            <a:r>
              <a:rPr lang="en-US" sz="1600">
                <a:solidFill>
                  <a:schemeClr val="dk1"/>
                </a:solidFill>
                <a:latin typeface="Lato"/>
                <a:ea typeface="Lato"/>
                <a:cs typeface="Lato"/>
                <a:sym typeface="Lato"/>
              </a:rPr>
              <a:t> </a:t>
            </a:r>
            <a:br>
              <a:rPr lang="en-US" sz="1600">
                <a:solidFill>
                  <a:schemeClr val="dk1"/>
                </a:solidFill>
                <a:latin typeface="Lato"/>
                <a:ea typeface="Lato"/>
                <a:cs typeface="Lato"/>
                <a:sym typeface="Lato"/>
              </a:rPr>
            </a:br>
            <a:r>
              <a:rPr lang="en-US" sz="1600">
                <a:solidFill>
                  <a:schemeClr val="dk2"/>
                </a:solidFill>
                <a:latin typeface="Lato"/>
                <a:ea typeface="Lato"/>
                <a:cs typeface="Lato"/>
                <a:sym typeface="Lato"/>
              </a:rPr>
              <a:t>potential c</a:t>
            </a:r>
            <a:r>
              <a:rPr lang="en-US" sz="1600">
                <a:latin typeface="Lato"/>
                <a:ea typeface="Lato"/>
                <a:cs typeface="Lato"/>
                <a:sym typeface="Lato"/>
              </a:rPr>
              <a:t>ost savings </a:t>
            </a:r>
            <a:br>
              <a:rPr lang="en-US" sz="1600">
                <a:latin typeface="Lato"/>
                <a:ea typeface="Lato"/>
                <a:cs typeface="Lato"/>
                <a:sym typeface="Lato"/>
              </a:rPr>
            </a:br>
            <a:r>
              <a:rPr lang="en-US" sz="1600">
                <a:latin typeface="Lato"/>
                <a:ea typeface="Lato"/>
                <a:cs typeface="Lato"/>
                <a:sym typeface="Lato"/>
              </a:rPr>
              <a:t>per participant in Year 1</a:t>
            </a:r>
            <a:r>
              <a:rPr lang="en-US" sz="1600" baseline="30000">
                <a:latin typeface="Lato"/>
                <a:ea typeface="Lato"/>
                <a:cs typeface="Lato"/>
                <a:sym typeface="Lato"/>
              </a:rPr>
              <a:t>2</a:t>
            </a:r>
            <a:endParaRPr sz="1600" baseline="30000">
              <a:latin typeface="Lato"/>
              <a:ea typeface="Lato"/>
              <a:cs typeface="Lato"/>
              <a:sym typeface="Lato"/>
            </a:endParaRPr>
          </a:p>
          <a:p>
            <a:pPr marL="457200" lvl="0" indent="0" algn="l" rtl="0">
              <a:lnSpc>
                <a:spcPct val="115000"/>
              </a:lnSpc>
              <a:spcBef>
                <a:spcPts val="0"/>
              </a:spcBef>
              <a:spcAft>
                <a:spcPts val="0"/>
              </a:spcAft>
              <a:buNone/>
            </a:pPr>
            <a:endParaRPr sz="1600">
              <a:latin typeface="Lato"/>
              <a:ea typeface="Lato"/>
              <a:cs typeface="Lato"/>
              <a:sym typeface="Lato"/>
            </a:endParaRPr>
          </a:p>
          <a:p>
            <a:pPr marL="0" lvl="0" indent="0" algn="l" rtl="0">
              <a:lnSpc>
                <a:spcPct val="115000"/>
              </a:lnSpc>
              <a:spcBef>
                <a:spcPts val="0"/>
              </a:spcBef>
              <a:spcAft>
                <a:spcPts val="0"/>
              </a:spcAft>
              <a:buNone/>
            </a:pPr>
            <a:r>
              <a:rPr lang="en-US" sz="2800">
                <a:solidFill>
                  <a:schemeClr val="accent1"/>
                </a:solidFill>
                <a:latin typeface="Lato Black"/>
                <a:ea typeface="Lato Black"/>
                <a:cs typeface="Lato Black"/>
                <a:sym typeface="Lato Black"/>
              </a:rPr>
              <a:t>   </a:t>
            </a:r>
            <a:r>
              <a:rPr lang="en-US" sz="3200">
                <a:solidFill>
                  <a:schemeClr val="accent1"/>
                </a:solidFill>
                <a:latin typeface="Lato Black"/>
                <a:ea typeface="Lato Black"/>
                <a:cs typeface="Lato Black"/>
                <a:sym typeface="Lato Black"/>
              </a:rPr>
              <a:t>21 mmHg</a:t>
            </a:r>
            <a:r>
              <a:rPr lang="en-US" sz="1600">
                <a:latin typeface="Lato"/>
                <a:ea typeface="Lato"/>
                <a:cs typeface="Lato"/>
                <a:sym typeface="Lato"/>
              </a:rPr>
              <a:t> </a:t>
            </a:r>
            <a:br>
              <a:rPr lang="en-US" sz="1600">
                <a:latin typeface="Lato"/>
                <a:ea typeface="Lato"/>
                <a:cs typeface="Lato"/>
                <a:sym typeface="Lato"/>
              </a:rPr>
            </a:br>
            <a:r>
              <a:rPr lang="en-US" sz="1600">
                <a:latin typeface="Lato"/>
                <a:ea typeface="Lato"/>
                <a:cs typeface="Lato"/>
                <a:sym typeface="Lato"/>
              </a:rPr>
              <a:t>avg. systolic blood pressure reduction observed over 3 years by those with Stage 2 hypertension</a:t>
            </a:r>
            <a:r>
              <a:rPr lang="en-US" sz="1600" baseline="30000">
                <a:latin typeface="Lato"/>
                <a:ea typeface="Lato"/>
                <a:cs typeface="Lato"/>
                <a:sym typeface="Lato"/>
              </a:rPr>
              <a:t>3</a:t>
            </a:r>
            <a:r>
              <a:rPr lang="en-US" sz="1600">
                <a:latin typeface="Lato"/>
                <a:ea typeface="Lato"/>
                <a:cs typeface="Lato"/>
                <a:sym typeface="Lato"/>
              </a:rPr>
              <a:t> </a:t>
            </a:r>
            <a:endParaRPr sz="1600">
              <a:latin typeface="Lato"/>
              <a:ea typeface="Lato"/>
              <a:cs typeface="Lato"/>
              <a:sym typeface="Lato"/>
            </a:endParaRPr>
          </a:p>
        </p:txBody>
      </p:sp>
      <p:sp>
        <p:nvSpPr>
          <p:cNvPr id="2977" name="Google Shape;2977;p213"/>
          <p:cNvSpPr txBox="1"/>
          <p:nvPr/>
        </p:nvSpPr>
        <p:spPr>
          <a:xfrm>
            <a:off x="8771251" y="3300550"/>
            <a:ext cx="2811300" cy="266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a:solidFill>
                  <a:schemeClr val="accent2"/>
                </a:solidFill>
                <a:latin typeface="Lato Black"/>
                <a:ea typeface="Lato Black"/>
                <a:cs typeface="Lato Black"/>
                <a:sym typeface="Lato Black"/>
              </a:rPr>
              <a:t>Seamless partnership </a:t>
            </a:r>
            <a:r>
              <a:rPr lang="en-US" sz="1600">
                <a:latin typeface="Lato"/>
                <a:ea typeface="Lato"/>
                <a:cs typeface="Lato"/>
                <a:sym typeface="Lato"/>
              </a:rPr>
              <a:t>through partner ecosystem</a:t>
            </a:r>
            <a:endParaRPr sz="1600">
              <a:latin typeface="Lato"/>
              <a:ea typeface="Lato"/>
              <a:cs typeface="Lato"/>
              <a:sym typeface="Lato"/>
            </a:endParaRPr>
          </a:p>
          <a:p>
            <a:pPr marL="457200" lvl="0" indent="0" algn="l" rtl="0">
              <a:lnSpc>
                <a:spcPct val="115000"/>
              </a:lnSpc>
              <a:spcBef>
                <a:spcPts val="0"/>
              </a:spcBef>
              <a:spcAft>
                <a:spcPts val="0"/>
              </a:spcAft>
              <a:buNone/>
            </a:pPr>
            <a:endParaRPr sz="1600">
              <a:latin typeface="Lato"/>
              <a:ea typeface="Lato"/>
              <a:cs typeface="Lato"/>
              <a:sym typeface="Lato"/>
            </a:endParaRPr>
          </a:p>
          <a:p>
            <a:pPr marL="0" lvl="0" indent="0" algn="l" rtl="0">
              <a:lnSpc>
                <a:spcPct val="115000"/>
              </a:lnSpc>
              <a:spcBef>
                <a:spcPts val="0"/>
              </a:spcBef>
              <a:spcAft>
                <a:spcPts val="0"/>
              </a:spcAft>
              <a:buNone/>
            </a:pPr>
            <a:r>
              <a:rPr lang="en-US" sz="1800">
                <a:solidFill>
                  <a:schemeClr val="accent2"/>
                </a:solidFill>
                <a:latin typeface="Lato Black"/>
                <a:ea typeface="Lato Black"/>
                <a:cs typeface="Lato Black"/>
                <a:sym typeface="Lato Black"/>
              </a:rPr>
              <a:t>Simple and easy-to-implement </a:t>
            </a:r>
            <a:br>
              <a:rPr lang="en-US" sz="1600">
                <a:solidFill>
                  <a:schemeClr val="accent2"/>
                </a:solidFill>
                <a:latin typeface="Lato Black"/>
                <a:ea typeface="Lato Black"/>
                <a:cs typeface="Lato Black"/>
                <a:sym typeface="Lato Black"/>
              </a:rPr>
            </a:br>
            <a:r>
              <a:rPr lang="en-US" sz="1600">
                <a:latin typeface="Lato"/>
                <a:ea typeface="Lato"/>
                <a:cs typeface="Lato"/>
                <a:sym typeface="Lato"/>
              </a:rPr>
              <a:t>member onboarding program to drive enrollment</a:t>
            </a:r>
            <a:endParaRPr sz="1600" b="1">
              <a:latin typeface="Lato"/>
              <a:ea typeface="Lato"/>
              <a:cs typeface="Lato"/>
              <a:sym typeface="Lato"/>
            </a:endParaRPr>
          </a:p>
        </p:txBody>
      </p:sp>
      <p:sp>
        <p:nvSpPr>
          <p:cNvPr id="2978" name="Google Shape;2978;p213"/>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Why Hello Heart?</a:t>
            </a:r>
            <a:endParaRPr/>
          </a:p>
        </p:txBody>
      </p:sp>
      <p:sp>
        <p:nvSpPr>
          <p:cNvPr id="2979" name="Google Shape;2979;p213"/>
          <p:cNvSpPr/>
          <p:nvPr/>
        </p:nvSpPr>
        <p:spPr>
          <a:xfrm rot="5400000">
            <a:off x="4826032" y="4848143"/>
            <a:ext cx="319507" cy="256129"/>
          </a:xfrm>
          <a:custGeom>
            <a:avLst/>
            <a:gdLst/>
            <a:ahLst/>
            <a:cxnLst/>
            <a:rect l="l" t="t" r="r" b="b"/>
            <a:pathLst>
              <a:path w="588953" h="428667" extrusionOk="0">
                <a:moveTo>
                  <a:pt x="582549" y="235384"/>
                </a:moveTo>
                <a:cubicBezTo>
                  <a:pt x="583113" y="234463"/>
                  <a:pt x="583622" y="233508"/>
                  <a:pt x="584073" y="232526"/>
                </a:cubicBezTo>
                <a:cubicBezTo>
                  <a:pt x="584740" y="231383"/>
                  <a:pt x="585502" y="230145"/>
                  <a:pt x="586073" y="228907"/>
                </a:cubicBezTo>
                <a:cubicBezTo>
                  <a:pt x="586645" y="227669"/>
                  <a:pt x="586835" y="226335"/>
                  <a:pt x="587216" y="225002"/>
                </a:cubicBezTo>
                <a:cubicBezTo>
                  <a:pt x="587633" y="223954"/>
                  <a:pt x="587952" y="222870"/>
                  <a:pt x="588169" y="221763"/>
                </a:cubicBezTo>
                <a:cubicBezTo>
                  <a:pt x="589215" y="216833"/>
                  <a:pt x="589215" y="211739"/>
                  <a:pt x="588169" y="206809"/>
                </a:cubicBezTo>
                <a:cubicBezTo>
                  <a:pt x="587926" y="205709"/>
                  <a:pt x="587608" y="204627"/>
                  <a:pt x="587216" y="203571"/>
                </a:cubicBezTo>
                <a:cubicBezTo>
                  <a:pt x="587216" y="202332"/>
                  <a:pt x="586550" y="200999"/>
                  <a:pt x="586073" y="199760"/>
                </a:cubicBezTo>
                <a:cubicBezTo>
                  <a:pt x="585597" y="198522"/>
                  <a:pt x="584740" y="197284"/>
                  <a:pt x="584073" y="196046"/>
                </a:cubicBezTo>
                <a:cubicBezTo>
                  <a:pt x="583406" y="194807"/>
                  <a:pt x="583121" y="194141"/>
                  <a:pt x="582549" y="193188"/>
                </a:cubicBezTo>
                <a:cubicBezTo>
                  <a:pt x="581174" y="191087"/>
                  <a:pt x="579577" y="189139"/>
                  <a:pt x="577787" y="187378"/>
                </a:cubicBezTo>
                <a:lnTo>
                  <a:pt x="401574" y="11165"/>
                </a:lnTo>
                <a:cubicBezTo>
                  <a:pt x="386687" y="-3722"/>
                  <a:pt x="362550" y="-3722"/>
                  <a:pt x="347663" y="11165"/>
                </a:cubicBezTo>
                <a:cubicBezTo>
                  <a:pt x="332775" y="26053"/>
                  <a:pt x="332775" y="50190"/>
                  <a:pt x="347663" y="65077"/>
                </a:cubicBezTo>
                <a:lnTo>
                  <a:pt x="458915" y="176234"/>
                </a:lnTo>
                <a:lnTo>
                  <a:pt x="38100" y="176234"/>
                </a:lnTo>
                <a:cubicBezTo>
                  <a:pt x="17058" y="176234"/>
                  <a:pt x="0" y="193292"/>
                  <a:pt x="0" y="214334"/>
                </a:cubicBezTo>
                <a:cubicBezTo>
                  <a:pt x="0" y="235376"/>
                  <a:pt x="17058" y="252434"/>
                  <a:pt x="38100" y="252434"/>
                </a:cubicBezTo>
                <a:lnTo>
                  <a:pt x="458915" y="252434"/>
                </a:lnTo>
                <a:lnTo>
                  <a:pt x="347663" y="363590"/>
                </a:lnTo>
                <a:cubicBezTo>
                  <a:pt x="332775" y="378478"/>
                  <a:pt x="332775" y="402615"/>
                  <a:pt x="347663" y="417502"/>
                </a:cubicBezTo>
                <a:cubicBezTo>
                  <a:pt x="362550" y="432389"/>
                  <a:pt x="386687" y="432389"/>
                  <a:pt x="401574" y="417502"/>
                </a:cubicBezTo>
                <a:lnTo>
                  <a:pt x="577787" y="241289"/>
                </a:lnTo>
                <a:cubicBezTo>
                  <a:pt x="579578" y="239495"/>
                  <a:pt x="581175" y="237515"/>
                  <a:pt x="582549" y="235384"/>
                </a:cubicBezTo>
                <a:close/>
              </a:path>
            </a:pathLst>
          </a:custGeom>
          <a:solidFill>
            <a:schemeClr val="accent1"/>
          </a:solid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72246"/>
              </a:solidFill>
              <a:latin typeface="Roboto"/>
              <a:ea typeface="Roboto"/>
              <a:cs typeface="Roboto"/>
              <a:sym typeface="Roboto"/>
            </a:endParaRPr>
          </a:p>
        </p:txBody>
      </p:sp>
      <p:grpSp>
        <p:nvGrpSpPr>
          <p:cNvPr id="2980" name="Google Shape;2980;p213"/>
          <p:cNvGrpSpPr/>
          <p:nvPr/>
        </p:nvGrpSpPr>
        <p:grpSpPr>
          <a:xfrm>
            <a:off x="4950447" y="1295296"/>
            <a:ext cx="1985429" cy="1985100"/>
            <a:chOff x="4950447" y="1295296"/>
            <a:chExt cx="1985429" cy="1985100"/>
          </a:xfrm>
        </p:grpSpPr>
        <p:sp>
          <p:nvSpPr>
            <p:cNvPr id="2981" name="Google Shape;2981;p213"/>
            <p:cNvSpPr/>
            <p:nvPr/>
          </p:nvSpPr>
          <p:spPr>
            <a:xfrm>
              <a:off x="4950447" y="1295296"/>
              <a:ext cx="1985400" cy="1985100"/>
            </a:xfrm>
            <a:prstGeom prst="ellipse">
              <a:avLst/>
            </a:prstGeom>
            <a:solidFill>
              <a:schemeClr val="lt1"/>
            </a:solidFill>
            <a:ln>
              <a:noFill/>
            </a:ln>
            <a:effectLst>
              <a:outerShdw blurRad="185738" dist="19050" dir="42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13"/>
            <p:cNvSpPr txBox="1"/>
            <p:nvPr/>
          </p:nvSpPr>
          <p:spPr>
            <a:xfrm>
              <a:off x="4950477" y="2515668"/>
              <a:ext cx="1985400" cy="489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2200">
                  <a:solidFill>
                    <a:schemeClr val="accent1"/>
                  </a:solidFill>
                  <a:latin typeface="Lato Black"/>
                  <a:ea typeface="Lato Black"/>
                  <a:cs typeface="Lato Black"/>
                  <a:sym typeface="Lato Black"/>
                </a:rPr>
                <a:t>Proven</a:t>
              </a:r>
              <a:endParaRPr sz="2200">
                <a:solidFill>
                  <a:schemeClr val="accent1"/>
                </a:solidFill>
                <a:latin typeface="Lato Black"/>
                <a:ea typeface="Lato Black"/>
                <a:cs typeface="Lato Black"/>
                <a:sym typeface="Lato Black"/>
              </a:endParaRPr>
            </a:p>
          </p:txBody>
        </p:sp>
        <p:pic>
          <p:nvPicPr>
            <p:cNvPr id="2983" name="Google Shape;2983;p213"/>
            <p:cNvPicPr preferRelativeResize="0"/>
            <p:nvPr/>
          </p:nvPicPr>
          <p:blipFill>
            <a:blip r:embed="rId3">
              <a:alphaModFix/>
            </a:blip>
            <a:stretch>
              <a:fillRect/>
            </a:stretch>
          </p:blipFill>
          <p:spPr>
            <a:xfrm>
              <a:off x="5405277" y="1601276"/>
              <a:ext cx="1075765" cy="914400"/>
            </a:xfrm>
            <a:prstGeom prst="rect">
              <a:avLst/>
            </a:prstGeom>
            <a:noFill/>
            <a:ln>
              <a:noFill/>
            </a:ln>
          </p:spPr>
        </p:pic>
      </p:grpSp>
      <p:grpSp>
        <p:nvGrpSpPr>
          <p:cNvPr id="2984" name="Google Shape;2984;p213"/>
          <p:cNvGrpSpPr/>
          <p:nvPr/>
        </p:nvGrpSpPr>
        <p:grpSpPr>
          <a:xfrm>
            <a:off x="8897263" y="1295296"/>
            <a:ext cx="1985429" cy="1985100"/>
            <a:chOff x="9100773" y="4639571"/>
            <a:chExt cx="1985429" cy="1985100"/>
          </a:xfrm>
        </p:grpSpPr>
        <p:sp>
          <p:nvSpPr>
            <p:cNvPr id="2985" name="Google Shape;2985;p213"/>
            <p:cNvSpPr/>
            <p:nvPr/>
          </p:nvSpPr>
          <p:spPr>
            <a:xfrm>
              <a:off x="9100773" y="4639571"/>
              <a:ext cx="1985400" cy="1985100"/>
            </a:xfrm>
            <a:prstGeom prst="ellipse">
              <a:avLst/>
            </a:prstGeom>
            <a:solidFill>
              <a:schemeClr val="lt1"/>
            </a:solidFill>
            <a:ln>
              <a:noFill/>
            </a:ln>
            <a:effectLst>
              <a:outerShdw blurRad="185738" dist="19050" dir="42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13"/>
            <p:cNvSpPr txBox="1"/>
            <p:nvPr/>
          </p:nvSpPr>
          <p:spPr>
            <a:xfrm>
              <a:off x="9100803" y="5859943"/>
              <a:ext cx="1985400" cy="517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2400">
                  <a:solidFill>
                    <a:schemeClr val="accent2"/>
                  </a:solidFill>
                  <a:latin typeface="Lato Black"/>
                  <a:ea typeface="Lato Black"/>
                  <a:cs typeface="Lato Black"/>
                  <a:sym typeface="Lato Black"/>
                </a:rPr>
                <a:t>Easy</a:t>
              </a:r>
              <a:endParaRPr sz="2400">
                <a:solidFill>
                  <a:schemeClr val="accent2"/>
                </a:solidFill>
                <a:latin typeface="Lato Black"/>
                <a:ea typeface="Lato Black"/>
                <a:cs typeface="Lato Black"/>
                <a:sym typeface="Lato Black"/>
              </a:endParaRPr>
            </a:p>
          </p:txBody>
        </p:sp>
        <p:pic>
          <p:nvPicPr>
            <p:cNvPr id="2987" name="Google Shape;2987;p213"/>
            <p:cNvPicPr preferRelativeResize="0"/>
            <p:nvPr/>
          </p:nvPicPr>
          <p:blipFill>
            <a:blip r:embed="rId4">
              <a:alphaModFix/>
            </a:blip>
            <a:stretch>
              <a:fillRect/>
            </a:stretch>
          </p:blipFill>
          <p:spPr>
            <a:xfrm>
              <a:off x="9611577" y="4975075"/>
              <a:ext cx="963851" cy="891624"/>
            </a:xfrm>
            <a:prstGeom prst="rect">
              <a:avLst/>
            </a:prstGeom>
            <a:noFill/>
            <a:ln>
              <a:noFill/>
            </a:ln>
          </p:spPr>
        </p:pic>
      </p:grpSp>
      <p:grpSp>
        <p:nvGrpSpPr>
          <p:cNvPr id="2988" name="Google Shape;2988;p213"/>
          <p:cNvGrpSpPr/>
          <p:nvPr/>
        </p:nvGrpSpPr>
        <p:grpSpPr>
          <a:xfrm>
            <a:off x="1003622" y="1295296"/>
            <a:ext cx="1985429" cy="1985100"/>
            <a:chOff x="1003622" y="1295296"/>
            <a:chExt cx="1985429" cy="1985100"/>
          </a:xfrm>
        </p:grpSpPr>
        <p:grpSp>
          <p:nvGrpSpPr>
            <p:cNvPr id="2989" name="Google Shape;2989;p213"/>
            <p:cNvGrpSpPr/>
            <p:nvPr/>
          </p:nvGrpSpPr>
          <p:grpSpPr>
            <a:xfrm>
              <a:off x="1003622" y="1295296"/>
              <a:ext cx="1985429" cy="1985100"/>
              <a:chOff x="1156161" y="4639571"/>
              <a:chExt cx="1985429" cy="1985100"/>
            </a:xfrm>
          </p:grpSpPr>
          <p:sp>
            <p:nvSpPr>
              <p:cNvPr id="2990" name="Google Shape;2990;p213"/>
              <p:cNvSpPr/>
              <p:nvPr/>
            </p:nvSpPr>
            <p:spPr>
              <a:xfrm>
                <a:off x="1156161" y="4639571"/>
                <a:ext cx="1985400" cy="1985100"/>
              </a:xfrm>
              <a:prstGeom prst="ellipse">
                <a:avLst/>
              </a:prstGeom>
              <a:solidFill>
                <a:schemeClr val="lt1"/>
              </a:solidFill>
              <a:ln>
                <a:noFill/>
              </a:ln>
              <a:effectLst>
                <a:outerShdw blurRad="185738" dist="19050" dir="42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13"/>
              <p:cNvSpPr txBox="1"/>
              <p:nvPr/>
            </p:nvSpPr>
            <p:spPr>
              <a:xfrm>
                <a:off x="1156190" y="5859943"/>
                <a:ext cx="1985400" cy="489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2200">
                    <a:solidFill>
                      <a:schemeClr val="dk1"/>
                    </a:solidFill>
                    <a:latin typeface="Lato Black"/>
                    <a:ea typeface="Lato Black"/>
                    <a:cs typeface="Lato Black"/>
                    <a:sym typeface="Lato Black"/>
                  </a:rPr>
                  <a:t>Engaging</a:t>
                </a:r>
                <a:endParaRPr sz="2200">
                  <a:solidFill>
                    <a:schemeClr val="dk1"/>
                  </a:solidFill>
                  <a:latin typeface="Lato Black"/>
                  <a:ea typeface="Lato Black"/>
                  <a:cs typeface="Lato Black"/>
                  <a:sym typeface="Lato Black"/>
                </a:endParaRPr>
              </a:p>
            </p:txBody>
          </p:sp>
        </p:grpSp>
        <p:pic>
          <p:nvPicPr>
            <p:cNvPr id="2992" name="Google Shape;2992;p213"/>
            <p:cNvPicPr preferRelativeResize="0"/>
            <p:nvPr/>
          </p:nvPicPr>
          <p:blipFill>
            <a:blip r:embed="rId5">
              <a:alphaModFix/>
            </a:blip>
            <a:stretch>
              <a:fillRect/>
            </a:stretch>
          </p:blipFill>
          <p:spPr>
            <a:xfrm>
              <a:off x="1732777" y="1527792"/>
              <a:ext cx="527125" cy="914400"/>
            </a:xfrm>
            <a:prstGeom prst="rect">
              <a:avLst/>
            </a:prstGeom>
            <a:noFill/>
            <a:ln>
              <a:noFill/>
            </a:ln>
          </p:spPr>
        </p:pic>
      </p:grpSp>
      <p:sp>
        <p:nvSpPr>
          <p:cNvPr id="2993" name="Google Shape;2993;p213"/>
          <p:cNvSpPr txBox="1"/>
          <p:nvPr/>
        </p:nvSpPr>
        <p:spPr>
          <a:xfrm>
            <a:off x="0" y="6091625"/>
            <a:ext cx="12192000" cy="766500"/>
          </a:xfrm>
          <a:prstGeom prst="rect">
            <a:avLst/>
          </a:prstGeom>
          <a:noFill/>
          <a:ln>
            <a:noFill/>
          </a:ln>
        </p:spPr>
        <p:txBody>
          <a:bodyPr spcFirstLastPara="1" wrap="square" lIns="91425" tIns="91425" rIns="91425" bIns="91425" anchor="b" anchorCtr="0">
            <a:noAutofit/>
          </a:bodyPr>
          <a:lstStyle/>
          <a:p>
            <a:pPr marL="114300" lvl="0" indent="-114300" algn="l" rtl="0">
              <a:spcBef>
                <a:spcPts val="0"/>
              </a:spcBef>
              <a:spcAft>
                <a:spcPts val="0"/>
              </a:spcAft>
              <a:buNone/>
            </a:pPr>
            <a:r>
              <a:rPr lang="en-US" sz="700" baseline="30000">
                <a:solidFill>
                  <a:srgbClr val="A5A5A5"/>
                </a:solidFill>
                <a:latin typeface="Lato"/>
                <a:ea typeface="Lato"/>
                <a:cs typeface="Lato"/>
                <a:sym typeface="Lato"/>
              </a:rPr>
              <a:t>1	</a:t>
            </a:r>
            <a:r>
              <a:rPr lang="en-US" sz="700">
                <a:solidFill>
                  <a:srgbClr val="A5A5A5"/>
                </a:solidFill>
                <a:latin typeface="Lato"/>
                <a:ea typeface="Lato"/>
                <a:cs typeface="Lato"/>
                <a:sym typeface="Lato"/>
              </a:rPr>
              <a:t>Based on data on file at Hello Heart.</a:t>
            </a:r>
            <a:endParaRPr sz="700">
              <a:solidFill>
                <a:srgbClr val="A5A5A5"/>
              </a:solidFill>
              <a:latin typeface="Lato"/>
              <a:ea typeface="Lato"/>
              <a:cs typeface="Lato"/>
              <a:sym typeface="Lato"/>
            </a:endParaRPr>
          </a:p>
          <a:p>
            <a:pPr marL="114300" lvl="0" indent="-114300" algn="l" rtl="0">
              <a:spcBef>
                <a:spcPts val="300"/>
              </a:spcBef>
              <a:spcAft>
                <a:spcPts val="0"/>
              </a:spcAft>
              <a:buNone/>
            </a:pPr>
            <a:r>
              <a:rPr lang="en-US" sz="700" baseline="30000">
                <a:solidFill>
                  <a:srgbClr val="A5A5A5"/>
                </a:solidFill>
                <a:latin typeface="Lato"/>
                <a:ea typeface="Lato"/>
                <a:cs typeface="Lato"/>
                <a:sym typeface="Lato"/>
              </a:rPr>
              <a:t>2</a:t>
            </a:r>
            <a:r>
              <a:rPr lang="en-US" sz="700">
                <a:solidFill>
                  <a:srgbClr val="A5A5A5"/>
                </a:solidFill>
                <a:latin typeface="Lato"/>
                <a:ea typeface="Lato"/>
                <a:cs typeface="Lato"/>
                <a:sym typeface="Lato"/>
              </a:rPr>
              <a:t>	Validation Institute. 2023 Validation Report. https://validationinstitute.com/mp-files/hello_heart_savings_2023_final.pdf/. Published October 2023. Accessed November 1, 2023. (Analysis commissioned by Hello Heart. Report valid through Oct. 2024. Findings have not been subjected to peer review.)</a:t>
            </a:r>
            <a:endParaRPr sz="700">
              <a:solidFill>
                <a:srgbClr val="A5A5A5"/>
              </a:solidFill>
              <a:latin typeface="Lato"/>
              <a:ea typeface="Lato"/>
              <a:cs typeface="Lato"/>
              <a:sym typeface="Lato"/>
            </a:endParaRPr>
          </a:p>
          <a:p>
            <a:pPr marL="114300" lvl="0" indent="-114300" algn="l" rtl="0">
              <a:spcBef>
                <a:spcPts val="0"/>
              </a:spcBef>
              <a:spcAft>
                <a:spcPts val="300"/>
              </a:spcAft>
              <a:buNone/>
            </a:pPr>
            <a:r>
              <a:rPr lang="en-US" sz="700" baseline="30000">
                <a:solidFill>
                  <a:srgbClr val="A5A5A5"/>
                </a:solidFill>
                <a:latin typeface="Lato"/>
                <a:ea typeface="Lato"/>
                <a:cs typeface="Lato"/>
                <a:sym typeface="Lato"/>
              </a:rPr>
              <a:t>2</a:t>
            </a:r>
            <a:r>
              <a:rPr lang="en-US" sz="700">
                <a:solidFill>
                  <a:srgbClr val="A5A5A5"/>
                </a:solidFill>
                <a:latin typeface="Lato"/>
                <a:ea typeface="Lato"/>
                <a:cs typeface="Lato"/>
                <a:sym typeface="Lato"/>
              </a:rPr>
              <a:t>	Gazit T, et al. Assessment of Hypertension Control Among Adults Participating in a Mobile Technology Blood Pressure Self-management Program. </a:t>
            </a:r>
            <a:r>
              <a:rPr lang="en-US" sz="700" i="1">
                <a:solidFill>
                  <a:srgbClr val="A5A5A5"/>
                </a:solidFill>
                <a:latin typeface="Lato"/>
                <a:ea typeface="Lato"/>
                <a:cs typeface="Lato"/>
                <a:sym typeface="Lato"/>
              </a:rPr>
              <a:t>JAMA Netw Open</a:t>
            </a:r>
            <a:r>
              <a:rPr lang="en-US" sz="700">
                <a:solidFill>
                  <a:srgbClr val="A5A5A5"/>
                </a:solidFill>
                <a:latin typeface="Lato"/>
                <a:ea typeface="Lato"/>
                <a:cs typeface="Lato"/>
                <a:sym typeface="Lato"/>
              </a:rPr>
              <a:t>. 2021; 4(10). </a:t>
            </a:r>
            <a:br>
              <a:rPr lang="en-US" sz="700">
                <a:solidFill>
                  <a:srgbClr val="A5A5A5"/>
                </a:solidFill>
                <a:latin typeface="Lato"/>
                <a:ea typeface="Lato"/>
                <a:cs typeface="Lato"/>
                <a:sym typeface="Lato"/>
              </a:rPr>
            </a:br>
            <a:r>
              <a:rPr lang="en-US" sz="700">
                <a:solidFill>
                  <a:srgbClr val="A5A5A5"/>
                </a:solidFill>
                <a:latin typeface="Lato"/>
                <a:ea typeface="Lato"/>
                <a:cs typeface="Lato"/>
                <a:sym typeface="Lato"/>
              </a:rPr>
              <a:t>(Some study authors are employed by Hello Heart. Because of the observational nature of the study, causal conclusions cannot be made. There were 108 participants with baseline blood pressure over 140/90 who had been enrolled in the program for 3 years and had application activity during weeks 148-163. See additional important study limitations in the publication.)</a:t>
            </a:r>
            <a:endParaRPr sz="700">
              <a:solidFill>
                <a:srgbClr val="A5A5A5"/>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97"/>
        <p:cNvGrpSpPr/>
        <p:nvPr/>
      </p:nvGrpSpPr>
      <p:grpSpPr>
        <a:xfrm>
          <a:off x="0" y="0"/>
          <a:ext cx="0" cy="0"/>
          <a:chOff x="0" y="0"/>
          <a:chExt cx="0" cy="0"/>
        </a:xfrm>
      </p:grpSpPr>
      <p:cxnSp>
        <p:nvCxnSpPr>
          <p:cNvPr id="2998" name="Google Shape;2998;p214"/>
          <p:cNvCxnSpPr/>
          <p:nvPr/>
        </p:nvCxnSpPr>
        <p:spPr>
          <a:xfrm>
            <a:off x="974850" y="3429000"/>
            <a:ext cx="3889200" cy="0"/>
          </a:xfrm>
          <a:prstGeom prst="straightConnector1">
            <a:avLst/>
          </a:prstGeom>
          <a:noFill/>
          <a:ln w="12700" cap="flat" cmpd="sng">
            <a:solidFill>
              <a:schemeClr val="lt1"/>
            </a:solidFill>
            <a:prstDash val="solid"/>
            <a:round/>
            <a:headEnd type="none" w="sm" len="sm"/>
            <a:tailEnd type="none" w="sm" len="sm"/>
          </a:ln>
        </p:spPr>
      </p:cxnSp>
      <p:sp>
        <p:nvSpPr>
          <p:cNvPr id="2999" name="Google Shape;2999;p214"/>
          <p:cNvSpPr txBox="1"/>
          <p:nvPr/>
        </p:nvSpPr>
        <p:spPr>
          <a:xfrm>
            <a:off x="289475" y="3725825"/>
            <a:ext cx="5071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a:solidFill>
                  <a:schemeClr val="lt1"/>
                </a:solidFill>
                <a:latin typeface="Lato"/>
                <a:ea typeface="Lato"/>
                <a:cs typeface="Lato"/>
                <a:sym typeface="Lato"/>
              </a:rPr>
              <a:t>DANA JACKSON</a:t>
            </a:r>
            <a:br>
              <a:rPr lang="en-US" sz="2000" i="0" u="none" strike="noStrike" cap="none">
                <a:solidFill>
                  <a:schemeClr val="lt1"/>
                </a:solidFill>
                <a:latin typeface="Lato"/>
                <a:ea typeface="Lato"/>
                <a:cs typeface="Lato"/>
                <a:sym typeface="Lato"/>
              </a:rPr>
            </a:br>
            <a:r>
              <a:rPr lang="en-US" sz="2000">
                <a:solidFill>
                  <a:schemeClr val="lt1"/>
                </a:solidFill>
                <a:latin typeface="Lato"/>
                <a:ea typeface="Lato"/>
                <a:cs typeface="Lato"/>
                <a:sym typeface="Lato"/>
              </a:rPr>
              <a:t>dana.jackson@helloheart.com</a:t>
            </a:r>
            <a:endParaRPr sz="2000" i="0" u="none" strike="noStrike" cap="none">
              <a:solidFill>
                <a:schemeClr val="lt1"/>
              </a:solidFill>
              <a:latin typeface="Lato"/>
              <a:ea typeface="Lato"/>
              <a:cs typeface="Lato"/>
              <a:sym typeface="Lato"/>
            </a:endParaRPr>
          </a:p>
        </p:txBody>
      </p:sp>
      <p:sp>
        <p:nvSpPr>
          <p:cNvPr id="3000" name="Google Shape;3000;p214"/>
          <p:cNvSpPr txBox="1">
            <a:spLocks noGrp="1"/>
          </p:cNvSpPr>
          <p:nvPr>
            <p:ph type="title"/>
          </p:nvPr>
        </p:nvSpPr>
        <p:spPr>
          <a:xfrm>
            <a:off x="352500" y="895050"/>
            <a:ext cx="5133900" cy="2385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111"/>
              <a:buNone/>
            </a:pPr>
            <a:r>
              <a:rPr lang="en-US"/>
              <a:t>Q&amp;A</a:t>
            </a:r>
            <a:endParaRPr/>
          </a:p>
        </p:txBody>
      </p:sp>
      <p:pic>
        <p:nvPicPr>
          <p:cNvPr id="3001" name="Google Shape;3001;p214"/>
          <p:cNvPicPr preferRelativeResize="0"/>
          <p:nvPr/>
        </p:nvPicPr>
        <p:blipFill rotWithShape="1">
          <a:blip r:embed="rId3">
            <a:alphaModFix/>
          </a:blip>
          <a:srcRect l="-14092" r="6101"/>
          <a:stretch/>
        </p:blipFill>
        <p:spPr>
          <a:xfrm>
            <a:off x="3926000" y="75625"/>
            <a:ext cx="8265999" cy="6888199"/>
          </a:xfrm>
          <a:prstGeom prst="rect">
            <a:avLst/>
          </a:prstGeom>
          <a:noFill/>
          <a:ln>
            <a:noFill/>
          </a:ln>
        </p:spPr>
      </p:pic>
      <p:sp>
        <p:nvSpPr>
          <p:cNvPr id="3002" name="Google Shape;3002;p214"/>
          <p:cNvSpPr txBox="1"/>
          <p:nvPr/>
        </p:nvSpPr>
        <p:spPr>
          <a:xfrm>
            <a:off x="352500" y="6504000"/>
            <a:ext cx="6743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a:solidFill>
                  <a:schemeClr val="lt1"/>
                </a:solidFill>
                <a:latin typeface="Lato"/>
                <a:ea typeface="Lato"/>
                <a:cs typeface="Lato"/>
                <a:sym typeface="Lato"/>
              </a:rPr>
              <a:t>Citations available upon request.</a:t>
            </a:r>
            <a:endParaRPr sz="1100">
              <a:solidFill>
                <a:schemeClr val="lt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sp>
        <p:nvSpPr>
          <p:cNvPr id="3008" name="Google Shape;3008;p215"/>
          <p:cNvSpPr txBox="1">
            <a:spLocks noGrp="1"/>
          </p:cNvSpPr>
          <p:nvPr>
            <p:ph type="title"/>
          </p:nvPr>
        </p:nvSpPr>
        <p:spPr>
          <a:xfrm>
            <a:off x="885750" y="1992000"/>
            <a:ext cx="10420500" cy="2874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2800"/>
              <a:buNone/>
            </a:pPr>
            <a:r>
              <a:rPr lang="en-US" sz="7000"/>
              <a:t>Appendix Slides</a:t>
            </a:r>
            <a:endParaRPr sz="7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2"/>
        <p:cNvGrpSpPr/>
        <p:nvPr/>
      </p:nvGrpSpPr>
      <p:grpSpPr>
        <a:xfrm>
          <a:off x="0" y="0"/>
          <a:ext cx="0" cy="0"/>
          <a:chOff x="0" y="0"/>
          <a:chExt cx="0" cy="0"/>
        </a:xfrm>
      </p:grpSpPr>
      <p:sp>
        <p:nvSpPr>
          <p:cNvPr id="3013" name="Google Shape;3013;p216"/>
          <p:cNvSpPr txBox="1">
            <a:spLocks noGrp="1"/>
          </p:cNvSpPr>
          <p:nvPr>
            <p:ph type="ctrTitle"/>
          </p:nvPr>
        </p:nvSpPr>
        <p:spPr>
          <a:xfrm>
            <a:off x="609599" y="2154850"/>
            <a:ext cx="4034400" cy="1725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4000"/>
              <a:buFont typeface="Mulish"/>
              <a:buNone/>
            </a:pPr>
            <a:r>
              <a:rPr lang="en-US" sz="3800"/>
              <a:t>Virginia Bankers Association</a:t>
            </a:r>
            <a:endParaRPr sz="3800"/>
          </a:p>
          <a:p>
            <a:pPr marL="0" lvl="0" indent="0" algn="l" rtl="0">
              <a:spcBef>
                <a:spcPts val="0"/>
              </a:spcBef>
              <a:spcAft>
                <a:spcPts val="0"/>
              </a:spcAft>
              <a:buClr>
                <a:schemeClr val="accent1"/>
              </a:buClr>
              <a:buSzPts val="4000"/>
              <a:buFont typeface="Mulish"/>
              <a:buNone/>
            </a:pPr>
            <a:r>
              <a:rPr lang="en-US" sz="3800"/>
              <a:t>Kickoff</a:t>
            </a:r>
            <a:endParaRPr sz="3800"/>
          </a:p>
        </p:txBody>
      </p:sp>
      <p:pic>
        <p:nvPicPr>
          <p:cNvPr id="3014" name="Google Shape;3014;p216"/>
          <p:cNvPicPr preferRelativeResize="0"/>
          <p:nvPr/>
        </p:nvPicPr>
        <p:blipFill>
          <a:blip r:embed="rId3">
            <a:alphaModFix/>
          </a:blip>
          <a:stretch>
            <a:fillRect/>
          </a:stretch>
        </p:blipFill>
        <p:spPr>
          <a:xfrm>
            <a:off x="569974" y="4743450"/>
            <a:ext cx="3584448" cy="6380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8"/>
        <p:cNvGrpSpPr/>
        <p:nvPr/>
      </p:nvGrpSpPr>
      <p:grpSpPr>
        <a:xfrm>
          <a:off x="0" y="0"/>
          <a:ext cx="0" cy="0"/>
          <a:chOff x="0" y="0"/>
          <a:chExt cx="0" cy="0"/>
        </a:xfrm>
      </p:grpSpPr>
      <p:pic>
        <p:nvPicPr>
          <p:cNvPr id="3019" name="Google Shape;3019;p217"/>
          <p:cNvPicPr preferRelativeResize="0">
            <a:picLocks noGrp="1"/>
          </p:cNvPicPr>
          <p:nvPr>
            <p:ph type="pic" idx="2"/>
          </p:nvPr>
        </p:nvPicPr>
        <p:blipFill rotWithShape="1">
          <a:blip r:embed="rId3">
            <a:alphaModFix/>
          </a:blip>
          <a:srcRect l="22017" r="11182"/>
          <a:stretch/>
        </p:blipFill>
        <p:spPr>
          <a:xfrm>
            <a:off x="3620834" y="1631665"/>
            <a:ext cx="1737900" cy="1737900"/>
          </a:xfrm>
          <a:prstGeom prst="ellipse">
            <a:avLst/>
          </a:prstGeom>
        </p:spPr>
      </p:pic>
      <p:pic>
        <p:nvPicPr>
          <p:cNvPr id="3020" name="Google Shape;3020;p217"/>
          <p:cNvPicPr preferRelativeResize="0">
            <a:picLocks noGrp="1"/>
          </p:cNvPicPr>
          <p:nvPr>
            <p:ph type="pic" idx="3"/>
          </p:nvPr>
        </p:nvPicPr>
        <p:blipFill rotWithShape="1">
          <a:blip r:embed="rId4">
            <a:alphaModFix/>
          </a:blip>
          <a:srcRect l="11248" r="27319" b="7825"/>
          <a:stretch/>
        </p:blipFill>
        <p:spPr>
          <a:xfrm>
            <a:off x="6633330" y="1644479"/>
            <a:ext cx="1737900" cy="1737900"/>
          </a:xfrm>
          <a:prstGeom prst="ellipse">
            <a:avLst/>
          </a:prstGeom>
        </p:spPr>
      </p:pic>
      <p:pic>
        <p:nvPicPr>
          <p:cNvPr id="3021" name="Google Shape;3021;p217"/>
          <p:cNvPicPr preferRelativeResize="0">
            <a:picLocks noGrp="1"/>
          </p:cNvPicPr>
          <p:nvPr>
            <p:ph type="pic" idx="4"/>
          </p:nvPr>
        </p:nvPicPr>
        <p:blipFill rotWithShape="1">
          <a:blip r:embed="rId5">
            <a:alphaModFix/>
          </a:blip>
          <a:srcRect l="34331" r="11517"/>
          <a:stretch/>
        </p:blipFill>
        <p:spPr>
          <a:xfrm>
            <a:off x="716457" y="1644479"/>
            <a:ext cx="1737900" cy="1737900"/>
          </a:xfrm>
          <a:prstGeom prst="ellipse">
            <a:avLst/>
          </a:prstGeom>
        </p:spPr>
      </p:pic>
      <p:sp>
        <p:nvSpPr>
          <p:cNvPr id="3022" name="Google Shape;3022;p217"/>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Enrollment Process</a:t>
            </a:r>
            <a:endParaRPr/>
          </a:p>
        </p:txBody>
      </p:sp>
      <p:sp>
        <p:nvSpPr>
          <p:cNvPr id="3023" name="Google Shape;3023;p217"/>
          <p:cNvSpPr txBox="1">
            <a:spLocks noGrp="1"/>
          </p:cNvSpPr>
          <p:nvPr>
            <p:ph type="subTitle" idx="5"/>
          </p:nvPr>
        </p:nvSpPr>
        <p:spPr>
          <a:xfrm>
            <a:off x="399480" y="3726753"/>
            <a:ext cx="2354700" cy="595800"/>
          </a:xfrm>
          <a:prstGeom prst="rect">
            <a:avLst/>
          </a:prstGeom>
        </p:spPr>
        <p:txBody>
          <a:bodyPr spcFirstLastPara="1" wrap="square" lIns="0" tIns="0" rIns="0" bIns="0" anchor="t" anchorCtr="0">
            <a:normAutofit/>
          </a:bodyPr>
          <a:lstStyle/>
          <a:p>
            <a:pPr marL="0" lvl="0" indent="0" algn="ctr" rtl="0">
              <a:lnSpc>
                <a:spcPct val="115000"/>
              </a:lnSpc>
              <a:spcBef>
                <a:spcPts val="0"/>
              </a:spcBef>
              <a:spcAft>
                <a:spcPts val="1300"/>
              </a:spcAft>
              <a:buNone/>
            </a:pPr>
            <a:r>
              <a:rPr lang="en-US"/>
              <a:t>Members register via text, website, or phone call</a:t>
            </a:r>
            <a:endParaRPr/>
          </a:p>
        </p:txBody>
      </p:sp>
      <p:sp>
        <p:nvSpPr>
          <p:cNvPr id="3024" name="Google Shape;3024;p217"/>
          <p:cNvSpPr txBox="1">
            <a:spLocks noGrp="1"/>
          </p:cNvSpPr>
          <p:nvPr>
            <p:ph type="subTitle" idx="7"/>
          </p:nvPr>
        </p:nvSpPr>
        <p:spPr>
          <a:xfrm>
            <a:off x="3303850" y="4383040"/>
            <a:ext cx="2182500" cy="595800"/>
          </a:xfrm>
          <a:prstGeom prst="rect">
            <a:avLst/>
          </a:prstGeom>
        </p:spPr>
        <p:txBody>
          <a:bodyPr spcFirstLastPara="1" wrap="square" lIns="0" tIns="0" rIns="0" bIns="0" anchor="t" anchorCtr="0">
            <a:noAutofit/>
          </a:bodyPr>
          <a:lstStyle/>
          <a:p>
            <a:pPr marL="457200" lvl="0" indent="-323850" algn="l" rtl="0">
              <a:lnSpc>
                <a:spcPct val="115000"/>
              </a:lnSpc>
              <a:spcBef>
                <a:spcPts val="0"/>
              </a:spcBef>
              <a:spcAft>
                <a:spcPts val="0"/>
              </a:spcAft>
              <a:buSzPts val="1500"/>
              <a:buAutoNum type="arabicPeriod"/>
            </a:pPr>
            <a:r>
              <a:rPr lang="en-US"/>
              <a:t>Member self-attests to inclusion criteria on enrollment page</a:t>
            </a:r>
            <a:endParaRPr/>
          </a:p>
          <a:p>
            <a:pPr marL="457200" lvl="0" indent="-209550" algn="l" rtl="0">
              <a:lnSpc>
                <a:spcPct val="115000"/>
              </a:lnSpc>
              <a:spcBef>
                <a:spcPts val="0"/>
              </a:spcBef>
              <a:spcAft>
                <a:spcPts val="0"/>
              </a:spcAft>
              <a:buSzPts val="1500"/>
              <a:buAutoNum type="arabicPeriod"/>
            </a:pPr>
            <a:r>
              <a:rPr lang="en-US"/>
              <a:t>Eligibility data from Anthem will confirm they are a covered member</a:t>
            </a:r>
            <a:endParaRPr/>
          </a:p>
        </p:txBody>
      </p:sp>
      <p:sp>
        <p:nvSpPr>
          <p:cNvPr id="3025" name="Google Shape;3025;p217"/>
          <p:cNvSpPr txBox="1">
            <a:spLocks noGrp="1"/>
          </p:cNvSpPr>
          <p:nvPr>
            <p:ph type="subTitle" idx="9"/>
          </p:nvPr>
        </p:nvSpPr>
        <p:spPr>
          <a:xfrm>
            <a:off x="6331150" y="3726749"/>
            <a:ext cx="2354700" cy="862800"/>
          </a:xfrm>
          <a:prstGeom prst="rect">
            <a:avLst/>
          </a:prstGeom>
        </p:spPr>
        <p:txBody>
          <a:bodyPr spcFirstLastPara="1" wrap="square" lIns="0" tIns="0" rIns="0" bIns="0" anchor="t" anchorCtr="0">
            <a:noAutofit/>
          </a:bodyPr>
          <a:lstStyle/>
          <a:p>
            <a:pPr marL="0" lvl="0" indent="0" algn="ctr" rtl="0">
              <a:lnSpc>
                <a:spcPct val="115000"/>
              </a:lnSpc>
              <a:spcBef>
                <a:spcPts val="0"/>
              </a:spcBef>
              <a:spcAft>
                <a:spcPts val="1300"/>
              </a:spcAft>
              <a:buNone/>
            </a:pPr>
            <a:r>
              <a:rPr lang="en-US"/>
              <a:t>Member gets a link to download the Hello Heart application</a:t>
            </a:r>
            <a:endParaRPr/>
          </a:p>
        </p:txBody>
      </p:sp>
      <p:pic>
        <p:nvPicPr>
          <p:cNvPr id="3026" name="Google Shape;3026;p217"/>
          <p:cNvPicPr preferRelativeResize="0">
            <a:picLocks noGrp="1"/>
          </p:cNvPicPr>
          <p:nvPr>
            <p:ph type="pic" idx="13"/>
          </p:nvPr>
        </p:nvPicPr>
        <p:blipFill rotWithShape="1">
          <a:blip r:embed="rId6">
            <a:alphaModFix/>
          </a:blip>
          <a:srcRect l="10993" r="10985"/>
          <a:stretch/>
        </p:blipFill>
        <p:spPr>
          <a:xfrm>
            <a:off x="9696811" y="1644502"/>
            <a:ext cx="1737900" cy="1737900"/>
          </a:xfrm>
          <a:prstGeom prst="ellipse">
            <a:avLst/>
          </a:prstGeom>
        </p:spPr>
      </p:pic>
      <p:sp>
        <p:nvSpPr>
          <p:cNvPr id="3027" name="Google Shape;3027;p217"/>
          <p:cNvSpPr txBox="1">
            <a:spLocks noGrp="1"/>
          </p:cNvSpPr>
          <p:nvPr>
            <p:ph type="subTitle" idx="15"/>
          </p:nvPr>
        </p:nvSpPr>
        <p:spPr>
          <a:xfrm>
            <a:off x="9424550" y="3726742"/>
            <a:ext cx="2354700" cy="2364900"/>
          </a:xfrm>
          <a:prstGeom prst="rect">
            <a:avLst/>
          </a:prstGeom>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US"/>
              <a:t>Blood pressure monitor will be sent to the member’s home with instructions on how to connect the device to the app</a:t>
            </a:r>
            <a:endParaRPr/>
          </a:p>
          <a:p>
            <a:pPr marL="0" lvl="0" indent="0" algn="ctr" rtl="0">
              <a:lnSpc>
                <a:spcPct val="115000"/>
              </a:lnSpc>
              <a:spcBef>
                <a:spcPts val="1300"/>
              </a:spcBef>
              <a:spcAft>
                <a:spcPts val="0"/>
              </a:spcAft>
              <a:buNone/>
            </a:pPr>
            <a:r>
              <a:rPr lang="en-US" i="1"/>
              <a:t>Member must log in to app to receive monitor</a:t>
            </a:r>
            <a:endParaRPr i="1"/>
          </a:p>
          <a:p>
            <a:pPr marL="0" lvl="0" indent="0" algn="ctr" rtl="0">
              <a:lnSpc>
                <a:spcPct val="115000"/>
              </a:lnSpc>
              <a:spcBef>
                <a:spcPts val="1300"/>
              </a:spcBef>
              <a:spcAft>
                <a:spcPts val="1300"/>
              </a:spcAft>
              <a:buNone/>
            </a:pPr>
            <a:endParaRPr/>
          </a:p>
        </p:txBody>
      </p:sp>
      <p:sp>
        <p:nvSpPr>
          <p:cNvPr id="3028" name="Google Shape;3028;p217"/>
          <p:cNvSpPr txBox="1">
            <a:spLocks noGrp="1"/>
          </p:cNvSpPr>
          <p:nvPr>
            <p:ph type="subTitle" idx="5"/>
          </p:nvPr>
        </p:nvSpPr>
        <p:spPr>
          <a:xfrm>
            <a:off x="3365495" y="3726753"/>
            <a:ext cx="2354700" cy="595800"/>
          </a:xfrm>
          <a:prstGeom prst="rect">
            <a:avLst/>
          </a:prstGeom>
        </p:spPr>
        <p:txBody>
          <a:bodyPr spcFirstLastPara="1" wrap="square" lIns="0" tIns="0" rIns="0" bIns="0" anchor="t" anchorCtr="0">
            <a:normAutofit/>
          </a:bodyPr>
          <a:lstStyle/>
          <a:p>
            <a:pPr marL="0" lvl="0" indent="0" algn="ctr" rtl="0">
              <a:lnSpc>
                <a:spcPct val="115000"/>
              </a:lnSpc>
              <a:spcBef>
                <a:spcPts val="0"/>
              </a:spcBef>
              <a:spcAft>
                <a:spcPts val="1300"/>
              </a:spcAft>
              <a:buNone/>
            </a:pPr>
            <a:r>
              <a:rPr lang="en-US"/>
              <a:t>Hello Heart confirms program eligibility in two steps: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2"/>
        <p:cNvGrpSpPr/>
        <p:nvPr/>
      </p:nvGrpSpPr>
      <p:grpSpPr>
        <a:xfrm>
          <a:off x="0" y="0"/>
          <a:ext cx="0" cy="0"/>
          <a:chOff x="0" y="0"/>
          <a:chExt cx="0" cy="0"/>
        </a:xfrm>
      </p:grpSpPr>
      <p:sp>
        <p:nvSpPr>
          <p:cNvPr id="3033" name="Google Shape;3033;p218"/>
          <p:cNvSpPr txBox="1">
            <a:spLocks noGrp="1"/>
          </p:cNvSpPr>
          <p:nvPr>
            <p:ph type="title" idx="2"/>
          </p:nvPr>
        </p:nvSpPr>
        <p:spPr>
          <a:xfrm>
            <a:off x="415600" y="398067"/>
            <a:ext cx="10124100" cy="524700"/>
          </a:xfrm>
          <a:prstGeom prst="rect">
            <a:avLst/>
          </a:prstGeom>
        </p:spPr>
        <p:txBody>
          <a:bodyPr spcFirstLastPara="1" wrap="square" lIns="0" tIns="0" rIns="0" bIns="0" anchor="b" anchorCtr="0">
            <a:noAutofit/>
          </a:bodyPr>
          <a:lstStyle/>
          <a:p>
            <a:pPr marL="0" lvl="0" indent="0" algn="l" rtl="0">
              <a:spcBef>
                <a:spcPts val="0"/>
              </a:spcBef>
              <a:spcAft>
                <a:spcPts val="0"/>
              </a:spcAft>
              <a:buSzPts val="1300"/>
              <a:buNone/>
            </a:pPr>
            <a:r>
              <a:rPr lang="en-US" sz="3000"/>
              <a:t>Program Details</a:t>
            </a:r>
            <a:endParaRPr sz="3000"/>
          </a:p>
        </p:txBody>
      </p:sp>
      <p:pic>
        <p:nvPicPr>
          <p:cNvPr id="3034" name="Google Shape;3034;p218"/>
          <p:cNvPicPr preferRelativeResize="0"/>
          <p:nvPr/>
        </p:nvPicPr>
        <p:blipFill>
          <a:blip r:embed="rId3">
            <a:alphaModFix/>
          </a:blip>
          <a:stretch>
            <a:fillRect/>
          </a:stretch>
        </p:blipFill>
        <p:spPr>
          <a:xfrm>
            <a:off x="6345301" y="1708600"/>
            <a:ext cx="4956327" cy="4956327"/>
          </a:xfrm>
          <a:prstGeom prst="rect">
            <a:avLst/>
          </a:prstGeom>
          <a:noFill/>
          <a:ln>
            <a:noFill/>
          </a:ln>
        </p:spPr>
      </p:pic>
      <p:sp>
        <p:nvSpPr>
          <p:cNvPr id="3035" name="Google Shape;3035;p218"/>
          <p:cNvSpPr txBox="1"/>
          <p:nvPr/>
        </p:nvSpPr>
        <p:spPr>
          <a:xfrm>
            <a:off x="1616401" y="3965400"/>
            <a:ext cx="3687000" cy="10305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None/>
            </a:pPr>
            <a:r>
              <a:rPr lang="en-US" sz="1600">
                <a:solidFill>
                  <a:srgbClr val="F72246"/>
                </a:solidFill>
                <a:highlight>
                  <a:srgbClr val="FFFFFF"/>
                </a:highlight>
                <a:latin typeface="Lato Black"/>
                <a:ea typeface="Lato Black"/>
                <a:cs typeface="Lato Black"/>
                <a:sym typeface="Lato Black"/>
              </a:rPr>
              <a:t>App Based Program</a:t>
            </a:r>
            <a:endParaRPr sz="1600">
              <a:solidFill>
                <a:srgbClr val="F72246"/>
              </a:solidFill>
              <a:highlight>
                <a:srgbClr val="FFFFFF"/>
              </a:highlight>
              <a:latin typeface="Lato Black"/>
              <a:ea typeface="Lato Black"/>
              <a:cs typeface="Lato Black"/>
              <a:sym typeface="Lato Black"/>
            </a:endParaRPr>
          </a:p>
          <a:p>
            <a:pPr marL="0" lvl="0" indent="0" algn="l" rtl="0">
              <a:spcBef>
                <a:spcPts val="500"/>
              </a:spcBef>
              <a:spcAft>
                <a:spcPts val="500"/>
              </a:spcAft>
              <a:buNone/>
            </a:pPr>
            <a:r>
              <a:rPr lang="en-US" sz="1600">
                <a:highlight>
                  <a:srgbClr val="FFFFFF"/>
                </a:highlight>
                <a:latin typeface="Lato"/>
                <a:ea typeface="Lato"/>
                <a:cs typeface="Lato"/>
                <a:sym typeface="Lato"/>
              </a:rPr>
              <a:t>Members must have access to a smartphone to participate</a:t>
            </a:r>
            <a:endParaRPr sz="1600">
              <a:highlight>
                <a:srgbClr val="FFFFFF"/>
              </a:highlight>
              <a:latin typeface="Lato"/>
              <a:ea typeface="Lato"/>
              <a:cs typeface="Lato"/>
              <a:sym typeface="Lato"/>
            </a:endParaRPr>
          </a:p>
        </p:txBody>
      </p:sp>
      <p:sp>
        <p:nvSpPr>
          <p:cNvPr id="3036" name="Google Shape;3036;p218"/>
          <p:cNvSpPr txBox="1"/>
          <p:nvPr/>
        </p:nvSpPr>
        <p:spPr>
          <a:xfrm>
            <a:off x="1616406" y="1600200"/>
            <a:ext cx="4082400" cy="10305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None/>
            </a:pPr>
            <a:r>
              <a:rPr lang="en-US" sz="1600">
                <a:solidFill>
                  <a:srgbClr val="F72246"/>
                </a:solidFill>
                <a:highlight>
                  <a:srgbClr val="FFFFFF"/>
                </a:highlight>
                <a:latin typeface="Lato Black"/>
                <a:ea typeface="Lato Black"/>
                <a:cs typeface="Lato Black"/>
                <a:sym typeface="Lato Black"/>
              </a:rPr>
              <a:t>Launch Date</a:t>
            </a:r>
            <a:endParaRPr sz="1600">
              <a:solidFill>
                <a:srgbClr val="F72246"/>
              </a:solidFill>
              <a:highlight>
                <a:srgbClr val="FFFFFF"/>
              </a:highlight>
              <a:latin typeface="Lato Black"/>
              <a:ea typeface="Lato Black"/>
              <a:cs typeface="Lato Black"/>
              <a:sym typeface="Lato Black"/>
            </a:endParaRPr>
          </a:p>
          <a:p>
            <a:pPr marL="0" lvl="0" indent="0" algn="l" rtl="0">
              <a:lnSpc>
                <a:spcPct val="115000"/>
              </a:lnSpc>
              <a:spcBef>
                <a:spcPts val="500"/>
              </a:spcBef>
              <a:spcAft>
                <a:spcPts val="500"/>
              </a:spcAft>
              <a:buNone/>
            </a:pPr>
            <a:r>
              <a:rPr lang="en-US" sz="1600">
                <a:latin typeface="Lato"/>
                <a:ea typeface="Lato"/>
                <a:cs typeface="Lato"/>
                <a:sym typeface="Lato"/>
              </a:rPr>
              <a:t>February 1, 2024</a:t>
            </a:r>
            <a:endParaRPr sz="1600">
              <a:solidFill>
                <a:srgbClr val="132535"/>
              </a:solidFill>
              <a:latin typeface="Lato"/>
              <a:ea typeface="Lato"/>
              <a:cs typeface="Lato"/>
              <a:sym typeface="Lato"/>
            </a:endParaRPr>
          </a:p>
        </p:txBody>
      </p:sp>
      <p:sp>
        <p:nvSpPr>
          <p:cNvPr id="3037" name="Google Shape;3037;p218"/>
          <p:cNvSpPr txBox="1"/>
          <p:nvPr/>
        </p:nvSpPr>
        <p:spPr>
          <a:xfrm>
            <a:off x="1616400" y="2756825"/>
            <a:ext cx="3687000" cy="10305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None/>
            </a:pPr>
            <a:r>
              <a:rPr lang="en-US" sz="1600">
                <a:solidFill>
                  <a:srgbClr val="F72246"/>
                </a:solidFill>
                <a:highlight>
                  <a:srgbClr val="FFFFFF"/>
                </a:highlight>
                <a:latin typeface="Lato Black"/>
                <a:ea typeface="Lato Black"/>
                <a:cs typeface="Lato Black"/>
                <a:sym typeface="Lato Black"/>
              </a:rPr>
              <a:t>Eligibility</a:t>
            </a:r>
            <a:endParaRPr sz="1600">
              <a:solidFill>
                <a:srgbClr val="F72246"/>
              </a:solidFill>
              <a:highlight>
                <a:srgbClr val="FFFFFF"/>
              </a:highlight>
              <a:latin typeface="Lato Black"/>
              <a:ea typeface="Lato Black"/>
              <a:cs typeface="Lato Black"/>
              <a:sym typeface="Lato Black"/>
            </a:endParaRPr>
          </a:p>
          <a:p>
            <a:pPr marL="0" lvl="0" indent="0" algn="l" rtl="0">
              <a:spcBef>
                <a:spcPts val="500"/>
              </a:spcBef>
              <a:spcAft>
                <a:spcPts val="500"/>
              </a:spcAft>
              <a:buNone/>
            </a:pPr>
            <a:r>
              <a:rPr lang="en-US" sz="1600">
                <a:highlight>
                  <a:srgbClr val="FFFFFF"/>
                </a:highlight>
                <a:latin typeface="Lato"/>
                <a:ea typeface="Lato"/>
                <a:cs typeface="Lato"/>
                <a:sym typeface="Lato"/>
              </a:rPr>
              <a:t>Employees and adult dependents covered </a:t>
            </a:r>
            <a:r>
              <a:rPr lang="en-US" sz="1600">
                <a:latin typeface="Lato"/>
                <a:ea typeface="Lato"/>
                <a:cs typeface="Lato"/>
                <a:sym typeface="Lato"/>
              </a:rPr>
              <a:t>by an Anthem medical plan</a:t>
            </a:r>
            <a:endParaRPr sz="1600">
              <a:solidFill>
                <a:srgbClr val="132535"/>
              </a:solidFill>
              <a:latin typeface="Lato"/>
              <a:ea typeface="Lato"/>
              <a:cs typeface="Lato"/>
              <a:sym typeface="Lato"/>
            </a:endParaRPr>
          </a:p>
        </p:txBody>
      </p:sp>
      <p:pic>
        <p:nvPicPr>
          <p:cNvPr id="3038" name="Google Shape;3038;p218"/>
          <p:cNvPicPr preferRelativeResize="0"/>
          <p:nvPr/>
        </p:nvPicPr>
        <p:blipFill>
          <a:blip r:embed="rId4">
            <a:alphaModFix/>
          </a:blip>
          <a:stretch>
            <a:fillRect/>
          </a:stretch>
        </p:blipFill>
        <p:spPr>
          <a:xfrm>
            <a:off x="634134" y="2756834"/>
            <a:ext cx="604425" cy="604425"/>
          </a:xfrm>
          <a:prstGeom prst="rect">
            <a:avLst/>
          </a:prstGeom>
          <a:noFill/>
          <a:ln>
            <a:noFill/>
          </a:ln>
        </p:spPr>
      </p:pic>
      <p:pic>
        <p:nvPicPr>
          <p:cNvPr id="3039" name="Google Shape;3039;p218"/>
          <p:cNvPicPr preferRelativeResize="0"/>
          <p:nvPr/>
        </p:nvPicPr>
        <p:blipFill>
          <a:blip r:embed="rId5">
            <a:alphaModFix/>
          </a:blip>
          <a:stretch>
            <a:fillRect/>
          </a:stretch>
        </p:blipFill>
        <p:spPr>
          <a:xfrm>
            <a:off x="586247" y="4065263"/>
            <a:ext cx="700200" cy="700200"/>
          </a:xfrm>
          <a:prstGeom prst="rect">
            <a:avLst/>
          </a:prstGeom>
          <a:noFill/>
          <a:ln>
            <a:noFill/>
          </a:ln>
        </p:spPr>
      </p:pic>
      <p:pic>
        <p:nvPicPr>
          <p:cNvPr id="3040" name="Google Shape;3040;p218"/>
          <p:cNvPicPr preferRelativeResize="0"/>
          <p:nvPr/>
        </p:nvPicPr>
        <p:blipFill>
          <a:blip r:embed="rId6">
            <a:alphaModFix/>
          </a:blip>
          <a:stretch>
            <a:fillRect/>
          </a:stretch>
        </p:blipFill>
        <p:spPr>
          <a:xfrm>
            <a:off x="607997" y="1600200"/>
            <a:ext cx="656700" cy="656700"/>
          </a:xfrm>
          <a:prstGeom prst="rect">
            <a:avLst/>
          </a:prstGeom>
          <a:noFill/>
          <a:ln>
            <a:noFill/>
          </a:ln>
        </p:spPr>
      </p:pic>
      <p:sp>
        <p:nvSpPr>
          <p:cNvPr id="3041" name="Google Shape;3041;p218"/>
          <p:cNvSpPr txBox="1"/>
          <p:nvPr/>
        </p:nvSpPr>
        <p:spPr>
          <a:xfrm>
            <a:off x="1616401" y="5289725"/>
            <a:ext cx="3687000" cy="1030500"/>
          </a:xfrm>
          <a:prstGeom prst="rect">
            <a:avLst/>
          </a:prstGeom>
          <a:noFill/>
          <a:ln>
            <a:noFill/>
          </a:ln>
        </p:spPr>
        <p:txBody>
          <a:bodyPr spcFirstLastPara="1" wrap="square" lIns="0" tIns="0" rIns="0" bIns="0" anchor="t" anchorCtr="0">
            <a:normAutofit/>
          </a:bodyPr>
          <a:lstStyle/>
          <a:p>
            <a:pPr marL="0" lvl="0" indent="0" algn="l" rtl="0">
              <a:lnSpc>
                <a:spcPct val="115000"/>
              </a:lnSpc>
              <a:spcBef>
                <a:spcPts val="0"/>
              </a:spcBef>
              <a:spcAft>
                <a:spcPts val="0"/>
              </a:spcAft>
              <a:buNone/>
            </a:pPr>
            <a:r>
              <a:rPr lang="en-US" sz="1600">
                <a:solidFill>
                  <a:srgbClr val="F72246"/>
                </a:solidFill>
                <a:highlight>
                  <a:srgbClr val="FFFFFF"/>
                </a:highlight>
                <a:latin typeface="Lato Black"/>
                <a:ea typeface="Lato Black"/>
                <a:cs typeface="Lato Black"/>
                <a:sym typeface="Lato Black"/>
              </a:rPr>
              <a:t>Communication Strategy</a:t>
            </a:r>
            <a:endParaRPr sz="1600">
              <a:solidFill>
                <a:srgbClr val="F72246"/>
              </a:solidFill>
              <a:highlight>
                <a:srgbClr val="FFFFFF"/>
              </a:highlight>
              <a:latin typeface="Lato Black"/>
              <a:ea typeface="Lato Black"/>
              <a:cs typeface="Lato Black"/>
              <a:sym typeface="Lato Black"/>
            </a:endParaRPr>
          </a:p>
          <a:p>
            <a:pPr marL="0" lvl="0" indent="0" algn="l" rtl="0">
              <a:spcBef>
                <a:spcPts val="500"/>
              </a:spcBef>
              <a:spcAft>
                <a:spcPts val="500"/>
              </a:spcAft>
              <a:buNone/>
            </a:pPr>
            <a:r>
              <a:rPr lang="en-US" sz="1600">
                <a:highlight>
                  <a:srgbClr val="FFFFFF"/>
                </a:highlight>
                <a:latin typeface="Lato"/>
                <a:ea typeface="Lato"/>
                <a:cs typeface="Lato"/>
                <a:sym typeface="Lato"/>
              </a:rPr>
              <a:t>Hello Heart-sponsored communication package to support ongoing participation</a:t>
            </a:r>
            <a:endParaRPr sz="1600">
              <a:highlight>
                <a:srgbClr val="FFFFFF"/>
              </a:highlight>
              <a:latin typeface="Lato"/>
              <a:ea typeface="Lato"/>
              <a:cs typeface="Lato"/>
              <a:sym typeface="Lato"/>
            </a:endParaRPr>
          </a:p>
        </p:txBody>
      </p:sp>
      <p:pic>
        <p:nvPicPr>
          <p:cNvPr id="3042" name="Google Shape;3042;p218"/>
          <p:cNvPicPr preferRelativeResize="0"/>
          <p:nvPr/>
        </p:nvPicPr>
        <p:blipFill>
          <a:blip r:embed="rId7">
            <a:alphaModFix/>
          </a:blip>
          <a:stretch>
            <a:fillRect/>
          </a:stretch>
        </p:blipFill>
        <p:spPr>
          <a:xfrm>
            <a:off x="570497" y="5346374"/>
            <a:ext cx="731700" cy="731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6"/>
        <p:cNvGrpSpPr/>
        <p:nvPr/>
      </p:nvGrpSpPr>
      <p:grpSpPr>
        <a:xfrm>
          <a:off x="0" y="0"/>
          <a:ext cx="0" cy="0"/>
          <a:chOff x="0" y="0"/>
          <a:chExt cx="0" cy="0"/>
        </a:xfrm>
      </p:grpSpPr>
      <p:sp>
        <p:nvSpPr>
          <p:cNvPr id="3047" name="Google Shape;3047;p219"/>
          <p:cNvSpPr txBox="1">
            <a:spLocks noGrp="1"/>
          </p:cNvSpPr>
          <p:nvPr>
            <p:ph type="title"/>
          </p:nvPr>
        </p:nvSpPr>
        <p:spPr>
          <a:xfrm>
            <a:off x="415600" y="398067"/>
            <a:ext cx="10124100" cy="524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Ongoing Usage - Members Will:</a:t>
            </a:r>
            <a:endParaRPr/>
          </a:p>
        </p:txBody>
      </p:sp>
      <p:pic>
        <p:nvPicPr>
          <p:cNvPr id="3048" name="Google Shape;3048;p219"/>
          <p:cNvPicPr preferRelativeResize="0"/>
          <p:nvPr/>
        </p:nvPicPr>
        <p:blipFill rotWithShape="1">
          <a:blip r:embed="rId3">
            <a:alphaModFix/>
          </a:blip>
          <a:srcRect/>
          <a:stretch/>
        </p:blipFill>
        <p:spPr>
          <a:xfrm>
            <a:off x="8940129" y="2267450"/>
            <a:ext cx="1772942" cy="3598638"/>
          </a:xfrm>
          <a:prstGeom prst="rect">
            <a:avLst/>
          </a:prstGeom>
          <a:noFill/>
          <a:ln>
            <a:noFill/>
          </a:ln>
          <a:effectLst>
            <a:reflection stA="13000" endPos="21000" fadeDir="5400012" sy="-100000" algn="bl" rotWithShape="0"/>
          </a:effectLst>
        </p:spPr>
      </p:pic>
      <p:sp>
        <p:nvSpPr>
          <p:cNvPr id="3049" name="Google Shape;3049;p219"/>
          <p:cNvSpPr/>
          <p:nvPr/>
        </p:nvSpPr>
        <p:spPr>
          <a:xfrm>
            <a:off x="5390029" y="1704067"/>
            <a:ext cx="1872300" cy="379500"/>
          </a:xfrm>
          <a:prstGeom prst="roundRect">
            <a:avLst>
              <a:gd name="adj" fmla="val 18182"/>
            </a:avLst>
          </a:prstGeom>
          <a:solidFill>
            <a:schemeClr val="accent2"/>
          </a:solidFill>
          <a:ln>
            <a:noFill/>
          </a:ln>
          <a:effectLst>
            <a:outerShdw blurRad="57150" dist="76200" dir="3600000" algn="bl" rotWithShape="0">
              <a:srgbClr val="000000">
                <a:alpha val="980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en-US" sz="2100" b="1">
                <a:solidFill>
                  <a:schemeClr val="lt1"/>
                </a:solidFill>
                <a:latin typeface="Lato"/>
                <a:ea typeface="Lato"/>
                <a:cs typeface="Lato"/>
                <a:sym typeface="Lato"/>
              </a:rPr>
              <a:t>Understand</a:t>
            </a:r>
            <a:endParaRPr sz="2000" b="1" i="0" u="none" strike="noStrike" cap="none">
              <a:solidFill>
                <a:schemeClr val="lt1"/>
              </a:solidFill>
              <a:latin typeface="Lato"/>
              <a:ea typeface="Lato"/>
              <a:cs typeface="Lato"/>
              <a:sym typeface="Lato"/>
            </a:endParaRPr>
          </a:p>
        </p:txBody>
      </p:sp>
      <p:sp>
        <p:nvSpPr>
          <p:cNvPr id="3050" name="Google Shape;3050;p219"/>
          <p:cNvSpPr/>
          <p:nvPr/>
        </p:nvSpPr>
        <p:spPr>
          <a:xfrm>
            <a:off x="1632584" y="1704067"/>
            <a:ext cx="1820100" cy="379500"/>
          </a:xfrm>
          <a:prstGeom prst="roundRect">
            <a:avLst>
              <a:gd name="adj" fmla="val 12884"/>
            </a:avLst>
          </a:prstGeom>
          <a:solidFill>
            <a:srgbClr val="1D9696"/>
          </a:solidFill>
          <a:ln>
            <a:noFill/>
          </a:ln>
          <a:effectLst>
            <a:outerShdw blurRad="57150" dist="76200" dir="3600000" algn="bl" rotWithShape="0">
              <a:srgbClr val="000000">
                <a:alpha val="980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en-US" sz="2100" b="1" i="0" u="none" strike="noStrike" cap="none">
                <a:solidFill>
                  <a:schemeClr val="lt1"/>
                </a:solidFill>
                <a:latin typeface="Lato"/>
                <a:ea typeface="Lato"/>
                <a:cs typeface="Lato"/>
                <a:sym typeface="Lato"/>
              </a:rPr>
              <a:t>Track</a:t>
            </a:r>
            <a:endParaRPr sz="2000" b="1" i="0" u="none" strike="noStrike" cap="none">
              <a:solidFill>
                <a:schemeClr val="lt1"/>
              </a:solidFill>
              <a:latin typeface="Lato"/>
              <a:ea typeface="Lato"/>
              <a:cs typeface="Lato"/>
              <a:sym typeface="Lato"/>
            </a:endParaRPr>
          </a:p>
        </p:txBody>
      </p:sp>
      <p:sp>
        <p:nvSpPr>
          <p:cNvPr id="3051" name="Google Shape;3051;p219"/>
          <p:cNvSpPr/>
          <p:nvPr/>
        </p:nvSpPr>
        <p:spPr>
          <a:xfrm>
            <a:off x="8916549" y="1704067"/>
            <a:ext cx="1820100" cy="379500"/>
          </a:xfrm>
          <a:prstGeom prst="roundRect">
            <a:avLst>
              <a:gd name="adj" fmla="val 19995"/>
            </a:avLst>
          </a:prstGeom>
          <a:solidFill>
            <a:schemeClr val="accent3"/>
          </a:solidFill>
          <a:ln>
            <a:noFill/>
          </a:ln>
          <a:effectLst>
            <a:outerShdw blurRad="57150" dist="76200" dir="3600000" algn="bl" rotWithShape="0">
              <a:srgbClr val="000000">
                <a:alpha val="9800"/>
              </a:srgbClr>
            </a:outerShdw>
          </a:effectLst>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en-US" sz="2100" b="1">
                <a:solidFill>
                  <a:schemeClr val="lt1"/>
                </a:solidFill>
                <a:latin typeface="Lato"/>
                <a:ea typeface="Lato"/>
                <a:cs typeface="Lato"/>
                <a:sym typeface="Lato"/>
              </a:rPr>
              <a:t>Control</a:t>
            </a:r>
            <a:endParaRPr sz="2000" b="1" i="0" u="none" strike="noStrike" cap="none">
              <a:solidFill>
                <a:schemeClr val="lt1"/>
              </a:solidFill>
              <a:latin typeface="Lato"/>
              <a:ea typeface="Lato"/>
              <a:cs typeface="Lato"/>
              <a:sym typeface="Lato"/>
            </a:endParaRPr>
          </a:p>
        </p:txBody>
      </p:sp>
      <p:pic>
        <p:nvPicPr>
          <p:cNvPr id="3052" name="Google Shape;3052;p219"/>
          <p:cNvPicPr preferRelativeResize="0"/>
          <p:nvPr/>
        </p:nvPicPr>
        <p:blipFill>
          <a:blip r:embed="rId4">
            <a:alphaModFix/>
          </a:blip>
          <a:stretch>
            <a:fillRect/>
          </a:stretch>
        </p:blipFill>
        <p:spPr>
          <a:xfrm>
            <a:off x="5439717" y="2292486"/>
            <a:ext cx="1772925" cy="3549958"/>
          </a:xfrm>
          <a:prstGeom prst="rect">
            <a:avLst/>
          </a:prstGeom>
          <a:noFill/>
          <a:ln>
            <a:noFill/>
          </a:ln>
          <a:effectLst>
            <a:reflection stA="10000" endPos="30000" dist="38100" dir="5400000" fadeDir="5400012" sy="-100000" algn="bl" rotWithShape="0"/>
          </a:effectLst>
        </p:spPr>
      </p:pic>
      <p:pic>
        <p:nvPicPr>
          <p:cNvPr id="3053" name="Google Shape;3053;p219"/>
          <p:cNvPicPr preferRelativeResize="0"/>
          <p:nvPr/>
        </p:nvPicPr>
        <p:blipFill rotWithShape="1">
          <a:blip r:embed="rId5">
            <a:alphaModFix/>
          </a:blip>
          <a:srcRect l="14127" t="12273" r="15375"/>
          <a:stretch/>
        </p:blipFill>
        <p:spPr>
          <a:xfrm>
            <a:off x="830301" y="2395100"/>
            <a:ext cx="3424425" cy="35986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89"/>
        <p:cNvGrpSpPr/>
        <p:nvPr/>
      </p:nvGrpSpPr>
      <p:grpSpPr>
        <a:xfrm>
          <a:off x="0" y="0"/>
          <a:ext cx="0" cy="0"/>
          <a:chOff x="0" y="0"/>
          <a:chExt cx="0" cy="0"/>
        </a:xfrm>
      </p:grpSpPr>
      <p:sp>
        <p:nvSpPr>
          <p:cNvPr id="2590" name="Google Shape;2590;p202"/>
          <p:cNvSpPr/>
          <p:nvPr/>
        </p:nvSpPr>
        <p:spPr>
          <a:xfrm>
            <a:off x="354000" y="3438075"/>
            <a:ext cx="11838000" cy="3420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91" name="Google Shape;2591;p202"/>
          <p:cNvPicPr preferRelativeResize="0"/>
          <p:nvPr/>
        </p:nvPicPr>
        <p:blipFill>
          <a:blip r:embed="rId3">
            <a:alphaModFix/>
          </a:blip>
          <a:stretch>
            <a:fillRect/>
          </a:stretch>
        </p:blipFill>
        <p:spPr>
          <a:xfrm>
            <a:off x="9026250" y="4633175"/>
            <a:ext cx="1276350" cy="1171575"/>
          </a:xfrm>
          <a:prstGeom prst="rect">
            <a:avLst/>
          </a:prstGeom>
          <a:noFill/>
          <a:ln>
            <a:noFill/>
          </a:ln>
        </p:spPr>
      </p:pic>
      <p:pic>
        <p:nvPicPr>
          <p:cNvPr id="2592" name="Google Shape;2592;p202"/>
          <p:cNvPicPr preferRelativeResize="0"/>
          <p:nvPr/>
        </p:nvPicPr>
        <p:blipFill>
          <a:blip r:embed="rId4">
            <a:alphaModFix/>
          </a:blip>
          <a:stretch>
            <a:fillRect/>
          </a:stretch>
        </p:blipFill>
        <p:spPr>
          <a:xfrm>
            <a:off x="7704000" y="1214775"/>
            <a:ext cx="1440000" cy="1321799"/>
          </a:xfrm>
          <a:prstGeom prst="rect">
            <a:avLst/>
          </a:prstGeom>
          <a:noFill/>
          <a:ln>
            <a:noFill/>
          </a:ln>
        </p:spPr>
      </p:pic>
      <p:sp>
        <p:nvSpPr>
          <p:cNvPr id="2593" name="Google Shape;2593;p202"/>
          <p:cNvSpPr txBox="1">
            <a:spLocks noGrp="1"/>
          </p:cNvSpPr>
          <p:nvPr>
            <p:ph type="title"/>
          </p:nvPr>
        </p:nvSpPr>
        <p:spPr>
          <a:xfrm>
            <a:off x="647225" y="18075"/>
            <a:ext cx="4491000" cy="3420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800"/>
              <a:buFont typeface="Arial"/>
              <a:buNone/>
            </a:pPr>
            <a:r>
              <a:rPr lang="en-US"/>
              <a:t>Healthcare costs</a:t>
            </a:r>
            <a:r>
              <a:rPr lang="en-US">
                <a:solidFill>
                  <a:schemeClr val="dk2"/>
                </a:solidFill>
                <a:latin typeface="Lato"/>
                <a:ea typeface="Lato"/>
                <a:cs typeface="Lato"/>
                <a:sym typeface="Lato"/>
              </a:rPr>
              <a:t> </a:t>
            </a:r>
            <a:br>
              <a:rPr lang="en-US">
                <a:solidFill>
                  <a:schemeClr val="dk2"/>
                </a:solidFill>
                <a:latin typeface="Lato"/>
                <a:ea typeface="Lato"/>
                <a:cs typeface="Lato"/>
                <a:sym typeface="Lato"/>
              </a:rPr>
            </a:br>
            <a:r>
              <a:rPr lang="en-US">
                <a:solidFill>
                  <a:schemeClr val="dk2"/>
                </a:solidFill>
                <a:latin typeface="Lato"/>
                <a:ea typeface="Lato"/>
                <a:cs typeface="Lato"/>
                <a:sym typeface="Lato"/>
              </a:rPr>
              <a:t>continue to skyrocket.</a:t>
            </a:r>
            <a:endParaRPr>
              <a:solidFill>
                <a:schemeClr val="dk2"/>
              </a:solidFill>
              <a:latin typeface="Lato"/>
              <a:ea typeface="Lato"/>
              <a:cs typeface="Lato"/>
              <a:sym typeface="Lato"/>
            </a:endParaRPr>
          </a:p>
        </p:txBody>
      </p:sp>
      <p:sp>
        <p:nvSpPr>
          <p:cNvPr id="2594" name="Google Shape;2594;p202"/>
          <p:cNvSpPr txBox="1">
            <a:spLocks noGrp="1"/>
          </p:cNvSpPr>
          <p:nvPr>
            <p:ph type="title"/>
          </p:nvPr>
        </p:nvSpPr>
        <p:spPr>
          <a:xfrm>
            <a:off x="655325" y="3438075"/>
            <a:ext cx="4474800" cy="3420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2"/>
                </a:solidFill>
                <a:latin typeface="Lato"/>
                <a:ea typeface="Lato"/>
                <a:cs typeface="Lato"/>
                <a:sym typeface="Lato"/>
              </a:rPr>
              <a:t>And your members still </a:t>
            </a:r>
            <a:r>
              <a:rPr lang="en-US"/>
              <a:t>struggle</a:t>
            </a:r>
            <a:r>
              <a:rPr lang="en-US">
                <a:solidFill>
                  <a:schemeClr val="dk2"/>
                </a:solidFill>
                <a:latin typeface="Lato"/>
                <a:ea typeface="Lato"/>
                <a:cs typeface="Lato"/>
                <a:sym typeface="Lato"/>
              </a:rPr>
              <a:t> with their </a:t>
            </a:r>
            <a:r>
              <a:rPr lang="en-US"/>
              <a:t>health.</a:t>
            </a:r>
            <a:endParaRPr/>
          </a:p>
        </p:txBody>
      </p:sp>
      <p:sp>
        <p:nvSpPr>
          <p:cNvPr id="2595" name="Google Shape;2595;p202"/>
          <p:cNvSpPr/>
          <p:nvPr/>
        </p:nvSpPr>
        <p:spPr>
          <a:xfrm flipH="1">
            <a:off x="888" y="0"/>
            <a:ext cx="3531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grpSp>
        <p:nvGrpSpPr>
          <p:cNvPr id="2596" name="Google Shape;2596;p202"/>
          <p:cNvGrpSpPr/>
          <p:nvPr/>
        </p:nvGrpSpPr>
        <p:grpSpPr>
          <a:xfrm>
            <a:off x="4751600" y="165675"/>
            <a:ext cx="2463000" cy="3124800"/>
            <a:chOff x="6083700" y="313275"/>
            <a:chExt cx="2463000" cy="3124800"/>
          </a:xfrm>
        </p:grpSpPr>
        <p:sp>
          <p:nvSpPr>
            <p:cNvPr id="2597" name="Google Shape;2597;p202"/>
            <p:cNvSpPr/>
            <p:nvPr/>
          </p:nvSpPr>
          <p:spPr>
            <a:xfrm>
              <a:off x="6083700" y="313275"/>
              <a:ext cx="2463000" cy="3124800"/>
            </a:xfrm>
            <a:prstGeom prst="roundRect">
              <a:avLst>
                <a:gd name="adj" fmla="val 3574"/>
              </a:avLst>
            </a:prstGeom>
            <a:solidFill>
              <a:schemeClr val="lt1"/>
            </a:solidFill>
            <a:ln w="9525" cap="flat" cmpd="sng">
              <a:solidFill>
                <a:srgbClr val="F3F3F3"/>
              </a:solidFill>
              <a:prstDash val="solid"/>
              <a:round/>
              <a:headEnd type="none" w="sm" len="sm"/>
              <a:tailEnd type="none" w="sm" len="sm"/>
            </a:ln>
            <a:effectLst>
              <a:outerShdw blurRad="185738" dist="66675" dir="396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8" name="Google Shape;2598;p202"/>
            <p:cNvGrpSpPr/>
            <p:nvPr/>
          </p:nvGrpSpPr>
          <p:grpSpPr>
            <a:xfrm>
              <a:off x="6135566" y="523592"/>
              <a:ext cx="2369409" cy="1711808"/>
              <a:chOff x="9234441" y="511342"/>
              <a:chExt cx="2369409" cy="1711808"/>
            </a:xfrm>
          </p:grpSpPr>
          <p:grpSp>
            <p:nvGrpSpPr>
              <p:cNvPr id="2599" name="Google Shape;2599;p202"/>
              <p:cNvGrpSpPr/>
              <p:nvPr/>
            </p:nvGrpSpPr>
            <p:grpSpPr>
              <a:xfrm>
                <a:off x="9234441" y="614550"/>
                <a:ext cx="2369409" cy="1608600"/>
                <a:chOff x="9234441" y="629575"/>
                <a:chExt cx="2369409" cy="1608600"/>
              </a:xfrm>
            </p:grpSpPr>
            <p:sp>
              <p:nvSpPr>
                <p:cNvPr id="2600" name="Google Shape;2600;p202"/>
                <p:cNvSpPr/>
                <p:nvPr/>
              </p:nvSpPr>
              <p:spPr>
                <a:xfrm>
                  <a:off x="9234450" y="629575"/>
                  <a:ext cx="2369400" cy="1608600"/>
                </a:xfrm>
                <a:prstGeom prst="rect">
                  <a:avLst/>
                </a:prstGeom>
                <a:solidFill>
                  <a:schemeClr val="lt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600"/>
                    <a:buFont typeface="Arial"/>
                    <a:buNone/>
                  </a:pPr>
                  <a:r>
                    <a:rPr lang="en-US" sz="2000" b="1">
                      <a:solidFill>
                        <a:schemeClr val="dk2"/>
                      </a:solidFill>
                      <a:latin typeface="Lato"/>
                      <a:ea typeface="Lato"/>
                      <a:cs typeface="Lato"/>
                      <a:sym typeface="Lato"/>
                    </a:rPr>
                    <a:t>My claim costs </a:t>
                  </a:r>
                  <a:endParaRPr sz="2000" b="1">
                    <a:solidFill>
                      <a:schemeClr val="dk2"/>
                    </a:solidFill>
                    <a:latin typeface="Lato"/>
                    <a:ea typeface="Lato"/>
                    <a:cs typeface="Lato"/>
                    <a:sym typeface="Lato"/>
                  </a:endParaRPr>
                </a:p>
                <a:p>
                  <a:pPr marL="0" lvl="0" indent="0" algn="ctr" rtl="0">
                    <a:lnSpc>
                      <a:spcPct val="90000"/>
                    </a:lnSpc>
                    <a:spcBef>
                      <a:spcPts val="0"/>
                    </a:spcBef>
                    <a:spcAft>
                      <a:spcPts val="0"/>
                    </a:spcAft>
                    <a:buClr>
                      <a:srgbClr val="000000"/>
                    </a:buClr>
                    <a:buSzPts val="1600"/>
                    <a:buFont typeface="Arial"/>
                    <a:buNone/>
                  </a:pPr>
                  <a:r>
                    <a:rPr lang="en-US" sz="2000" b="1">
                      <a:solidFill>
                        <a:schemeClr val="dk2"/>
                      </a:solidFill>
                      <a:latin typeface="Lato"/>
                      <a:ea typeface="Lato"/>
                      <a:cs typeface="Lato"/>
                      <a:sym typeface="Lato"/>
                    </a:rPr>
                    <a:t>keep rising.</a:t>
                  </a:r>
                  <a:endParaRPr sz="2000" b="1">
                    <a:solidFill>
                      <a:schemeClr val="dk2"/>
                    </a:solidFill>
                    <a:latin typeface="Lato"/>
                    <a:ea typeface="Lato"/>
                    <a:cs typeface="Lato"/>
                    <a:sym typeface="Lato"/>
                  </a:endParaRPr>
                </a:p>
                <a:p>
                  <a:pPr marL="0" marR="0" lvl="0" indent="0" algn="ctr" rtl="0">
                    <a:lnSpc>
                      <a:spcPct val="90000"/>
                    </a:lnSpc>
                    <a:spcBef>
                      <a:spcPts val="0"/>
                    </a:spcBef>
                    <a:spcAft>
                      <a:spcPts val="0"/>
                    </a:spcAft>
                    <a:buClr>
                      <a:srgbClr val="000000"/>
                    </a:buClr>
                    <a:buSzPts val="1600"/>
                    <a:buFont typeface="Arial"/>
                    <a:buNone/>
                  </a:pPr>
                  <a:endParaRPr sz="2000" b="1">
                    <a:solidFill>
                      <a:schemeClr val="dk2"/>
                    </a:solidFill>
                    <a:latin typeface="Lato"/>
                    <a:ea typeface="Lato"/>
                    <a:cs typeface="Lato"/>
                    <a:sym typeface="Lato"/>
                  </a:endParaRPr>
                </a:p>
              </p:txBody>
            </p:sp>
            <p:cxnSp>
              <p:nvCxnSpPr>
                <p:cNvPr id="2601" name="Google Shape;2601;p202"/>
                <p:cNvCxnSpPr/>
                <p:nvPr/>
              </p:nvCxnSpPr>
              <p:spPr>
                <a:xfrm>
                  <a:off x="9234441" y="629587"/>
                  <a:ext cx="2369400" cy="0"/>
                </a:xfrm>
                <a:prstGeom prst="straightConnector1">
                  <a:avLst/>
                </a:prstGeom>
                <a:noFill/>
                <a:ln w="38100" cap="flat" cmpd="sng">
                  <a:solidFill>
                    <a:schemeClr val="lt2"/>
                  </a:solidFill>
                  <a:prstDash val="solid"/>
                  <a:round/>
                  <a:headEnd type="none" w="sm" len="sm"/>
                  <a:tailEnd type="none" w="sm" len="sm"/>
                </a:ln>
              </p:spPr>
            </p:cxnSp>
          </p:grpSp>
          <p:sp>
            <p:nvSpPr>
              <p:cNvPr id="2602" name="Google Shape;2602;p202"/>
              <p:cNvSpPr/>
              <p:nvPr/>
            </p:nvSpPr>
            <p:spPr>
              <a:xfrm>
                <a:off x="10117345" y="511342"/>
                <a:ext cx="603600" cy="23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2603" name="Google Shape;2603;p202"/>
            <p:cNvPicPr preferRelativeResize="0"/>
            <p:nvPr/>
          </p:nvPicPr>
          <p:blipFill rotWithShape="1">
            <a:blip r:embed="rId5">
              <a:alphaModFix/>
            </a:blip>
            <a:srcRect t="357" b="357"/>
            <a:stretch/>
          </p:blipFill>
          <p:spPr>
            <a:xfrm>
              <a:off x="7106600" y="449100"/>
              <a:ext cx="427350" cy="345500"/>
            </a:xfrm>
            <a:prstGeom prst="rect">
              <a:avLst/>
            </a:prstGeom>
            <a:noFill/>
            <a:ln>
              <a:noFill/>
            </a:ln>
          </p:spPr>
        </p:pic>
        <p:pic>
          <p:nvPicPr>
            <p:cNvPr id="2604" name="Google Shape;2604;p202"/>
            <p:cNvPicPr preferRelativeResize="0"/>
            <p:nvPr/>
          </p:nvPicPr>
          <p:blipFill rotWithShape="1">
            <a:blip r:embed="rId6">
              <a:alphaModFix/>
            </a:blip>
            <a:srcRect l="10991" t="10991" r="10999" b="10999"/>
            <a:stretch/>
          </p:blipFill>
          <p:spPr>
            <a:xfrm>
              <a:off x="6729900" y="1856900"/>
              <a:ext cx="1170600" cy="1170600"/>
            </a:xfrm>
            <a:prstGeom prst="ellipse">
              <a:avLst/>
            </a:prstGeom>
            <a:noFill/>
            <a:ln w="76200" cap="flat" cmpd="sng">
              <a:solidFill>
                <a:schemeClr val="lt2"/>
              </a:solidFill>
              <a:prstDash val="solid"/>
              <a:round/>
              <a:headEnd type="none" w="sm" len="sm"/>
              <a:tailEnd type="none" w="sm" len="sm"/>
            </a:ln>
            <a:effectLst>
              <a:outerShdw blurRad="114300" dist="19050" dir="5400000" algn="bl" rotWithShape="0">
                <a:srgbClr val="000000">
                  <a:alpha val="50000"/>
                </a:srgbClr>
              </a:outerShdw>
            </a:effectLst>
          </p:spPr>
        </p:pic>
      </p:grpSp>
      <p:grpSp>
        <p:nvGrpSpPr>
          <p:cNvPr id="2605" name="Google Shape;2605;p202"/>
          <p:cNvGrpSpPr/>
          <p:nvPr/>
        </p:nvGrpSpPr>
        <p:grpSpPr>
          <a:xfrm>
            <a:off x="6096000" y="3580375"/>
            <a:ext cx="2463000" cy="3124800"/>
            <a:chOff x="6083700" y="3656575"/>
            <a:chExt cx="2463000" cy="3124800"/>
          </a:xfrm>
        </p:grpSpPr>
        <p:grpSp>
          <p:nvGrpSpPr>
            <p:cNvPr id="2606" name="Google Shape;2606;p202"/>
            <p:cNvGrpSpPr/>
            <p:nvPr/>
          </p:nvGrpSpPr>
          <p:grpSpPr>
            <a:xfrm>
              <a:off x="6083700" y="3656575"/>
              <a:ext cx="2463000" cy="3124800"/>
              <a:chOff x="12040200" y="1079725"/>
              <a:chExt cx="2463000" cy="3124800"/>
            </a:xfrm>
          </p:grpSpPr>
          <p:sp>
            <p:nvSpPr>
              <p:cNvPr id="2607" name="Google Shape;2607;p202"/>
              <p:cNvSpPr/>
              <p:nvPr/>
            </p:nvSpPr>
            <p:spPr>
              <a:xfrm>
                <a:off x="12040200" y="1079725"/>
                <a:ext cx="2463000" cy="3124800"/>
              </a:xfrm>
              <a:prstGeom prst="roundRect">
                <a:avLst>
                  <a:gd name="adj" fmla="val 3574"/>
                </a:avLst>
              </a:prstGeom>
              <a:solidFill>
                <a:schemeClr val="lt1"/>
              </a:solidFill>
              <a:ln w="9525" cap="flat" cmpd="sng">
                <a:solidFill>
                  <a:srgbClr val="F3F3F3"/>
                </a:solidFill>
                <a:prstDash val="solid"/>
                <a:round/>
                <a:headEnd type="none" w="sm" len="sm"/>
                <a:tailEnd type="none" w="sm" len="sm"/>
              </a:ln>
              <a:effectLst>
                <a:outerShdw blurRad="185738" dist="66675" dir="3960000" algn="bl" rotWithShape="0">
                  <a:srgbClr val="000000">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8" name="Google Shape;2608;p202"/>
              <p:cNvGrpSpPr/>
              <p:nvPr/>
            </p:nvGrpSpPr>
            <p:grpSpPr>
              <a:xfrm>
                <a:off x="12092066" y="1290042"/>
                <a:ext cx="2369409" cy="1711808"/>
                <a:chOff x="9234441" y="511342"/>
                <a:chExt cx="2369409" cy="1711808"/>
              </a:xfrm>
            </p:grpSpPr>
            <p:grpSp>
              <p:nvGrpSpPr>
                <p:cNvPr id="2609" name="Google Shape;2609;p202"/>
                <p:cNvGrpSpPr/>
                <p:nvPr/>
              </p:nvGrpSpPr>
              <p:grpSpPr>
                <a:xfrm>
                  <a:off x="9234441" y="614550"/>
                  <a:ext cx="2369409" cy="1608600"/>
                  <a:chOff x="9234441" y="629575"/>
                  <a:chExt cx="2369409" cy="1608600"/>
                </a:xfrm>
              </p:grpSpPr>
              <p:sp>
                <p:nvSpPr>
                  <p:cNvPr id="2610" name="Google Shape;2610;p202"/>
                  <p:cNvSpPr/>
                  <p:nvPr/>
                </p:nvSpPr>
                <p:spPr>
                  <a:xfrm>
                    <a:off x="9234450" y="629575"/>
                    <a:ext cx="2369400" cy="1608600"/>
                  </a:xfrm>
                  <a:prstGeom prst="rect">
                    <a:avLst/>
                  </a:prstGeom>
                  <a:solidFill>
                    <a:schemeClr val="lt1"/>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600"/>
                      <a:buFont typeface="Arial"/>
                      <a:buNone/>
                    </a:pPr>
                    <a:r>
                      <a:rPr lang="en-US" sz="2000" b="1">
                        <a:solidFill>
                          <a:schemeClr val="dk2"/>
                        </a:solidFill>
                        <a:latin typeface="Lato"/>
                        <a:ea typeface="Lato"/>
                        <a:cs typeface="Lato"/>
                        <a:sym typeface="Lato"/>
                      </a:rPr>
                      <a:t>My current programs aren’t being used.</a:t>
                    </a:r>
                    <a:endParaRPr sz="2000" b="1">
                      <a:solidFill>
                        <a:schemeClr val="dk2"/>
                      </a:solidFill>
                      <a:latin typeface="Lato"/>
                      <a:ea typeface="Lato"/>
                      <a:cs typeface="Lato"/>
                      <a:sym typeface="Lato"/>
                    </a:endParaRPr>
                  </a:p>
                  <a:p>
                    <a:pPr marL="0" marR="0" lvl="0" indent="0" algn="ctr" rtl="0">
                      <a:lnSpc>
                        <a:spcPct val="90000"/>
                      </a:lnSpc>
                      <a:spcBef>
                        <a:spcPts val="0"/>
                      </a:spcBef>
                      <a:spcAft>
                        <a:spcPts val="0"/>
                      </a:spcAft>
                      <a:buClr>
                        <a:srgbClr val="000000"/>
                      </a:buClr>
                      <a:buSzPts val="1600"/>
                      <a:buFont typeface="Arial"/>
                      <a:buNone/>
                    </a:pPr>
                    <a:endParaRPr sz="2000" b="1">
                      <a:solidFill>
                        <a:schemeClr val="dk2"/>
                      </a:solidFill>
                      <a:latin typeface="Lato"/>
                      <a:ea typeface="Lato"/>
                      <a:cs typeface="Lato"/>
                      <a:sym typeface="Lato"/>
                    </a:endParaRPr>
                  </a:p>
                </p:txBody>
              </p:sp>
              <p:cxnSp>
                <p:nvCxnSpPr>
                  <p:cNvPr id="2611" name="Google Shape;2611;p202"/>
                  <p:cNvCxnSpPr/>
                  <p:nvPr/>
                </p:nvCxnSpPr>
                <p:spPr>
                  <a:xfrm>
                    <a:off x="9234441" y="629587"/>
                    <a:ext cx="2369400" cy="0"/>
                  </a:xfrm>
                  <a:prstGeom prst="straightConnector1">
                    <a:avLst/>
                  </a:prstGeom>
                  <a:noFill/>
                  <a:ln w="38100" cap="flat" cmpd="sng">
                    <a:solidFill>
                      <a:schemeClr val="lt2"/>
                    </a:solidFill>
                    <a:prstDash val="solid"/>
                    <a:round/>
                    <a:headEnd type="none" w="sm" len="sm"/>
                    <a:tailEnd type="none" w="sm" len="sm"/>
                  </a:ln>
                </p:spPr>
              </p:cxnSp>
            </p:grpSp>
            <p:sp>
              <p:nvSpPr>
                <p:cNvPr id="2612" name="Google Shape;2612;p202"/>
                <p:cNvSpPr/>
                <p:nvPr/>
              </p:nvSpPr>
              <p:spPr>
                <a:xfrm>
                  <a:off x="10117345" y="511342"/>
                  <a:ext cx="603600" cy="23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pic>
          <p:nvPicPr>
            <p:cNvPr id="2613" name="Google Shape;2613;p202"/>
            <p:cNvPicPr preferRelativeResize="0"/>
            <p:nvPr/>
          </p:nvPicPr>
          <p:blipFill rotWithShape="1">
            <a:blip r:embed="rId7">
              <a:alphaModFix/>
            </a:blip>
            <a:srcRect l="4881" r="4881" b="8767"/>
            <a:stretch/>
          </p:blipFill>
          <p:spPr>
            <a:xfrm>
              <a:off x="6734400" y="5283375"/>
              <a:ext cx="1161600" cy="1161600"/>
            </a:xfrm>
            <a:prstGeom prst="ellipse">
              <a:avLst/>
            </a:prstGeom>
            <a:noFill/>
            <a:ln w="76200" cap="flat" cmpd="sng">
              <a:solidFill>
                <a:schemeClr val="lt2"/>
              </a:solidFill>
              <a:prstDash val="solid"/>
              <a:round/>
              <a:headEnd type="none" w="sm" len="sm"/>
              <a:tailEnd type="none" w="sm" len="sm"/>
            </a:ln>
            <a:effectLst>
              <a:outerShdw blurRad="114300" dist="19050" dir="5400000" algn="bl" rotWithShape="0">
                <a:srgbClr val="000000">
                  <a:alpha val="50000"/>
                </a:srgbClr>
              </a:outerShdw>
            </a:effectLst>
          </p:spPr>
        </p:pic>
        <p:pic>
          <p:nvPicPr>
            <p:cNvPr id="2614" name="Google Shape;2614;p202"/>
            <p:cNvPicPr preferRelativeResize="0"/>
            <p:nvPr/>
          </p:nvPicPr>
          <p:blipFill>
            <a:blip r:embed="rId8">
              <a:alphaModFix/>
            </a:blip>
            <a:stretch>
              <a:fillRect/>
            </a:stretch>
          </p:blipFill>
          <p:spPr>
            <a:xfrm>
              <a:off x="7100925" y="3770775"/>
              <a:ext cx="428549" cy="347472"/>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7"/>
        <p:cNvGrpSpPr/>
        <p:nvPr/>
      </p:nvGrpSpPr>
      <p:grpSpPr>
        <a:xfrm>
          <a:off x="0" y="0"/>
          <a:ext cx="0" cy="0"/>
          <a:chOff x="0" y="0"/>
          <a:chExt cx="0" cy="0"/>
        </a:xfrm>
      </p:grpSpPr>
      <p:sp>
        <p:nvSpPr>
          <p:cNvPr id="3058" name="Google Shape;3058;p220"/>
          <p:cNvSpPr txBox="1">
            <a:spLocks noGrp="1"/>
          </p:cNvSpPr>
          <p:nvPr>
            <p:ph type="title"/>
          </p:nvPr>
        </p:nvSpPr>
        <p:spPr>
          <a:xfrm>
            <a:off x="415600" y="1454667"/>
            <a:ext cx="11360700" cy="3939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Engagement campaigns embedded in the program:</a:t>
            </a:r>
            <a:endParaRPr/>
          </a:p>
        </p:txBody>
      </p:sp>
      <p:sp>
        <p:nvSpPr>
          <p:cNvPr id="3059" name="Google Shape;3059;p220"/>
          <p:cNvSpPr txBox="1">
            <a:spLocks noGrp="1"/>
          </p:cNvSpPr>
          <p:nvPr>
            <p:ph type="body" idx="1"/>
          </p:nvPr>
        </p:nvSpPr>
        <p:spPr>
          <a:xfrm>
            <a:off x="415600" y="2200375"/>
            <a:ext cx="5680500" cy="4133100"/>
          </a:xfrm>
          <a:prstGeom prst="rect">
            <a:avLst/>
          </a:prstGeom>
        </p:spPr>
        <p:txBody>
          <a:bodyPr spcFirstLastPara="1" wrap="square" lIns="0" tIns="0" rIns="0" bIns="0" anchor="t" anchorCtr="0">
            <a:normAutofit/>
          </a:bodyPr>
          <a:lstStyle/>
          <a:p>
            <a:pPr marL="457200" lvl="0" indent="-349250" algn="l" rtl="0">
              <a:spcBef>
                <a:spcPts val="0"/>
              </a:spcBef>
              <a:spcAft>
                <a:spcPts val="0"/>
              </a:spcAft>
              <a:buSzPts val="1900"/>
              <a:buChar char="•"/>
            </a:pPr>
            <a:r>
              <a:rPr lang="en-US" sz="1900"/>
              <a:t>Engagement and educational emails </a:t>
            </a:r>
            <a:endParaRPr sz="1900"/>
          </a:p>
          <a:p>
            <a:pPr marL="457200" lvl="0" indent="-349250" algn="l" rtl="0">
              <a:spcBef>
                <a:spcPts val="1000"/>
              </a:spcBef>
              <a:spcAft>
                <a:spcPts val="0"/>
              </a:spcAft>
              <a:buSzPts val="1900"/>
              <a:buChar char="•"/>
            </a:pPr>
            <a:r>
              <a:rPr lang="en-US" sz="1900"/>
              <a:t>AI driven nudges through email, in-app notifications, push notifications and text messages</a:t>
            </a:r>
            <a:endParaRPr sz="1900"/>
          </a:p>
          <a:p>
            <a:pPr marL="457200" lvl="0" indent="-349250" algn="l" rtl="0">
              <a:spcBef>
                <a:spcPts val="1000"/>
              </a:spcBef>
              <a:spcAft>
                <a:spcPts val="1000"/>
              </a:spcAft>
              <a:buSzPts val="1900"/>
              <a:buChar char="•"/>
            </a:pPr>
            <a:r>
              <a:rPr lang="en-US" sz="1900"/>
              <a:t>Hello Heart sponsored sweepstakes throughout the year</a:t>
            </a:r>
            <a:endParaRPr sz="1900"/>
          </a:p>
        </p:txBody>
      </p:sp>
      <p:sp>
        <p:nvSpPr>
          <p:cNvPr id="3060" name="Google Shape;3060;p220"/>
          <p:cNvSpPr txBox="1">
            <a:spLocks noGrp="1"/>
          </p:cNvSpPr>
          <p:nvPr>
            <p:ph type="title" idx="2"/>
          </p:nvPr>
        </p:nvSpPr>
        <p:spPr>
          <a:xfrm>
            <a:off x="415600" y="398067"/>
            <a:ext cx="10124100" cy="5247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US"/>
              <a:t>Engagement</a:t>
            </a:r>
            <a:endParaRPr/>
          </a:p>
        </p:txBody>
      </p:sp>
      <p:pic>
        <p:nvPicPr>
          <p:cNvPr id="3061" name="Google Shape;3061;p220"/>
          <p:cNvPicPr preferRelativeResize="0"/>
          <p:nvPr/>
        </p:nvPicPr>
        <p:blipFill>
          <a:blip r:embed="rId3">
            <a:alphaModFix/>
          </a:blip>
          <a:stretch>
            <a:fillRect/>
          </a:stretch>
        </p:blipFill>
        <p:spPr>
          <a:xfrm>
            <a:off x="6705588" y="1454667"/>
            <a:ext cx="4704633" cy="47046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65"/>
        <p:cNvGrpSpPr/>
        <p:nvPr/>
      </p:nvGrpSpPr>
      <p:grpSpPr>
        <a:xfrm>
          <a:off x="0" y="0"/>
          <a:ext cx="0" cy="0"/>
          <a:chOff x="0" y="0"/>
          <a:chExt cx="0" cy="0"/>
        </a:xfrm>
      </p:grpSpPr>
      <p:cxnSp>
        <p:nvCxnSpPr>
          <p:cNvPr id="3066" name="Google Shape;3066;p221"/>
          <p:cNvCxnSpPr/>
          <p:nvPr/>
        </p:nvCxnSpPr>
        <p:spPr>
          <a:xfrm>
            <a:off x="974850" y="3429000"/>
            <a:ext cx="3889200" cy="0"/>
          </a:xfrm>
          <a:prstGeom prst="straightConnector1">
            <a:avLst/>
          </a:prstGeom>
          <a:noFill/>
          <a:ln w="12700" cap="flat" cmpd="sng">
            <a:solidFill>
              <a:schemeClr val="lt1"/>
            </a:solidFill>
            <a:prstDash val="solid"/>
            <a:round/>
            <a:headEnd type="none" w="sm" len="sm"/>
            <a:tailEnd type="none" w="sm" len="sm"/>
          </a:ln>
        </p:spPr>
      </p:cxnSp>
      <p:sp>
        <p:nvSpPr>
          <p:cNvPr id="3067" name="Google Shape;3067;p221"/>
          <p:cNvSpPr txBox="1"/>
          <p:nvPr/>
        </p:nvSpPr>
        <p:spPr>
          <a:xfrm>
            <a:off x="289475" y="3725825"/>
            <a:ext cx="5071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000">
                <a:solidFill>
                  <a:schemeClr val="lt1"/>
                </a:solidFill>
                <a:latin typeface="Lato"/>
                <a:ea typeface="Lato"/>
                <a:cs typeface="Lato"/>
                <a:sym typeface="Lato"/>
              </a:rPr>
              <a:t>DANA JACKSON</a:t>
            </a:r>
            <a:br>
              <a:rPr lang="en-US" sz="2000" i="0" u="none" strike="noStrike" cap="none">
                <a:solidFill>
                  <a:schemeClr val="lt1"/>
                </a:solidFill>
                <a:latin typeface="Lato"/>
                <a:ea typeface="Lato"/>
                <a:cs typeface="Lato"/>
                <a:sym typeface="Lato"/>
              </a:rPr>
            </a:br>
            <a:r>
              <a:rPr lang="en-US" sz="2000">
                <a:solidFill>
                  <a:schemeClr val="lt1"/>
                </a:solidFill>
                <a:latin typeface="Lato"/>
                <a:ea typeface="Lato"/>
                <a:cs typeface="Lato"/>
                <a:sym typeface="Lato"/>
              </a:rPr>
              <a:t>dana.jackson@helloheart.com</a:t>
            </a:r>
            <a:endParaRPr sz="2000" i="0" u="none" strike="noStrike" cap="none">
              <a:solidFill>
                <a:schemeClr val="lt1"/>
              </a:solidFill>
              <a:latin typeface="Lato"/>
              <a:ea typeface="Lato"/>
              <a:cs typeface="Lato"/>
              <a:sym typeface="Lato"/>
            </a:endParaRPr>
          </a:p>
        </p:txBody>
      </p:sp>
      <p:sp>
        <p:nvSpPr>
          <p:cNvPr id="3068" name="Google Shape;3068;p221"/>
          <p:cNvSpPr txBox="1">
            <a:spLocks noGrp="1"/>
          </p:cNvSpPr>
          <p:nvPr>
            <p:ph type="title"/>
          </p:nvPr>
        </p:nvSpPr>
        <p:spPr>
          <a:xfrm>
            <a:off x="352500" y="895050"/>
            <a:ext cx="5133900" cy="2385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111"/>
              <a:buNone/>
            </a:pPr>
            <a:r>
              <a:rPr lang="en-US"/>
              <a:t>Q&amp;A</a:t>
            </a:r>
            <a:endParaRPr/>
          </a:p>
        </p:txBody>
      </p:sp>
      <p:pic>
        <p:nvPicPr>
          <p:cNvPr id="3069" name="Google Shape;3069;p221"/>
          <p:cNvPicPr preferRelativeResize="0"/>
          <p:nvPr/>
        </p:nvPicPr>
        <p:blipFill rotWithShape="1">
          <a:blip r:embed="rId3">
            <a:alphaModFix/>
          </a:blip>
          <a:srcRect l="-14092" r="6101"/>
          <a:stretch/>
        </p:blipFill>
        <p:spPr>
          <a:xfrm>
            <a:off x="3926000" y="75625"/>
            <a:ext cx="8265999" cy="6888199"/>
          </a:xfrm>
          <a:prstGeom prst="rect">
            <a:avLst/>
          </a:prstGeom>
          <a:noFill/>
          <a:ln>
            <a:noFill/>
          </a:ln>
        </p:spPr>
      </p:pic>
      <p:sp>
        <p:nvSpPr>
          <p:cNvPr id="3070" name="Google Shape;3070;p221"/>
          <p:cNvSpPr txBox="1"/>
          <p:nvPr/>
        </p:nvSpPr>
        <p:spPr>
          <a:xfrm>
            <a:off x="352500" y="6504000"/>
            <a:ext cx="6743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100">
                <a:solidFill>
                  <a:schemeClr val="lt1"/>
                </a:solidFill>
                <a:latin typeface="Lato"/>
                <a:ea typeface="Lato"/>
                <a:cs typeface="Lato"/>
                <a:sym typeface="Lato"/>
              </a:rPr>
              <a:t>Citations available upon request.</a:t>
            </a:r>
            <a:endParaRPr sz="1100">
              <a:solidFill>
                <a:schemeClr val="lt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9"/>
        <p:cNvGrpSpPr/>
        <p:nvPr/>
      </p:nvGrpSpPr>
      <p:grpSpPr>
        <a:xfrm>
          <a:off x="0" y="0"/>
          <a:ext cx="0" cy="0"/>
          <a:chOff x="0" y="0"/>
          <a:chExt cx="0" cy="0"/>
        </a:xfrm>
      </p:grpSpPr>
      <p:sp>
        <p:nvSpPr>
          <p:cNvPr id="2620" name="Google Shape;2620;p203"/>
          <p:cNvSpPr txBox="1"/>
          <p:nvPr/>
        </p:nvSpPr>
        <p:spPr>
          <a:xfrm>
            <a:off x="338200" y="1035100"/>
            <a:ext cx="4482900" cy="5823300"/>
          </a:xfrm>
          <a:prstGeom prst="rect">
            <a:avLst/>
          </a:prstGeom>
          <a:noFill/>
          <a:ln>
            <a:noFill/>
          </a:ln>
        </p:spPr>
        <p:txBody>
          <a:bodyPr spcFirstLastPara="1" wrap="square" lIns="0" tIns="45700" rIns="91425" bIns="45700" anchor="ctr" anchorCtr="0">
            <a:noAutofit/>
          </a:bodyPr>
          <a:lstStyle/>
          <a:p>
            <a:pPr marL="0" lvl="0" indent="0" algn="l" rtl="0">
              <a:spcBef>
                <a:spcPts val="0"/>
              </a:spcBef>
              <a:spcAft>
                <a:spcPts val="0"/>
              </a:spcAft>
              <a:buNone/>
            </a:pPr>
            <a:endParaRPr sz="2700">
              <a:solidFill>
                <a:srgbClr val="F72246"/>
              </a:solidFill>
              <a:latin typeface="Lato Black"/>
              <a:ea typeface="Lato Black"/>
              <a:cs typeface="Lato Black"/>
              <a:sym typeface="Lato Black"/>
            </a:endParaRPr>
          </a:p>
        </p:txBody>
      </p:sp>
      <p:sp>
        <p:nvSpPr>
          <p:cNvPr id="2621" name="Google Shape;2621;p203"/>
          <p:cNvSpPr txBox="1">
            <a:spLocks noGrp="1"/>
          </p:cNvSpPr>
          <p:nvPr>
            <p:ph type="subTitle" idx="1"/>
          </p:nvPr>
        </p:nvSpPr>
        <p:spPr>
          <a:xfrm>
            <a:off x="0" y="1032900"/>
            <a:ext cx="4876800" cy="5825100"/>
          </a:xfrm>
          <a:prstGeom prst="rect">
            <a:avLst/>
          </a:prstGeom>
        </p:spPr>
        <p:txBody>
          <a:bodyPr spcFirstLastPara="1" wrap="square" lIns="457125" tIns="91425" rIns="457125" bIns="91425" anchor="ctr" anchorCtr="0">
            <a:normAutofit/>
          </a:bodyPr>
          <a:lstStyle/>
          <a:p>
            <a:pPr marL="0" lvl="0" indent="0" algn="l" rtl="0">
              <a:lnSpc>
                <a:spcPct val="100000"/>
              </a:lnSpc>
              <a:spcBef>
                <a:spcPts val="0"/>
              </a:spcBef>
              <a:spcAft>
                <a:spcPts val="0"/>
              </a:spcAft>
              <a:buNone/>
            </a:pPr>
            <a:r>
              <a:rPr lang="en-US"/>
              <a:t>Leading </a:t>
            </a:r>
            <a:r>
              <a:rPr lang="en-US">
                <a:solidFill>
                  <a:schemeClr val="dk1"/>
                </a:solidFill>
                <a:latin typeface="Lato Black"/>
                <a:ea typeface="Lato Black"/>
                <a:cs typeface="Lato Black"/>
                <a:sym typeface="Lato Black"/>
              </a:rPr>
              <a:t>employers </a:t>
            </a:r>
            <a:r>
              <a:rPr lang="en-US"/>
              <a:t>across </a:t>
            </a:r>
            <a:br>
              <a:rPr lang="en-US"/>
            </a:br>
            <a:r>
              <a:rPr lang="en-US"/>
              <a:t>all industries have</a:t>
            </a:r>
            <a:r>
              <a:rPr lang="en-US" b="0"/>
              <a:t> implement</a:t>
            </a:r>
            <a:r>
              <a:rPr lang="en-US"/>
              <a:t>ed Hello Heart to reduce </a:t>
            </a:r>
            <a:r>
              <a:rPr lang="en-US" b="1">
                <a:solidFill>
                  <a:schemeClr val="dk1"/>
                </a:solidFill>
              </a:rPr>
              <a:t>costs and improve outcomes</a:t>
            </a:r>
            <a:endParaRPr b="1">
              <a:solidFill>
                <a:schemeClr val="dk1"/>
              </a:solidFill>
            </a:endParaRPr>
          </a:p>
        </p:txBody>
      </p:sp>
      <p:sp>
        <p:nvSpPr>
          <p:cNvPr id="2622" name="Google Shape;2622;p203"/>
          <p:cNvSpPr txBox="1">
            <a:spLocks noGrp="1"/>
          </p:cNvSpPr>
          <p:nvPr>
            <p:ph type="title"/>
          </p:nvPr>
        </p:nvSpPr>
        <p:spPr>
          <a:xfrm>
            <a:off x="415600" y="398075"/>
            <a:ext cx="10436100" cy="524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Address these challenges with a digital solution that delivers immediate value</a:t>
            </a:r>
            <a:endParaRPr/>
          </a:p>
        </p:txBody>
      </p:sp>
      <p:pic>
        <p:nvPicPr>
          <p:cNvPr id="2623" name="Google Shape;2623;p203"/>
          <p:cNvPicPr preferRelativeResize="0"/>
          <p:nvPr/>
        </p:nvPicPr>
        <p:blipFill rotWithShape="1">
          <a:blip r:embed="rId3">
            <a:alphaModFix/>
          </a:blip>
          <a:srcRect l="5197" r="5197"/>
          <a:stretch/>
        </p:blipFill>
        <p:spPr>
          <a:xfrm>
            <a:off x="5068442" y="1710373"/>
            <a:ext cx="835920" cy="475833"/>
          </a:xfrm>
          <a:prstGeom prst="rect">
            <a:avLst/>
          </a:prstGeom>
          <a:noFill/>
          <a:ln>
            <a:noFill/>
          </a:ln>
        </p:spPr>
      </p:pic>
      <p:pic>
        <p:nvPicPr>
          <p:cNvPr id="2624" name="Google Shape;2624;p203"/>
          <p:cNvPicPr preferRelativeResize="0"/>
          <p:nvPr/>
        </p:nvPicPr>
        <p:blipFill>
          <a:blip r:embed="rId4">
            <a:alphaModFix/>
          </a:blip>
          <a:stretch>
            <a:fillRect/>
          </a:stretch>
        </p:blipFill>
        <p:spPr>
          <a:xfrm>
            <a:off x="5455763" y="4838071"/>
            <a:ext cx="1280159" cy="652882"/>
          </a:xfrm>
          <a:prstGeom prst="rect">
            <a:avLst/>
          </a:prstGeom>
          <a:noFill/>
          <a:ln>
            <a:noFill/>
          </a:ln>
        </p:spPr>
      </p:pic>
      <p:pic>
        <p:nvPicPr>
          <p:cNvPr id="2625" name="Google Shape;2625;p203"/>
          <p:cNvPicPr preferRelativeResize="0"/>
          <p:nvPr/>
        </p:nvPicPr>
        <p:blipFill rotWithShape="1">
          <a:blip r:embed="rId5">
            <a:alphaModFix/>
          </a:blip>
          <a:srcRect l="9561" r="10290"/>
          <a:stretch/>
        </p:blipFill>
        <p:spPr>
          <a:xfrm>
            <a:off x="8727105" y="2715525"/>
            <a:ext cx="1221912" cy="800165"/>
          </a:xfrm>
          <a:prstGeom prst="rect">
            <a:avLst/>
          </a:prstGeom>
          <a:noFill/>
          <a:ln>
            <a:noFill/>
          </a:ln>
        </p:spPr>
      </p:pic>
      <p:pic>
        <p:nvPicPr>
          <p:cNvPr id="2626" name="Google Shape;2626;p203"/>
          <p:cNvPicPr preferRelativeResize="0"/>
          <p:nvPr/>
        </p:nvPicPr>
        <p:blipFill rotWithShape="1">
          <a:blip r:embed="rId6">
            <a:alphaModFix/>
          </a:blip>
          <a:srcRect l="9970" t="18349" r="9300" b="14707"/>
          <a:stretch/>
        </p:blipFill>
        <p:spPr>
          <a:xfrm>
            <a:off x="5410665" y="3907951"/>
            <a:ext cx="1727782" cy="445352"/>
          </a:xfrm>
          <a:prstGeom prst="rect">
            <a:avLst/>
          </a:prstGeom>
          <a:noFill/>
          <a:ln>
            <a:noFill/>
          </a:ln>
        </p:spPr>
      </p:pic>
      <p:pic>
        <p:nvPicPr>
          <p:cNvPr id="2627" name="Google Shape;2627;p203"/>
          <p:cNvPicPr preferRelativeResize="0"/>
          <p:nvPr/>
        </p:nvPicPr>
        <p:blipFill>
          <a:blip r:embed="rId7">
            <a:alphaModFix/>
          </a:blip>
          <a:stretch>
            <a:fillRect/>
          </a:stretch>
        </p:blipFill>
        <p:spPr>
          <a:xfrm>
            <a:off x="10219681" y="4897622"/>
            <a:ext cx="1514226" cy="533779"/>
          </a:xfrm>
          <a:prstGeom prst="rect">
            <a:avLst/>
          </a:prstGeom>
          <a:noFill/>
          <a:ln>
            <a:noFill/>
          </a:ln>
        </p:spPr>
      </p:pic>
      <p:pic>
        <p:nvPicPr>
          <p:cNvPr id="2628" name="Google Shape;2628;p203"/>
          <p:cNvPicPr preferRelativeResize="0"/>
          <p:nvPr/>
        </p:nvPicPr>
        <p:blipFill>
          <a:blip r:embed="rId8">
            <a:alphaModFix/>
          </a:blip>
          <a:stretch>
            <a:fillRect/>
          </a:stretch>
        </p:blipFill>
        <p:spPr>
          <a:xfrm>
            <a:off x="5269260" y="2973796"/>
            <a:ext cx="1404938" cy="517250"/>
          </a:xfrm>
          <a:prstGeom prst="rect">
            <a:avLst/>
          </a:prstGeom>
          <a:noFill/>
          <a:ln>
            <a:noFill/>
          </a:ln>
        </p:spPr>
      </p:pic>
      <p:pic>
        <p:nvPicPr>
          <p:cNvPr id="2629" name="Google Shape;2629;p203"/>
          <p:cNvPicPr preferRelativeResize="0"/>
          <p:nvPr/>
        </p:nvPicPr>
        <p:blipFill rotWithShape="1">
          <a:blip r:embed="rId9">
            <a:alphaModFix/>
          </a:blip>
          <a:srcRect l="11037" t="39857" r="11232" b="39266"/>
          <a:stretch/>
        </p:blipFill>
        <p:spPr>
          <a:xfrm>
            <a:off x="7658538" y="5017924"/>
            <a:ext cx="1638528" cy="293175"/>
          </a:xfrm>
          <a:prstGeom prst="rect">
            <a:avLst/>
          </a:prstGeom>
          <a:noFill/>
          <a:ln>
            <a:noFill/>
          </a:ln>
        </p:spPr>
      </p:pic>
      <p:pic>
        <p:nvPicPr>
          <p:cNvPr id="2630" name="Google Shape;2630;p203"/>
          <p:cNvPicPr preferRelativeResize="0"/>
          <p:nvPr/>
        </p:nvPicPr>
        <p:blipFill>
          <a:blip r:embed="rId10">
            <a:alphaModFix/>
          </a:blip>
          <a:stretch>
            <a:fillRect/>
          </a:stretch>
        </p:blipFill>
        <p:spPr>
          <a:xfrm>
            <a:off x="10108912" y="3982625"/>
            <a:ext cx="1727351" cy="328186"/>
          </a:xfrm>
          <a:prstGeom prst="rect">
            <a:avLst/>
          </a:prstGeom>
          <a:noFill/>
          <a:ln>
            <a:noFill/>
          </a:ln>
        </p:spPr>
      </p:pic>
      <p:pic>
        <p:nvPicPr>
          <p:cNvPr id="2631" name="Google Shape;2631;p203"/>
          <p:cNvPicPr preferRelativeResize="0"/>
          <p:nvPr/>
        </p:nvPicPr>
        <p:blipFill>
          <a:blip r:embed="rId11">
            <a:alphaModFix/>
          </a:blip>
          <a:stretch>
            <a:fillRect/>
          </a:stretch>
        </p:blipFill>
        <p:spPr>
          <a:xfrm>
            <a:off x="8822910" y="1824849"/>
            <a:ext cx="1646740" cy="246888"/>
          </a:xfrm>
          <a:prstGeom prst="rect">
            <a:avLst/>
          </a:prstGeom>
          <a:noFill/>
          <a:ln>
            <a:noFill/>
          </a:ln>
        </p:spPr>
      </p:pic>
      <p:pic>
        <p:nvPicPr>
          <p:cNvPr id="2632" name="Google Shape;2632;p203"/>
          <p:cNvPicPr preferRelativeResize="0"/>
          <p:nvPr/>
        </p:nvPicPr>
        <p:blipFill>
          <a:blip r:embed="rId12">
            <a:alphaModFix/>
          </a:blip>
          <a:stretch>
            <a:fillRect/>
          </a:stretch>
        </p:blipFill>
        <p:spPr>
          <a:xfrm>
            <a:off x="7243515" y="2907674"/>
            <a:ext cx="914400" cy="530352"/>
          </a:xfrm>
          <a:prstGeom prst="rect">
            <a:avLst/>
          </a:prstGeom>
          <a:noFill/>
          <a:ln>
            <a:noFill/>
          </a:ln>
        </p:spPr>
      </p:pic>
      <p:pic>
        <p:nvPicPr>
          <p:cNvPr id="2633" name="Google Shape;2633;p203"/>
          <p:cNvPicPr preferRelativeResize="0"/>
          <p:nvPr/>
        </p:nvPicPr>
        <p:blipFill>
          <a:blip r:embed="rId13">
            <a:alphaModFix/>
          </a:blip>
          <a:stretch>
            <a:fillRect/>
          </a:stretch>
        </p:blipFill>
        <p:spPr>
          <a:xfrm>
            <a:off x="7926811" y="3895217"/>
            <a:ext cx="1047001" cy="597653"/>
          </a:xfrm>
          <a:prstGeom prst="rect">
            <a:avLst/>
          </a:prstGeom>
          <a:noFill/>
          <a:ln>
            <a:noFill/>
          </a:ln>
        </p:spPr>
      </p:pic>
      <p:pic>
        <p:nvPicPr>
          <p:cNvPr id="2634" name="Google Shape;2634;p203"/>
          <p:cNvPicPr preferRelativeResize="0"/>
          <p:nvPr/>
        </p:nvPicPr>
        <p:blipFill>
          <a:blip r:embed="rId14">
            <a:alphaModFix/>
          </a:blip>
          <a:stretch>
            <a:fillRect/>
          </a:stretch>
        </p:blipFill>
        <p:spPr>
          <a:xfrm>
            <a:off x="10778891" y="1728168"/>
            <a:ext cx="955002" cy="397444"/>
          </a:xfrm>
          <a:prstGeom prst="rect">
            <a:avLst/>
          </a:prstGeom>
          <a:noFill/>
          <a:ln>
            <a:noFill/>
          </a:ln>
        </p:spPr>
      </p:pic>
      <p:pic>
        <p:nvPicPr>
          <p:cNvPr id="2635" name="Google Shape;2635;p203"/>
          <p:cNvPicPr preferRelativeResize="0"/>
          <p:nvPr/>
        </p:nvPicPr>
        <p:blipFill>
          <a:blip r:embed="rId15">
            <a:alphaModFix/>
          </a:blip>
          <a:stretch>
            <a:fillRect/>
          </a:stretch>
        </p:blipFill>
        <p:spPr>
          <a:xfrm>
            <a:off x="10213103" y="2551702"/>
            <a:ext cx="1727350" cy="988169"/>
          </a:xfrm>
          <a:prstGeom prst="rect">
            <a:avLst/>
          </a:prstGeom>
          <a:noFill/>
          <a:ln>
            <a:noFill/>
          </a:ln>
        </p:spPr>
      </p:pic>
      <p:pic>
        <p:nvPicPr>
          <p:cNvPr id="2636" name="Google Shape;2636;p203"/>
          <p:cNvPicPr preferRelativeResize="0"/>
          <p:nvPr/>
        </p:nvPicPr>
        <p:blipFill>
          <a:blip r:embed="rId16">
            <a:alphaModFix/>
          </a:blip>
          <a:stretch>
            <a:fillRect/>
          </a:stretch>
        </p:blipFill>
        <p:spPr>
          <a:xfrm>
            <a:off x="5410880" y="5926275"/>
            <a:ext cx="1727350" cy="433526"/>
          </a:xfrm>
          <a:prstGeom prst="rect">
            <a:avLst/>
          </a:prstGeom>
          <a:noFill/>
          <a:ln>
            <a:noFill/>
          </a:ln>
        </p:spPr>
      </p:pic>
      <p:pic>
        <p:nvPicPr>
          <p:cNvPr id="2637" name="Google Shape;2637;p203"/>
          <p:cNvPicPr preferRelativeResize="0"/>
          <p:nvPr/>
        </p:nvPicPr>
        <p:blipFill>
          <a:blip r:embed="rId17">
            <a:alphaModFix/>
          </a:blip>
          <a:stretch>
            <a:fillRect/>
          </a:stretch>
        </p:blipFill>
        <p:spPr>
          <a:xfrm>
            <a:off x="7617150" y="6003847"/>
            <a:ext cx="1280159" cy="422453"/>
          </a:xfrm>
          <a:prstGeom prst="rect">
            <a:avLst/>
          </a:prstGeom>
          <a:noFill/>
          <a:ln>
            <a:noFill/>
          </a:ln>
        </p:spPr>
      </p:pic>
      <p:pic>
        <p:nvPicPr>
          <p:cNvPr id="2638" name="Google Shape;2638;p203"/>
          <p:cNvPicPr preferRelativeResize="0"/>
          <p:nvPr/>
        </p:nvPicPr>
        <p:blipFill>
          <a:blip r:embed="rId18">
            <a:alphaModFix/>
          </a:blip>
          <a:stretch>
            <a:fillRect/>
          </a:stretch>
        </p:blipFill>
        <p:spPr>
          <a:xfrm>
            <a:off x="9202400" y="6091625"/>
            <a:ext cx="2925774" cy="246900"/>
          </a:xfrm>
          <a:prstGeom prst="rect">
            <a:avLst/>
          </a:prstGeom>
          <a:noFill/>
          <a:ln>
            <a:noFill/>
          </a:ln>
        </p:spPr>
      </p:pic>
      <p:pic>
        <p:nvPicPr>
          <p:cNvPr id="2639" name="Google Shape;2639;p203"/>
          <p:cNvPicPr preferRelativeResize="0"/>
          <p:nvPr/>
        </p:nvPicPr>
        <p:blipFill>
          <a:blip r:embed="rId19">
            <a:alphaModFix/>
          </a:blip>
          <a:stretch>
            <a:fillRect/>
          </a:stretch>
        </p:blipFill>
        <p:spPr>
          <a:xfrm>
            <a:off x="6324600" y="1792252"/>
            <a:ext cx="2241146" cy="397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45" name="Google Shape;2645;p204"/>
          <p:cNvSpPr txBox="1"/>
          <p:nvPr/>
        </p:nvSpPr>
        <p:spPr>
          <a:xfrm>
            <a:off x="1585302" y="3623713"/>
            <a:ext cx="3291600" cy="704100"/>
          </a:xfrm>
          <a:prstGeom prst="rect">
            <a:avLst/>
          </a:prstGeom>
          <a:noFill/>
          <a:ln>
            <a:noFill/>
          </a:ln>
        </p:spPr>
        <p:txBody>
          <a:bodyPr spcFirstLastPara="1" wrap="square" lIns="0" tIns="45700" rIns="91425" bIns="45700" anchor="ctr" anchorCtr="0">
            <a:noAutofit/>
          </a:bodyPr>
          <a:lstStyle/>
          <a:p>
            <a:pPr marL="0" lvl="0" indent="0" algn="l" rtl="0">
              <a:spcBef>
                <a:spcPts val="0"/>
              </a:spcBef>
              <a:spcAft>
                <a:spcPts val="0"/>
              </a:spcAft>
              <a:buNone/>
            </a:pPr>
            <a:r>
              <a:rPr lang="en-US" sz="2600">
                <a:solidFill>
                  <a:schemeClr val="dk1"/>
                </a:solidFill>
                <a:latin typeface="Lato Black"/>
                <a:ea typeface="Lato Black"/>
                <a:cs typeface="Lato Black"/>
                <a:sym typeface="Lato Black"/>
              </a:rPr>
              <a:t>cause of death </a:t>
            </a:r>
            <a:endParaRPr sz="2600">
              <a:solidFill>
                <a:schemeClr val="dk1"/>
              </a:solidFill>
              <a:latin typeface="Lato Black"/>
              <a:ea typeface="Lato Black"/>
              <a:cs typeface="Lato Black"/>
              <a:sym typeface="Lato Black"/>
            </a:endParaRPr>
          </a:p>
        </p:txBody>
      </p:sp>
      <p:sp>
        <p:nvSpPr>
          <p:cNvPr id="2646" name="Google Shape;2646;p204"/>
          <p:cNvSpPr txBox="1"/>
          <p:nvPr/>
        </p:nvSpPr>
        <p:spPr>
          <a:xfrm>
            <a:off x="1585302" y="1834900"/>
            <a:ext cx="3291600" cy="702300"/>
          </a:xfrm>
          <a:prstGeom prst="rect">
            <a:avLst/>
          </a:prstGeom>
          <a:noFill/>
          <a:ln>
            <a:noFill/>
          </a:ln>
        </p:spPr>
        <p:txBody>
          <a:bodyPr spcFirstLastPara="1" wrap="square" lIns="0" tIns="45700" rIns="91425" bIns="45700" anchor="ctr" anchorCtr="0">
            <a:noAutofit/>
          </a:bodyPr>
          <a:lstStyle/>
          <a:p>
            <a:pPr marL="0" lvl="0" indent="0" algn="l" rtl="0">
              <a:spcBef>
                <a:spcPts val="0"/>
              </a:spcBef>
              <a:spcAft>
                <a:spcPts val="0"/>
              </a:spcAft>
              <a:buNone/>
            </a:pPr>
            <a:r>
              <a:rPr lang="en-US" sz="3000">
                <a:solidFill>
                  <a:schemeClr val="dk1"/>
                </a:solidFill>
                <a:latin typeface="Lato Black"/>
                <a:ea typeface="Lato Black"/>
                <a:cs typeface="Lato Black"/>
                <a:sym typeface="Lato Black"/>
              </a:rPr>
              <a:t>in prevalence </a:t>
            </a:r>
            <a:endParaRPr sz="3000">
              <a:solidFill>
                <a:schemeClr val="dk1"/>
              </a:solidFill>
              <a:latin typeface="Lato Black"/>
              <a:ea typeface="Lato Black"/>
              <a:cs typeface="Lato Black"/>
              <a:sym typeface="Lato Black"/>
            </a:endParaRPr>
          </a:p>
        </p:txBody>
      </p:sp>
      <p:sp>
        <p:nvSpPr>
          <p:cNvPr id="2647" name="Google Shape;2647;p204"/>
          <p:cNvSpPr txBox="1"/>
          <p:nvPr/>
        </p:nvSpPr>
        <p:spPr>
          <a:xfrm>
            <a:off x="1585302" y="5313155"/>
            <a:ext cx="3291600" cy="892800"/>
          </a:xfrm>
          <a:prstGeom prst="rect">
            <a:avLst/>
          </a:prstGeom>
          <a:noFill/>
          <a:ln>
            <a:noFill/>
          </a:ln>
        </p:spPr>
        <p:txBody>
          <a:bodyPr spcFirstLastPara="1" wrap="square" lIns="0" tIns="45700" rIns="91425" bIns="45700" anchor="ctr" anchorCtr="0">
            <a:spAutoFit/>
          </a:bodyPr>
          <a:lstStyle/>
          <a:p>
            <a:pPr marL="0" lvl="0" indent="0" algn="l" rtl="0">
              <a:spcBef>
                <a:spcPts val="0"/>
              </a:spcBef>
              <a:spcAft>
                <a:spcPts val="0"/>
              </a:spcAft>
              <a:buNone/>
            </a:pPr>
            <a:r>
              <a:rPr lang="en-US" sz="2600">
                <a:solidFill>
                  <a:schemeClr val="dk1"/>
                </a:solidFill>
                <a:latin typeface="Lato Black"/>
                <a:ea typeface="Lato Black"/>
                <a:cs typeface="Lato Black"/>
                <a:sym typeface="Lato Black"/>
              </a:rPr>
              <a:t>most expensive </a:t>
            </a:r>
            <a:br>
              <a:rPr lang="en-US" sz="2600">
                <a:solidFill>
                  <a:schemeClr val="dk1"/>
                </a:solidFill>
                <a:latin typeface="Lato Black"/>
                <a:ea typeface="Lato Black"/>
                <a:cs typeface="Lato Black"/>
                <a:sym typeface="Lato Black"/>
              </a:rPr>
            </a:br>
            <a:r>
              <a:rPr lang="en-US" sz="2600">
                <a:solidFill>
                  <a:schemeClr val="dk1"/>
                </a:solidFill>
                <a:latin typeface="Lato Black"/>
                <a:ea typeface="Lato Black"/>
                <a:cs typeface="Lato Black"/>
                <a:sym typeface="Lato Black"/>
              </a:rPr>
              <a:t>chronic disease</a:t>
            </a:r>
            <a:endParaRPr sz="2600" baseline="30000">
              <a:solidFill>
                <a:schemeClr val="dk1"/>
              </a:solidFill>
              <a:latin typeface="Lato Black"/>
              <a:ea typeface="Lato Black"/>
              <a:cs typeface="Lato Black"/>
              <a:sym typeface="Lato Black"/>
            </a:endParaRPr>
          </a:p>
        </p:txBody>
      </p:sp>
      <p:cxnSp>
        <p:nvCxnSpPr>
          <p:cNvPr id="2648" name="Google Shape;2648;p204"/>
          <p:cNvCxnSpPr/>
          <p:nvPr/>
        </p:nvCxnSpPr>
        <p:spPr>
          <a:xfrm rot="10800000">
            <a:off x="420825" y="3056900"/>
            <a:ext cx="11400600" cy="0"/>
          </a:xfrm>
          <a:prstGeom prst="straightConnector1">
            <a:avLst/>
          </a:prstGeom>
          <a:noFill/>
          <a:ln w="19050" cap="flat" cmpd="sng">
            <a:solidFill>
              <a:schemeClr val="accent5"/>
            </a:solidFill>
            <a:prstDash val="solid"/>
            <a:round/>
            <a:headEnd type="none" w="sm" len="sm"/>
            <a:tailEnd type="none" w="sm" len="sm"/>
          </a:ln>
        </p:spPr>
      </p:cxnSp>
      <p:cxnSp>
        <p:nvCxnSpPr>
          <p:cNvPr id="2649" name="Google Shape;2649;p204"/>
          <p:cNvCxnSpPr/>
          <p:nvPr/>
        </p:nvCxnSpPr>
        <p:spPr>
          <a:xfrm rot="10800000">
            <a:off x="420875" y="4894625"/>
            <a:ext cx="11375400" cy="0"/>
          </a:xfrm>
          <a:prstGeom prst="straightConnector1">
            <a:avLst/>
          </a:prstGeom>
          <a:noFill/>
          <a:ln w="19050" cap="flat" cmpd="sng">
            <a:solidFill>
              <a:schemeClr val="accent5"/>
            </a:solidFill>
            <a:prstDash val="solid"/>
            <a:round/>
            <a:headEnd type="none" w="sm" len="sm"/>
            <a:tailEnd type="none" w="sm" len="sm"/>
          </a:ln>
        </p:spPr>
      </p:cxnSp>
      <p:sp>
        <p:nvSpPr>
          <p:cNvPr id="2650" name="Google Shape;2650;p204"/>
          <p:cNvSpPr txBox="1"/>
          <p:nvPr/>
        </p:nvSpPr>
        <p:spPr>
          <a:xfrm>
            <a:off x="8843099" y="5502878"/>
            <a:ext cx="2921700" cy="71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2000" i="0" u="none" strike="noStrike" cap="none">
                <a:solidFill>
                  <a:srgbClr val="132535"/>
                </a:solidFill>
                <a:latin typeface="Lato"/>
                <a:ea typeface="Lato"/>
                <a:cs typeface="Lato"/>
                <a:sym typeface="Lato"/>
              </a:rPr>
              <a:t>total medical cost </a:t>
            </a:r>
            <a:br>
              <a:rPr lang="en-US" sz="2000" i="0" u="none" strike="noStrike" cap="none">
                <a:solidFill>
                  <a:srgbClr val="132535"/>
                </a:solidFill>
                <a:latin typeface="Lato"/>
                <a:ea typeface="Lato"/>
                <a:cs typeface="Lato"/>
                <a:sym typeface="Lato"/>
              </a:rPr>
            </a:br>
            <a:r>
              <a:rPr lang="en-US" sz="2000" i="0" u="none" strike="noStrike" cap="none">
                <a:solidFill>
                  <a:srgbClr val="132535"/>
                </a:solidFill>
                <a:latin typeface="Lato"/>
                <a:ea typeface="Lato"/>
                <a:cs typeface="Lato"/>
                <a:sym typeface="Lato"/>
              </a:rPr>
              <a:t>per individual with CVD</a:t>
            </a:r>
            <a:endParaRPr sz="2000" i="0" u="none" strike="noStrike" cap="none" baseline="30000">
              <a:solidFill>
                <a:srgbClr val="132535"/>
              </a:solidFill>
              <a:latin typeface="Lato"/>
              <a:ea typeface="Lato"/>
              <a:cs typeface="Lato"/>
              <a:sym typeface="Lato"/>
            </a:endParaRPr>
          </a:p>
        </p:txBody>
      </p:sp>
      <p:sp>
        <p:nvSpPr>
          <p:cNvPr id="2651" name="Google Shape;2651;p204"/>
          <p:cNvSpPr/>
          <p:nvPr/>
        </p:nvSpPr>
        <p:spPr>
          <a:xfrm>
            <a:off x="5002848" y="5441825"/>
            <a:ext cx="3732000" cy="7050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i="0" u="none" strike="noStrike" cap="none">
                <a:solidFill>
                  <a:srgbClr val="1D9696"/>
                </a:solidFill>
                <a:latin typeface="Lato Black"/>
                <a:ea typeface="Lato Black"/>
                <a:cs typeface="Lato Black"/>
                <a:sym typeface="Lato Black"/>
              </a:rPr>
              <a:t>$</a:t>
            </a:r>
            <a:r>
              <a:rPr lang="en-US" sz="4500">
                <a:solidFill>
                  <a:srgbClr val="1D9696"/>
                </a:solidFill>
                <a:latin typeface="Lato Black"/>
                <a:ea typeface="Lato Black"/>
                <a:cs typeface="Lato Black"/>
                <a:sym typeface="Lato Black"/>
              </a:rPr>
              <a:t>12.6k</a:t>
            </a:r>
            <a:r>
              <a:rPr lang="en-US" sz="4500" i="0" u="none" strike="noStrike" cap="none">
                <a:solidFill>
                  <a:srgbClr val="1D9696"/>
                </a:solidFill>
                <a:latin typeface="Lato Black"/>
                <a:ea typeface="Lato Black"/>
                <a:cs typeface="Lato Black"/>
                <a:sym typeface="Lato Black"/>
              </a:rPr>
              <a:t>/year</a:t>
            </a:r>
            <a:endParaRPr sz="4500" i="0" u="none" strike="noStrike" cap="none" baseline="30000">
              <a:solidFill>
                <a:srgbClr val="1D9696"/>
              </a:solidFill>
              <a:latin typeface="Lato Black"/>
              <a:ea typeface="Lato Black"/>
              <a:cs typeface="Lato Black"/>
              <a:sym typeface="Lato Black"/>
            </a:endParaRPr>
          </a:p>
        </p:txBody>
      </p:sp>
      <p:sp>
        <p:nvSpPr>
          <p:cNvPr id="2652" name="Google Shape;2652;p204"/>
          <p:cNvSpPr txBox="1"/>
          <p:nvPr/>
        </p:nvSpPr>
        <p:spPr>
          <a:xfrm>
            <a:off x="7517096" y="3616222"/>
            <a:ext cx="4065300" cy="71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2000">
                <a:solidFill>
                  <a:srgbClr val="132535"/>
                </a:solidFill>
                <a:latin typeface="Lato"/>
                <a:ea typeface="Lato"/>
                <a:cs typeface="Lato"/>
                <a:sym typeface="Lato"/>
              </a:rPr>
              <a:t>deaths caused by </a:t>
            </a:r>
            <a:br>
              <a:rPr lang="en-US" sz="2000">
                <a:solidFill>
                  <a:srgbClr val="132535"/>
                </a:solidFill>
                <a:latin typeface="Lato"/>
                <a:ea typeface="Lato"/>
                <a:cs typeface="Lato"/>
                <a:sym typeface="Lato"/>
              </a:rPr>
            </a:br>
            <a:r>
              <a:rPr lang="en-US" sz="2000">
                <a:solidFill>
                  <a:srgbClr val="132535"/>
                </a:solidFill>
                <a:latin typeface="Lato"/>
                <a:ea typeface="Lato"/>
                <a:cs typeface="Lato"/>
                <a:sym typeface="Lato"/>
              </a:rPr>
              <a:t>heart disease per year</a:t>
            </a:r>
            <a:endParaRPr sz="2000" i="0" u="none" strike="noStrike" cap="none" baseline="30000">
              <a:solidFill>
                <a:srgbClr val="132535"/>
              </a:solidFill>
              <a:latin typeface="Lato"/>
              <a:ea typeface="Lato"/>
              <a:cs typeface="Lato"/>
              <a:sym typeface="Lato"/>
            </a:endParaRPr>
          </a:p>
        </p:txBody>
      </p:sp>
      <p:sp>
        <p:nvSpPr>
          <p:cNvPr id="2653" name="Google Shape;2653;p204"/>
          <p:cNvSpPr/>
          <p:nvPr/>
        </p:nvSpPr>
        <p:spPr>
          <a:xfrm>
            <a:off x="5002848" y="3583525"/>
            <a:ext cx="2294700" cy="7050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a:solidFill>
                  <a:schemeClr val="accent1"/>
                </a:solidFill>
                <a:latin typeface="Lato Black"/>
                <a:ea typeface="Lato Black"/>
                <a:cs typeface="Lato Black"/>
                <a:sym typeface="Lato Black"/>
              </a:rPr>
              <a:t>690,000</a:t>
            </a:r>
            <a:endParaRPr sz="4500" i="0" u="none" strike="noStrike" cap="none" baseline="30000">
              <a:solidFill>
                <a:schemeClr val="accent1"/>
              </a:solidFill>
              <a:latin typeface="Lato Black"/>
              <a:ea typeface="Lato Black"/>
              <a:cs typeface="Lato Black"/>
              <a:sym typeface="Lato Black"/>
            </a:endParaRPr>
          </a:p>
        </p:txBody>
      </p:sp>
      <p:sp>
        <p:nvSpPr>
          <p:cNvPr id="2654" name="Google Shape;2654;p204"/>
          <p:cNvSpPr txBox="1"/>
          <p:nvPr/>
        </p:nvSpPr>
        <p:spPr>
          <a:xfrm>
            <a:off x="6414521" y="1851767"/>
            <a:ext cx="3657600" cy="71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2000">
                <a:solidFill>
                  <a:srgbClr val="132535"/>
                </a:solidFill>
                <a:latin typeface="Lato"/>
                <a:ea typeface="Lato"/>
                <a:cs typeface="Lato"/>
                <a:sym typeface="Lato"/>
              </a:rPr>
              <a:t>have high blood pressure </a:t>
            </a:r>
            <a:endParaRPr sz="2000">
              <a:solidFill>
                <a:srgbClr val="132535"/>
              </a:solidFill>
              <a:latin typeface="Lato"/>
              <a:ea typeface="Lato"/>
              <a:cs typeface="Lato"/>
              <a:sym typeface="Lato"/>
            </a:endParaRPr>
          </a:p>
          <a:p>
            <a:pPr marL="0" marR="0" lvl="0" indent="0" algn="l" rtl="0">
              <a:lnSpc>
                <a:spcPct val="100000"/>
              </a:lnSpc>
              <a:spcBef>
                <a:spcPts val="0"/>
              </a:spcBef>
              <a:spcAft>
                <a:spcPts val="0"/>
              </a:spcAft>
              <a:buClr>
                <a:srgbClr val="000000"/>
              </a:buClr>
              <a:buSzPts val="1500"/>
              <a:buFont typeface="Arial"/>
              <a:buNone/>
            </a:pPr>
            <a:r>
              <a:rPr lang="en-US" sz="2000">
                <a:solidFill>
                  <a:srgbClr val="132535"/>
                </a:solidFill>
                <a:latin typeface="Lato"/>
                <a:ea typeface="Lato"/>
                <a:cs typeface="Lato"/>
                <a:sym typeface="Lato"/>
              </a:rPr>
              <a:t>and/or high cholesterol</a:t>
            </a:r>
            <a:endParaRPr sz="2000">
              <a:solidFill>
                <a:srgbClr val="132535"/>
              </a:solidFill>
              <a:latin typeface="Lato"/>
              <a:ea typeface="Lato"/>
              <a:cs typeface="Lato"/>
              <a:sym typeface="Lato"/>
            </a:endParaRPr>
          </a:p>
        </p:txBody>
      </p:sp>
      <p:sp>
        <p:nvSpPr>
          <p:cNvPr id="2655" name="Google Shape;2655;p204"/>
          <p:cNvSpPr/>
          <p:nvPr/>
        </p:nvSpPr>
        <p:spPr>
          <a:xfrm>
            <a:off x="5002848" y="1825266"/>
            <a:ext cx="1385400" cy="705000"/>
          </a:xfrm>
          <a:prstGeom prst="rect">
            <a:avLst/>
          </a:prstGeom>
          <a:noFill/>
          <a:ln>
            <a:noFill/>
          </a:ln>
        </p:spPr>
        <p:txBody>
          <a:bodyPr spcFirstLastPara="1" wrap="square" lIns="0" tIns="45700" rIns="91425" bIns="4570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a:solidFill>
                  <a:schemeClr val="accent1"/>
                </a:solidFill>
                <a:latin typeface="Lato Black"/>
                <a:ea typeface="Lato Black"/>
                <a:cs typeface="Lato Black"/>
                <a:sym typeface="Lato Black"/>
              </a:rPr>
              <a:t>56%</a:t>
            </a:r>
            <a:endParaRPr sz="4500" i="0" u="none" strike="noStrike" cap="none" baseline="30000">
              <a:solidFill>
                <a:schemeClr val="accent1"/>
              </a:solidFill>
              <a:latin typeface="Lato Black"/>
              <a:ea typeface="Lato Black"/>
              <a:cs typeface="Lato Black"/>
              <a:sym typeface="Lato Black"/>
            </a:endParaRPr>
          </a:p>
        </p:txBody>
      </p:sp>
      <p:grpSp>
        <p:nvGrpSpPr>
          <p:cNvPr id="2656" name="Google Shape;2656;p204"/>
          <p:cNvGrpSpPr/>
          <p:nvPr/>
        </p:nvGrpSpPr>
        <p:grpSpPr>
          <a:xfrm>
            <a:off x="440593" y="1672184"/>
            <a:ext cx="914432" cy="914432"/>
            <a:chOff x="8060475" y="1748358"/>
            <a:chExt cx="2166900" cy="2166900"/>
          </a:xfrm>
        </p:grpSpPr>
        <p:sp>
          <p:nvSpPr>
            <p:cNvPr id="2657" name="Google Shape;2657;p204"/>
            <p:cNvSpPr/>
            <p:nvPr/>
          </p:nvSpPr>
          <p:spPr>
            <a:xfrm>
              <a:off x="8060475" y="1748358"/>
              <a:ext cx="2166900" cy="2166900"/>
            </a:xfrm>
            <a:prstGeom prst="ellipse">
              <a:avLst/>
            </a:prstGeom>
            <a:solidFill>
              <a:srgbClr val="F72246"/>
            </a:solidFill>
            <a:ln>
              <a:noFill/>
            </a:ln>
            <a:effectLst>
              <a:outerShdw blurRad="285750" dist="85725" dir="4560000" algn="bl" rotWithShape="0">
                <a:srgbClr val="000000">
                  <a:alpha val="25000"/>
                </a:srgbClr>
              </a:outerShdw>
            </a:effectLst>
          </p:spPr>
          <p:txBody>
            <a:bodyPr spcFirstLastPara="1" wrap="square" lIns="18275" tIns="45700" rIns="18275" bIns="45700" anchor="ctr" anchorCtr="0">
              <a:noAutofit/>
            </a:bodyPr>
            <a:lstStyle/>
            <a:p>
              <a:pPr marL="0" lvl="0" indent="0" algn="ctr" rtl="0">
                <a:lnSpc>
                  <a:spcPct val="50000"/>
                </a:lnSpc>
                <a:spcBef>
                  <a:spcPts val="0"/>
                </a:spcBef>
                <a:spcAft>
                  <a:spcPts val="0"/>
                </a:spcAft>
                <a:buClr>
                  <a:srgbClr val="000000"/>
                </a:buClr>
                <a:buSzPts val="2700"/>
                <a:buFont typeface="Arial"/>
                <a:buNone/>
              </a:pPr>
              <a:endParaRPr sz="5100">
                <a:solidFill>
                  <a:srgbClr val="FFFFFF"/>
                </a:solidFill>
                <a:latin typeface="Lato Black"/>
                <a:ea typeface="Lato Black"/>
                <a:cs typeface="Lato Black"/>
                <a:sym typeface="Lato Black"/>
              </a:endParaRPr>
            </a:p>
          </p:txBody>
        </p:sp>
        <p:sp>
          <p:nvSpPr>
            <p:cNvPr id="2658" name="Google Shape;2658;p204"/>
            <p:cNvSpPr txBox="1"/>
            <p:nvPr/>
          </p:nvSpPr>
          <p:spPr>
            <a:xfrm>
              <a:off x="8250848" y="1778570"/>
              <a:ext cx="1718700" cy="203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000" baseline="30000">
                  <a:solidFill>
                    <a:srgbClr val="FFFFFF"/>
                  </a:solidFill>
                  <a:latin typeface="Lato Light"/>
                  <a:ea typeface="Lato Light"/>
                  <a:cs typeface="Lato Light"/>
                  <a:sym typeface="Lato Light"/>
                </a:rPr>
                <a:t>#</a:t>
              </a:r>
              <a:r>
                <a:rPr lang="en-US" sz="5000">
                  <a:solidFill>
                    <a:srgbClr val="FFFFFF"/>
                  </a:solidFill>
                  <a:latin typeface="Lato Black"/>
                  <a:ea typeface="Lato Black"/>
                  <a:cs typeface="Lato Black"/>
                  <a:sym typeface="Lato Black"/>
                </a:rPr>
                <a:t>1</a:t>
              </a:r>
              <a:endParaRPr sz="5000">
                <a:solidFill>
                  <a:srgbClr val="FFFFFF"/>
                </a:solidFill>
                <a:latin typeface="Lato Black"/>
                <a:ea typeface="Lato Black"/>
                <a:cs typeface="Lato Black"/>
                <a:sym typeface="Lato Black"/>
              </a:endParaRPr>
            </a:p>
          </p:txBody>
        </p:sp>
      </p:grpSp>
      <p:grpSp>
        <p:nvGrpSpPr>
          <p:cNvPr id="2659" name="Google Shape;2659;p204"/>
          <p:cNvGrpSpPr/>
          <p:nvPr/>
        </p:nvGrpSpPr>
        <p:grpSpPr>
          <a:xfrm>
            <a:off x="436668" y="3523284"/>
            <a:ext cx="914432" cy="914432"/>
            <a:chOff x="8060475" y="1748358"/>
            <a:chExt cx="2166900" cy="2166900"/>
          </a:xfrm>
        </p:grpSpPr>
        <p:sp>
          <p:nvSpPr>
            <p:cNvPr id="2660" name="Google Shape;2660;p204"/>
            <p:cNvSpPr/>
            <p:nvPr/>
          </p:nvSpPr>
          <p:spPr>
            <a:xfrm>
              <a:off x="8060475" y="1748358"/>
              <a:ext cx="2166900" cy="2166900"/>
            </a:xfrm>
            <a:prstGeom prst="ellipse">
              <a:avLst/>
            </a:prstGeom>
            <a:solidFill>
              <a:srgbClr val="F72246"/>
            </a:solidFill>
            <a:ln>
              <a:noFill/>
            </a:ln>
            <a:effectLst>
              <a:outerShdw blurRad="285750" dist="85725" dir="4560000" algn="bl" rotWithShape="0">
                <a:srgbClr val="000000">
                  <a:alpha val="25000"/>
                </a:srgbClr>
              </a:outerShdw>
            </a:effectLst>
          </p:spPr>
          <p:txBody>
            <a:bodyPr spcFirstLastPara="1" wrap="square" lIns="18275" tIns="45700" rIns="18275" bIns="45700" anchor="ctr" anchorCtr="0">
              <a:noAutofit/>
            </a:bodyPr>
            <a:lstStyle/>
            <a:p>
              <a:pPr marL="0" lvl="0" indent="0" algn="ctr" rtl="0">
                <a:lnSpc>
                  <a:spcPct val="50000"/>
                </a:lnSpc>
                <a:spcBef>
                  <a:spcPts val="0"/>
                </a:spcBef>
                <a:spcAft>
                  <a:spcPts val="0"/>
                </a:spcAft>
                <a:buClr>
                  <a:srgbClr val="000000"/>
                </a:buClr>
                <a:buSzPts val="2700"/>
                <a:buFont typeface="Arial"/>
                <a:buNone/>
              </a:pPr>
              <a:endParaRPr sz="5100">
                <a:solidFill>
                  <a:srgbClr val="FFFFFF"/>
                </a:solidFill>
                <a:latin typeface="Lato Black"/>
                <a:ea typeface="Lato Black"/>
                <a:cs typeface="Lato Black"/>
                <a:sym typeface="Lato Black"/>
              </a:endParaRPr>
            </a:p>
          </p:txBody>
        </p:sp>
        <p:sp>
          <p:nvSpPr>
            <p:cNvPr id="2661" name="Google Shape;2661;p204"/>
            <p:cNvSpPr txBox="1"/>
            <p:nvPr/>
          </p:nvSpPr>
          <p:spPr>
            <a:xfrm>
              <a:off x="8250848" y="1778570"/>
              <a:ext cx="1718700" cy="203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000" baseline="30000">
                  <a:solidFill>
                    <a:srgbClr val="FFFFFF"/>
                  </a:solidFill>
                  <a:latin typeface="Lato Light"/>
                  <a:ea typeface="Lato Light"/>
                  <a:cs typeface="Lato Light"/>
                  <a:sym typeface="Lato Light"/>
                </a:rPr>
                <a:t>#</a:t>
              </a:r>
              <a:r>
                <a:rPr lang="en-US" sz="5000">
                  <a:solidFill>
                    <a:srgbClr val="FFFFFF"/>
                  </a:solidFill>
                  <a:latin typeface="Lato Black"/>
                  <a:ea typeface="Lato Black"/>
                  <a:cs typeface="Lato Black"/>
                  <a:sym typeface="Lato Black"/>
                </a:rPr>
                <a:t>1</a:t>
              </a:r>
              <a:endParaRPr sz="5000">
                <a:solidFill>
                  <a:srgbClr val="FFFFFF"/>
                </a:solidFill>
                <a:latin typeface="Lato Black"/>
                <a:ea typeface="Lato Black"/>
                <a:cs typeface="Lato Black"/>
                <a:sym typeface="Lato Black"/>
              </a:endParaRPr>
            </a:p>
          </p:txBody>
        </p:sp>
      </p:grpSp>
      <p:grpSp>
        <p:nvGrpSpPr>
          <p:cNvPr id="2662" name="Google Shape;2662;p204"/>
          <p:cNvGrpSpPr/>
          <p:nvPr/>
        </p:nvGrpSpPr>
        <p:grpSpPr>
          <a:xfrm>
            <a:off x="436668" y="5293684"/>
            <a:ext cx="914432" cy="914432"/>
            <a:chOff x="8060475" y="1748358"/>
            <a:chExt cx="2166900" cy="2166900"/>
          </a:xfrm>
        </p:grpSpPr>
        <p:sp>
          <p:nvSpPr>
            <p:cNvPr id="2663" name="Google Shape;2663;p204"/>
            <p:cNvSpPr/>
            <p:nvPr/>
          </p:nvSpPr>
          <p:spPr>
            <a:xfrm>
              <a:off x="8060475" y="1748358"/>
              <a:ext cx="2166900" cy="2166900"/>
            </a:xfrm>
            <a:prstGeom prst="ellipse">
              <a:avLst/>
            </a:prstGeom>
            <a:solidFill>
              <a:srgbClr val="F72246"/>
            </a:solidFill>
            <a:ln>
              <a:noFill/>
            </a:ln>
            <a:effectLst>
              <a:outerShdw blurRad="285750" dist="85725" dir="4560000" algn="bl" rotWithShape="0">
                <a:srgbClr val="000000">
                  <a:alpha val="25000"/>
                </a:srgbClr>
              </a:outerShdw>
            </a:effectLst>
          </p:spPr>
          <p:txBody>
            <a:bodyPr spcFirstLastPara="1" wrap="square" lIns="18275" tIns="45700" rIns="18275" bIns="45700" anchor="ctr" anchorCtr="0">
              <a:noAutofit/>
            </a:bodyPr>
            <a:lstStyle/>
            <a:p>
              <a:pPr marL="0" lvl="0" indent="0" algn="ctr" rtl="0">
                <a:lnSpc>
                  <a:spcPct val="50000"/>
                </a:lnSpc>
                <a:spcBef>
                  <a:spcPts val="0"/>
                </a:spcBef>
                <a:spcAft>
                  <a:spcPts val="0"/>
                </a:spcAft>
                <a:buClr>
                  <a:srgbClr val="000000"/>
                </a:buClr>
                <a:buSzPts val="2700"/>
                <a:buFont typeface="Arial"/>
                <a:buNone/>
              </a:pPr>
              <a:endParaRPr sz="5100">
                <a:solidFill>
                  <a:srgbClr val="FFFFFF"/>
                </a:solidFill>
                <a:latin typeface="Lato Black"/>
                <a:ea typeface="Lato Black"/>
                <a:cs typeface="Lato Black"/>
                <a:sym typeface="Lato Black"/>
              </a:endParaRPr>
            </a:p>
          </p:txBody>
        </p:sp>
        <p:sp>
          <p:nvSpPr>
            <p:cNvPr id="2664" name="Google Shape;2664;p204"/>
            <p:cNvSpPr txBox="1"/>
            <p:nvPr/>
          </p:nvSpPr>
          <p:spPr>
            <a:xfrm>
              <a:off x="8250848" y="1778570"/>
              <a:ext cx="1718700" cy="203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000" baseline="30000">
                  <a:solidFill>
                    <a:srgbClr val="FFFFFF"/>
                  </a:solidFill>
                  <a:latin typeface="Lato Light"/>
                  <a:ea typeface="Lato Light"/>
                  <a:cs typeface="Lato Light"/>
                  <a:sym typeface="Lato Light"/>
                </a:rPr>
                <a:t>#</a:t>
              </a:r>
              <a:r>
                <a:rPr lang="en-US" sz="5000">
                  <a:solidFill>
                    <a:srgbClr val="FFFFFF"/>
                  </a:solidFill>
                  <a:latin typeface="Lato Black"/>
                  <a:ea typeface="Lato Black"/>
                  <a:cs typeface="Lato Black"/>
                  <a:sym typeface="Lato Black"/>
                </a:rPr>
                <a:t>1</a:t>
              </a:r>
              <a:endParaRPr sz="5000">
                <a:solidFill>
                  <a:srgbClr val="FFFFFF"/>
                </a:solidFill>
                <a:latin typeface="Lato Black"/>
                <a:ea typeface="Lato Black"/>
                <a:cs typeface="Lato Black"/>
                <a:sym typeface="Lato Black"/>
              </a:endParaRPr>
            </a:p>
          </p:txBody>
        </p:sp>
      </p:grpSp>
      <p:sp>
        <p:nvSpPr>
          <p:cNvPr id="2665" name="Google Shape;2665;p204"/>
          <p:cNvSpPr txBox="1"/>
          <p:nvPr/>
        </p:nvSpPr>
        <p:spPr>
          <a:xfrm>
            <a:off x="415392" y="398067"/>
            <a:ext cx="10119300" cy="5247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None/>
            </a:pPr>
            <a:r>
              <a:rPr lang="en-US" sz="2900" b="1">
                <a:solidFill>
                  <a:schemeClr val="lt2"/>
                </a:solidFill>
                <a:latin typeface="Lato Black"/>
                <a:ea typeface="Lato Black"/>
                <a:cs typeface="Lato Black"/>
                <a:sym typeface="Lato Black"/>
              </a:rPr>
              <a:t>Why do you need to focus on heart health?</a:t>
            </a:r>
            <a:endParaRPr sz="2900" b="1">
              <a:solidFill>
                <a:srgbClr val="F5F5F0"/>
              </a:solidFill>
              <a:latin typeface="Lato Black"/>
              <a:ea typeface="Lato Black"/>
              <a:cs typeface="Lato Black"/>
              <a:sym typeface="Lato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0"/>
        <p:cNvGrpSpPr/>
        <p:nvPr/>
      </p:nvGrpSpPr>
      <p:grpSpPr>
        <a:xfrm>
          <a:off x="0" y="0"/>
          <a:ext cx="0" cy="0"/>
          <a:chOff x="0" y="0"/>
          <a:chExt cx="0" cy="0"/>
        </a:xfrm>
      </p:grpSpPr>
      <p:pic>
        <p:nvPicPr>
          <p:cNvPr id="2671" name="Google Shape;2671;p205"/>
          <p:cNvPicPr preferRelativeResize="0"/>
          <p:nvPr/>
        </p:nvPicPr>
        <p:blipFill rotWithShape="1">
          <a:blip r:embed="rId3">
            <a:alphaModFix/>
          </a:blip>
          <a:srcRect t="2554" r="4698" b="22751"/>
          <a:stretch/>
        </p:blipFill>
        <p:spPr>
          <a:xfrm>
            <a:off x="3275700" y="1068800"/>
            <a:ext cx="5464151" cy="5789199"/>
          </a:xfrm>
          <a:prstGeom prst="rect">
            <a:avLst/>
          </a:prstGeom>
          <a:noFill/>
          <a:ln>
            <a:noFill/>
          </a:ln>
        </p:spPr>
      </p:pic>
      <p:sp>
        <p:nvSpPr>
          <p:cNvPr id="2672" name="Google Shape;2672;p205"/>
          <p:cNvSpPr txBox="1"/>
          <p:nvPr/>
        </p:nvSpPr>
        <p:spPr>
          <a:xfrm>
            <a:off x="6711963" y="10097100"/>
            <a:ext cx="1683600" cy="7230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1" i="0" u="none" strike="noStrike" cap="none">
              <a:solidFill>
                <a:schemeClr val="lt2"/>
              </a:solidFill>
              <a:latin typeface="Arial"/>
              <a:ea typeface="Arial"/>
              <a:cs typeface="Arial"/>
              <a:sym typeface="Arial"/>
            </a:endParaRPr>
          </a:p>
        </p:txBody>
      </p:sp>
      <p:sp>
        <p:nvSpPr>
          <p:cNvPr id="2673" name="Google Shape;2673;p205"/>
          <p:cNvSpPr txBox="1">
            <a:spLocks noGrp="1"/>
          </p:cNvSpPr>
          <p:nvPr>
            <p:ph type="title" idx="2"/>
          </p:nvPr>
        </p:nvSpPr>
        <p:spPr>
          <a:xfrm>
            <a:off x="415600" y="398067"/>
            <a:ext cx="10124100" cy="524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Heart health impacts more than the cardiovascular system</a:t>
            </a:r>
            <a:endParaRPr/>
          </a:p>
        </p:txBody>
      </p:sp>
      <p:cxnSp>
        <p:nvCxnSpPr>
          <p:cNvPr id="2674" name="Google Shape;2674;p205"/>
          <p:cNvCxnSpPr>
            <a:stCxn id="2675" idx="6"/>
            <a:endCxn id="2676" idx="2"/>
          </p:cNvCxnSpPr>
          <p:nvPr/>
        </p:nvCxnSpPr>
        <p:spPr>
          <a:xfrm rot="10800000" flipH="1">
            <a:off x="6347057" y="1540916"/>
            <a:ext cx="2397000" cy="117600"/>
          </a:xfrm>
          <a:prstGeom prst="straightConnector1">
            <a:avLst/>
          </a:prstGeom>
          <a:noFill/>
          <a:ln w="19050" cap="flat" cmpd="sng">
            <a:solidFill>
              <a:srgbClr val="999999"/>
            </a:solidFill>
            <a:prstDash val="dot"/>
            <a:round/>
            <a:headEnd type="none" w="med" len="med"/>
            <a:tailEnd type="none" w="med" len="med"/>
          </a:ln>
        </p:spPr>
      </p:cxnSp>
      <p:grpSp>
        <p:nvGrpSpPr>
          <p:cNvPr id="2677" name="Google Shape;2677;p205"/>
          <p:cNvGrpSpPr/>
          <p:nvPr/>
        </p:nvGrpSpPr>
        <p:grpSpPr>
          <a:xfrm>
            <a:off x="6140769" y="1524943"/>
            <a:ext cx="267146" cy="267146"/>
            <a:chOff x="8256025" y="2553850"/>
            <a:chExt cx="537300" cy="537300"/>
          </a:xfrm>
        </p:grpSpPr>
        <p:sp>
          <p:nvSpPr>
            <p:cNvPr id="2678" name="Google Shape;2678;p205"/>
            <p:cNvSpPr/>
            <p:nvPr/>
          </p:nvSpPr>
          <p:spPr>
            <a:xfrm>
              <a:off x="8256025" y="2553850"/>
              <a:ext cx="537300" cy="5373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05"/>
            <p:cNvSpPr/>
            <p:nvPr/>
          </p:nvSpPr>
          <p:spPr>
            <a:xfrm>
              <a:off x="8378425" y="2676100"/>
              <a:ext cx="292500" cy="2928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9" name="Google Shape;2679;p205"/>
          <p:cNvGrpSpPr/>
          <p:nvPr/>
        </p:nvGrpSpPr>
        <p:grpSpPr>
          <a:xfrm>
            <a:off x="8743926" y="1197944"/>
            <a:ext cx="2508057" cy="685778"/>
            <a:chOff x="8813311" y="1301675"/>
            <a:chExt cx="3181602" cy="866100"/>
          </a:xfrm>
        </p:grpSpPr>
        <p:sp>
          <p:nvSpPr>
            <p:cNvPr id="2676" name="Google Shape;2676;p205"/>
            <p:cNvSpPr/>
            <p:nvPr/>
          </p:nvSpPr>
          <p:spPr>
            <a:xfrm>
              <a:off x="8813311" y="1301675"/>
              <a:ext cx="866100" cy="866100"/>
            </a:xfrm>
            <a:prstGeom prst="ellipse">
              <a:avLst/>
            </a:prstGeom>
            <a:solidFill>
              <a:srgbClr val="FFFFFF"/>
            </a:solidFill>
            <a:ln w="9525" cap="flat" cmpd="sng">
              <a:solidFill>
                <a:srgbClr val="D8D8D8"/>
              </a:solidFill>
              <a:prstDash val="solid"/>
              <a:round/>
              <a:headEnd type="none" w="sm" len="sm"/>
              <a:tailEnd type="none" w="sm" len="sm"/>
            </a:ln>
            <a:effectLst>
              <a:outerShdw blurRad="171450" dist="76200" dir="49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a:p>
          </p:txBody>
        </p:sp>
        <p:sp>
          <p:nvSpPr>
            <p:cNvPr id="2680" name="Google Shape;2680;p205"/>
            <p:cNvSpPr txBox="1"/>
            <p:nvPr/>
          </p:nvSpPr>
          <p:spPr>
            <a:xfrm>
              <a:off x="9764713" y="1532350"/>
              <a:ext cx="22302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chemeClr val="dk2"/>
                  </a:solidFill>
                  <a:latin typeface="Lato"/>
                  <a:ea typeface="Lato"/>
                  <a:cs typeface="Lato"/>
                  <a:sym typeface="Lato"/>
                </a:rPr>
                <a:t>Stroke</a:t>
              </a:r>
              <a:endParaRPr sz="1900">
                <a:solidFill>
                  <a:schemeClr val="dk2"/>
                </a:solidFill>
                <a:latin typeface="Lato"/>
                <a:ea typeface="Lato"/>
                <a:cs typeface="Lato"/>
                <a:sym typeface="Lato"/>
              </a:endParaRPr>
            </a:p>
          </p:txBody>
        </p:sp>
        <p:pic>
          <p:nvPicPr>
            <p:cNvPr id="2681" name="Google Shape;2681;p205"/>
            <p:cNvPicPr preferRelativeResize="0"/>
            <p:nvPr/>
          </p:nvPicPr>
          <p:blipFill>
            <a:blip r:embed="rId4">
              <a:alphaModFix/>
            </a:blip>
            <a:stretch>
              <a:fillRect/>
            </a:stretch>
          </p:blipFill>
          <p:spPr>
            <a:xfrm>
              <a:off x="8999938" y="1532350"/>
              <a:ext cx="512543" cy="415500"/>
            </a:xfrm>
            <a:prstGeom prst="rect">
              <a:avLst/>
            </a:prstGeom>
            <a:noFill/>
            <a:ln>
              <a:noFill/>
            </a:ln>
          </p:spPr>
        </p:pic>
      </p:grpSp>
      <p:grpSp>
        <p:nvGrpSpPr>
          <p:cNvPr id="2682" name="Google Shape;2682;p205"/>
          <p:cNvGrpSpPr/>
          <p:nvPr/>
        </p:nvGrpSpPr>
        <p:grpSpPr>
          <a:xfrm>
            <a:off x="8743916" y="2124396"/>
            <a:ext cx="2508057" cy="685778"/>
            <a:chOff x="8515436" y="-1144413"/>
            <a:chExt cx="3181602" cy="866100"/>
          </a:xfrm>
        </p:grpSpPr>
        <p:sp>
          <p:nvSpPr>
            <p:cNvPr id="2683" name="Google Shape;2683;p205"/>
            <p:cNvSpPr/>
            <p:nvPr/>
          </p:nvSpPr>
          <p:spPr>
            <a:xfrm>
              <a:off x="8515436" y="-1144413"/>
              <a:ext cx="866100" cy="866100"/>
            </a:xfrm>
            <a:prstGeom prst="ellipse">
              <a:avLst/>
            </a:prstGeom>
            <a:solidFill>
              <a:srgbClr val="FFFFFF"/>
            </a:solidFill>
            <a:ln w="9525" cap="flat" cmpd="sng">
              <a:solidFill>
                <a:srgbClr val="D8D8D8"/>
              </a:solidFill>
              <a:prstDash val="solid"/>
              <a:round/>
              <a:headEnd type="none" w="sm" len="sm"/>
              <a:tailEnd type="none" w="sm" len="sm"/>
            </a:ln>
            <a:effectLst>
              <a:outerShdw blurRad="171450" dist="76200" dir="49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a:p>
          </p:txBody>
        </p:sp>
        <p:sp>
          <p:nvSpPr>
            <p:cNvPr id="2684" name="Google Shape;2684;p205"/>
            <p:cNvSpPr txBox="1"/>
            <p:nvPr/>
          </p:nvSpPr>
          <p:spPr>
            <a:xfrm>
              <a:off x="9466838" y="-913737"/>
              <a:ext cx="22302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chemeClr val="dk2"/>
                  </a:solidFill>
                  <a:latin typeface="Lato"/>
                  <a:ea typeface="Lato"/>
                  <a:cs typeface="Lato"/>
                  <a:sym typeface="Lato"/>
                </a:rPr>
                <a:t>Thyroid</a:t>
              </a:r>
              <a:endParaRPr sz="1900">
                <a:solidFill>
                  <a:schemeClr val="dk2"/>
                </a:solidFill>
                <a:latin typeface="Lato"/>
                <a:ea typeface="Lato"/>
                <a:cs typeface="Lato"/>
                <a:sym typeface="Lato"/>
              </a:endParaRPr>
            </a:p>
          </p:txBody>
        </p:sp>
        <p:pic>
          <p:nvPicPr>
            <p:cNvPr id="2685" name="Google Shape;2685;p205"/>
            <p:cNvPicPr preferRelativeResize="0"/>
            <p:nvPr/>
          </p:nvPicPr>
          <p:blipFill>
            <a:blip r:embed="rId5">
              <a:alphaModFix/>
            </a:blip>
            <a:stretch>
              <a:fillRect/>
            </a:stretch>
          </p:blipFill>
          <p:spPr>
            <a:xfrm>
              <a:off x="8692200" y="-961473"/>
              <a:ext cx="512550" cy="572498"/>
            </a:xfrm>
            <a:prstGeom prst="rect">
              <a:avLst/>
            </a:prstGeom>
            <a:noFill/>
            <a:ln>
              <a:noFill/>
            </a:ln>
          </p:spPr>
        </p:pic>
      </p:grpSp>
      <p:grpSp>
        <p:nvGrpSpPr>
          <p:cNvPr id="2686" name="Google Shape;2686;p205"/>
          <p:cNvGrpSpPr/>
          <p:nvPr/>
        </p:nvGrpSpPr>
        <p:grpSpPr>
          <a:xfrm>
            <a:off x="5939504" y="2467376"/>
            <a:ext cx="2804546" cy="302473"/>
            <a:chOff x="5939504" y="2391176"/>
            <a:chExt cx="2804546" cy="302473"/>
          </a:xfrm>
        </p:grpSpPr>
        <p:grpSp>
          <p:nvGrpSpPr>
            <p:cNvPr id="2687" name="Google Shape;2687;p205"/>
            <p:cNvGrpSpPr/>
            <p:nvPr/>
          </p:nvGrpSpPr>
          <p:grpSpPr>
            <a:xfrm>
              <a:off x="5939504" y="2426503"/>
              <a:ext cx="267146" cy="267146"/>
              <a:chOff x="8256025" y="2553850"/>
              <a:chExt cx="537300" cy="537300"/>
            </a:xfrm>
          </p:grpSpPr>
          <p:sp>
            <p:nvSpPr>
              <p:cNvPr id="2688" name="Google Shape;2688;p205"/>
              <p:cNvSpPr/>
              <p:nvPr/>
            </p:nvSpPr>
            <p:spPr>
              <a:xfrm>
                <a:off x="8256025" y="2553850"/>
                <a:ext cx="537300" cy="5373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05"/>
              <p:cNvSpPr/>
              <p:nvPr/>
            </p:nvSpPr>
            <p:spPr>
              <a:xfrm>
                <a:off x="8378425" y="2676100"/>
                <a:ext cx="292500" cy="2928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690" name="Google Shape;2690;p205"/>
            <p:cNvCxnSpPr>
              <a:stCxn id="2688" idx="6"/>
              <a:endCxn id="2683" idx="2"/>
            </p:cNvCxnSpPr>
            <p:nvPr/>
          </p:nvCxnSpPr>
          <p:spPr>
            <a:xfrm rot="10800000" flipH="1">
              <a:off x="6206650" y="2391176"/>
              <a:ext cx="2537400" cy="168900"/>
            </a:xfrm>
            <a:prstGeom prst="straightConnector1">
              <a:avLst/>
            </a:prstGeom>
            <a:noFill/>
            <a:ln w="19050" cap="flat" cmpd="sng">
              <a:solidFill>
                <a:srgbClr val="999999"/>
              </a:solidFill>
              <a:prstDash val="dot"/>
              <a:round/>
              <a:headEnd type="none" w="med" len="med"/>
              <a:tailEnd type="none" w="med" len="med"/>
            </a:ln>
          </p:spPr>
        </p:cxnSp>
      </p:grpSp>
      <p:grpSp>
        <p:nvGrpSpPr>
          <p:cNvPr id="2691" name="Google Shape;2691;p205"/>
          <p:cNvGrpSpPr/>
          <p:nvPr/>
        </p:nvGrpSpPr>
        <p:grpSpPr>
          <a:xfrm>
            <a:off x="613057" y="1225407"/>
            <a:ext cx="2459071" cy="685778"/>
            <a:chOff x="391125" y="1293350"/>
            <a:chExt cx="3120648" cy="866100"/>
          </a:xfrm>
        </p:grpSpPr>
        <p:sp>
          <p:nvSpPr>
            <p:cNvPr id="2692" name="Google Shape;2692;p205"/>
            <p:cNvSpPr/>
            <p:nvPr/>
          </p:nvSpPr>
          <p:spPr>
            <a:xfrm>
              <a:off x="2645673" y="1293350"/>
              <a:ext cx="866100" cy="866100"/>
            </a:xfrm>
            <a:prstGeom prst="ellipse">
              <a:avLst/>
            </a:prstGeom>
            <a:solidFill>
              <a:srgbClr val="FFFFFF"/>
            </a:solidFill>
            <a:ln w="9525" cap="flat" cmpd="sng">
              <a:solidFill>
                <a:srgbClr val="D8D8D8"/>
              </a:solidFill>
              <a:prstDash val="solid"/>
              <a:round/>
              <a:headEnd type="none" w="sm" len="sm"/>
              <a:tailEnd type="none" w="sm" len="sm"/>
            </a:ln>
            <a:effectLst>
              <a:outerShdw blurRad="171450" dist="76200" dir="49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a:p>
          </p:txBody>
        </p:sp>
        <p:sp>
          <p:nvSpPr>
            <p:cNvPr id="2693" name="Google Shape;2693;p205"/>
            <p:cNvSpPr txBox="1"/>
            <p:nvPr/>
          </p:nvSpPr>
          <p:spPr>
            <a:xfrm>
              <a:off x="391125" y="1497113"/>
              <a:ext cx="2230200" cy="477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900">
                  <a:solidFill>
                    <a:schemeClr val="dk2"/>
                  </a:solidFill>
                  <a:latin typeface="Lato"/>
                  <a:ea typeface="Lato"/>
                  <a:cs typeface="Lato"/>
                  <a:sym typeface="Lato"/>
                </a:rPr>
                <a:t>Dementia</a:t>
              </a:r>
              <a:endParaRPr sz="1900">
                <a:solidFill>
                  <a:schemeClr val="dk2"/>
                </a:solidFill>
                <a:latin typeface="Lato"/>
                <a:ea typeface="Lato"/>
                <a:cs typeface="Lato"/>
                <a:sym typeface="Lato"/>
              </a:endParaRPr>
            </a:p>
          </p:txBody>
        </p:sp>
        <p:pic>
          <p:nvPicPr>
            <p:cNvPr id="2694" name="Google Shape;2694;p205"/>
            <p:cNvPicPr preferRelativeResize="0"/>
            <p:nvPr/>
          </p:nvPicPr>
          <p:blipFill>
            <a:blip r:embed="rId4">
              <a:alphaModFix/>
            </a:blip>
            <a:stretch>
              <a:fillRect/>
            </a:stretch>
          </p:blipFill>
          <p:spPr>
            <a:xfrm>
              <a:off x="2832300" y="1524025"/>
              <a:ext cx="512543" cy="415500"/>
            </a:xfrm>
            <a:prstGeom prst="rect">
              <a:avLst/>
            </a:prstGeom>
            <a:noFill/>
            <a:ln>
              <a:noFill/>
            </a:ln>
          </p:spPr>
        </p:pic>
      </p:grpSp>
      <p:grpSp>
        <p:nvGrpSpPr>
          <p:cNvPr id="2695" name="Google Shape;2695;p205"/>
          <p:cNvGrpSpPr/>
          <p:nvPr/>
        </p:nvGrpSpPr>
        <p:grpSpPr>
          <a:xfrm>
            <a:off x="3072128" y="1263123"/>
            <a:ext cx="2819670" cy="305173"/>
            <a:chOff x="3072128" y="1186923"/>
            <a:chExt cx="2819670" cy="305173"/>
          </a:xfrm>
        </p:grpSpPr>
        <p:cxnSp>
          <p:nvCxnSpPr>
            <p:cNvPr id="2696" name="Google Shape;2696;p205"/>
            <p:cNvCxnSpPr>
              <a:stCxn id="2692" idx="6"/>
              <a:endCxn id="2697" idx="2"/>
            </p:cNvCxnSpPr>
            <p:nvPr/>
          </p:nvCxnSpPr>
          <p:spPr>
            <a:xfrm rot="10800000" flipH="1">
              <a:off x="3072128" y="1320496"/>
              <a:ext cx="2613300" cy="171600"/>
            </a:xfrm>
            <a:prstGeom prst="straightConnector1">
              <a:avLst/>
            </a:prstGeom>
            <a:noFill/>
            <a:ln w="19050" cap="flat" cmpd="sng">
              <a:solidFill>
                <a:srgbClr val="999999"/>
              </a:solidFill>
              <a:prstDash val="dot"/>
              <a:round/>
              <a:headEnd type="none" w="med" len="med"/>
              <a:tailEnd type="none" w="med" len="med"/>
            </a:ln>
          </p:spPr>
        </p:cxnSp>
        <p:grpSp>
          <p:nvGrpSpPr>
            <p:cNvPr id="2698" name="Google Shape;2698;p205"/>
            <p:cNvGrpSpPr/>
            <p:nvPr/>
          </p:nvGrpSpPr>
          <p:grpSpPr>
            <a:xfrm>
              <a:off x="5624653" y="1186923"/>
              <a:ext cx="267146" cy="267146"/>
              <a:chOff x="8256025" y="2553850"/>
              <a:chExt cx="537300" cy="537300"/>
            </a:xfrm>
          </p:grpSpPr>
          <p:sp>
            <p:nvSpPr>
              <p:cNvPr id="2699" name="Google Shape;2699;p205"/>
              <p:cNvSpPr/>
              <p:nvPr/>
            </p:nvSpPr>
            <p:spPr>
              <a:xfrm>
                <a:off x="8256025" y="2553850"/>
                <a:ext cx="537300" cy="5373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05"/>
              <p:cNvSpPr/>
              <p:nvPr/>
            </p:nvSpPr>
            <p:spPr>
              <a:xfrm>
                <a:off x="8378425" y="2676100"/>
                <a:ext cx="292500" cy="2928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00" name="Google Shape;2700;p205"/>
          <p:cNvGrpSpPr/>
          <p:nvPr/>
        </p:nvGrpSpPr>
        <p:grpSpPr>
          <a:xfrm>
            <a:off x="8743927" y="3976707"/>
            <a:ext cx="2508057" cy="685778"/>
            <a:chOff x="8833036" y="3489537"/>
            <a:chExt cx="3181602" cy="866100"/>
          </a:xfrm>
        </p:grpSpPr>
        <p:sp>
          <p:nvSpPr>
            <p:cNvPr id="2701" name="Google Shape;2701;p205"/>
            <p:cNvSpPr/>
            <p:nvPr/>
          </p:nvSpPr>
          <p:spPr>
            <a:xfrm>
              <a:off x="8833036" y="3489537"/>
              <a:ext cx="866100" cy="866100"/>
            </a:xfrm>
            <a:prstGeom prst="ellipse">
              <a:avLst/>
            </a:prstGeom>
            <a:solidFill>
              <a:srgbClr val="FFFFFF"/>
            </a:solidFill>
            <a:ln w="9525" cap="flat" cmpd="sng">
              <a:solidFill>
                <a:srgbClr val="D8D8D8"/>
              </a:solidFill>
              <a:prstDash val="solid"/>
              <a:round/>
              <a:headEnd type="none" w="sm" len="sm"/>
              <a:tailEnd type="none" w="sm" len="sm"/>
            </a:ln>
            <a:effectLst>
              <a:outerShdw blurRad="171450" dist="76200" dir="49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a:p>
          </p:txBody>
        </p:sp>
        <p:sp>
          <p:nvSpPr>
            <p:cNvPr id="2702" name="Google Shape;2702;p205"/>
            <p:cNvSpPr txBox="1"/>
            <p:nvPr/>
          </p:nvSpPr>
          <p:spPr>
            <a:xfrm>
              <a:off x="9784438" y="3720213"/>
              <a:ext cx="22302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rgbClr val="333333"/>
                  </a:solidFill>
                  <a:latin typeface="Lato"/>
                  <a:ea typeface="Lato"/>
                  <a:cs typeface="Lato"/>
                  <a:sym typeface="Lato"/>
                </a:rPr>
                <a:t>Heart Attack</a:t>
              </a:r>
              <a:endParaRPr sz="1900">
                <a:solidFill>
                  <a:srgbClr val="333333"/>
                </a:solidFill>
                <a:latin typeface="Lato"/>
                <a:ea typeface="Lato"/>
                <a:cs typeface="Lato"/>
                <a:sym typeface="Lato"/>
              </a:endParaRPr>
            </a:p>
          </p:txBody>
        </p:sp>
        <p:pic>
          <p:nvPicPr>
            <p:cNvPr id="2703" name="Google Shape;2703;p205"/>
            <p:cNvPicPr preferRelativeResize="0"/>
            <p:nvPr/>
          </p:nvPicPr>
          <p:blipFill>
            <a:blip r:embed="rId6">
              <a:alphaModFix/>
            </a:blip>
            <a:stretch>
              <a:fillRect/>
            </a:stretch>
          </p:blipFill>
          <p:spPr>
            <a:xfrm>
              <a:off x="9069983" y="3676333"/>
              <a:ext cx="392180" cy="537300"/>
            </a:xfrm>
            <a:prstGeom prst="rect">
              <a:avLst/>
            </a:prstGeom>
            <a:noFill/>
            <a:ln>
              <a:noFill/>
            </a:ln>
          </p:spPr>
        </p:pic>
      </p:grpSp>
      <p:grpSp>
        <p:nvGrpSpPr>
          <p:cNvPr id="2704" name="Google Shape;2704;p205"/>
          <p:cNvGrpSpPr/>
          <p:nvPr/>
        </p:nvGrpSpPr>
        <p:grpSpPr>
          <a:xfrm>
            <a:off x="6217940" y="3866149"/>
            <a:ext cx="2525888" cy="453373"/>
            <a:chOff x="6217940" y="3789949"/>
            <a:chExt cx="2525888" cy="453373"/>
          </a:xfrm>
        </p:grpSpPr>
        <p:cxnSp>
          <p:nvCxnSpPr>
            <p:cNvPr id="2705" name="Google Shape;2705;p205"/>
            <p:cNvCxnSpPr>
              <a:stCxn id="2706" idx="6"/>
              <a:endCxn id="2701" idx="2"/>
            </p:cNvCxnSpPr>
            <p:nvPr/>
          </p:nvCxnSpPr>
          <p:spPr>
            <a:xfrm>
              <a:off x="6424229" y="3923521"/>
              <a:ext cx="2319600" cy="319800"/>
            </a:xfrm>
            <a:prstGeom prst="straightConnector1">
              <a:avLst/>
            </a:prstGeom>
            <a:noFill/>
            <a:ln w="19050" cap="flat" cmpd="sng">
              <a:solidFill>
                <a:srgbClr val="999999"/>
              </a:solidFill>
              <a:prstDash val="dot"/>
              <a:round/>
              <a:headEnd type="none" w="med" len="med"/>
              <a:tailEnd type="none" w="med" len="med"/>
            </a:ln>
          </p:spPr>
        </p:cxnSp>
        <p:grpSp>
          <p:nvGrpSpPr>
            <p:cNvPr id="2707" name="Google Shape;2707;p205"/>
            <p:cNvGrpSpPr/>
            <p:nvPr/>
          </p:nvGrpSpPr>
          <p:grpSpPr>
            <a:xfrm>
              <a:off x="6217940" y="3789949"/>
              <a:ext cx="267146" cy="267146"/>
              <a:chOff x="8256025" y="2553850"/>
              <a:chExt cx="537300" cy="537300"/>
            </a:xfrm>
          </p:grpSpPr>
          <p:sp>
            <p:nvSpPr>
              <p:cNvPr id="2708" name="Google Shape;2708;p205"/>
              <p:cNvSpPr/>
              <p:nvPr/>
            </p:nvSpPr>
            <p:spPr>
              <a:xfrm>
                <a:off x="8256025" y="2553850"/>
                <a:ext cx="537300" cy="5373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05"/>
              <p:cNvSpPr/>
              <p:nvPr/>
            </p:nvSpPr>
            <p:spPr>
              <a:xfrm>
                <a:off x="8378425" y="2676100"/>
                <a:ext cx="292500" cy="2928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09" name="Google Shape;2709;p205"/>
          <p:cNvGrpSpPr/>
          <p:nvPr/>
        </p:nvGrpSpPr>
        <p:grpSpPr>
          <a:xfrm>
            <a:off x="637426" y="4611909"/>
            <a:ext cx="2465912" cy="685778"/>
            <a:chOff x="435175" y="4619925"/>
            <a:chExt cx="3096323" cy="866100"/>
          </a:xfrm>
        </p:grpSpPr>
        <p:sp>
          <p:nvSpPr>
            <p:cNvPr id="2710" name="Google Shape;2710;p205"/>
            <p:cNvSpPr/>
            <p:nvPr/>
          </p:nvSpPr>
          <p:spPr>
            <a:xfrm>
              <a:off x="2665398" y="4619925"/>
              <a:ext cx="866100" cy="866100"/>
            </a:xfrm>
            <a:prstGeom prst="ellipse">
              <a:avLst/>
            </a:prstGeom>
            <a:solidFill>
              <a:srgbClr val="FFFFFF"/>
            </a:solidFill>
            <a:ln w="9525" cap="flat" cmpd="sng">
              <a:solidFill>
                <a:srgbClr val="D8D8D8"/>
              </a:solidFill>
              <a:prstDash val="solid"/>
              <a:round/>
              <a:headEnd type="none" w="sm" len="sm"/>
              <a:tailEnd type="none" w="sm" len="sm"/>
            </a:ln>
            <a:effectLst>
              <a:outerShdw blurRad="171450" dist="76200" dir="49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a:p>
          </p:txBody>
        </p:sp>
        <p:sp>
          <p:nvSpPr>
            <p:cNvPr id="2711" name="Google Shape;2711;p205"/>
            <p:cNvSpPr txBox="1"/>
            <p:nvPr/>
          </p:nvSpPr>
          <p:spPr>
            <a:xfrm>
              <a:off x="435175" y="4644672"/>
              <a:ext cx="2230200" cy="816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900">
                  <a:solidFill>
                    <a:schemeClr val="dk2"/>
                  </a:solidFill>
                  <a:latin typeface="Lato"/>
                  <a:ea typeface="Lato"/>
                  <a:cs typeface="Lato"/>
                  <a:sym typeface="Lato"/>
                </a:rPr>
                <a:t>Heart Failure</a:t>
              </a:r>
              <a:endParaRPr sz="1900">
                <a:solidFill>
                  <a:schemeClr val="dk2"/>
                </a:solidFill>
                <a:latin typeface="Lato"/>
                <a:ea typeface="Lato"/>
                <a:cs typeface="Lato"/>
                <a:sym typeface="Lato"/>
              </a:endParaRPr>
            </a:p>
          </p:txBody>
        </p:sp>
        <p:pic>
          <p:nvPicPr>
            <p:cNvPr id="2712" name="Google Shape;2712;p205"/>
            <p:cNvPicPr preferRelativeResize="0"/>
            <p:nvPr/>
          </p:nvPicPr>
          <p:blipFill>
            <a:blip r:embed="rId6">
              <a:alphaModFix/>
            </a:blip>
            <a:stretch>
              <a:fillRect/>
            </a:stretch>
          </p:blipFill>
          <p:spPr>
            <a:xfrm>
              <a:off x="2902345" y="4784308"/>
              <a:ext cx="392180" cy="537300"/>
            </a:xfrm>
            <a:prstGeom prst="rect">
              <a:avLst/>
            </a:prstGeom>
            <a:noFill/>
            <a:ln>
              <a:noFill/>
            </a:ln>
          </p:spPr>
        </p:pic>
      </p:grpSp>
      <p:grpSp>
        <p:nvGrpSpPr>
          <p:cNvPr id="2713" name="Google Shape;2713;p205"/>
          <p:cNvGrpSpPr/>
          <p:nvPr/>
        </p:nvGrpSpPr>
        <p:grpSpPr>
          <a:xfrm>
            <a:off x="3103338" y="3793240"/>
            <a:ext cx="2856285" cy="1161558"/>
            <a:chOff x="3103338" y="3717040"/>
            <a:chExt cx="2856285" cy="1161558"/>
          </a:xfrm>
        </p:grpSpPr>
        <p:cxnSp>
          <p:nvCxnSpPr>
            <p:cNvPr id="2714" name="Google Shape;2714;p205"/>
            <p:cNvCxnSpPr>
              <a:stCxn id="2710" idx="6"/>
              <a:endCxn id="2715" idx="3"/>
            </p:cNvCxnSpPr>
            <p:nvPr/>
          </p:nvCxnSpPr>
          <p:spPr>
            <a:xfrm rot="10800000" flipH="1">
              <a:off x="3103338" y="3902098"/>
              <a:ext cx="2671200" cy="976500"/>
            </a:xfrm>
            <a:prstGeom prst="straightConnector1">
              <a:avLst/>
            </a:prstGeom>
            <a:noFill/>
            <a:ln w="19050" cap="flat" cmpd="sng">
              <a:solidFill>
                <a:srgbClr val="999999"/>
              </a:solidFill>
              <a:prstDash val="dot"/>
              <a:round/>
              <a:headEnd type="none" w="med" len="med"/>
              <a:tailEnd type="none" w="med" len="med"/>
            </a:ln>
          </p:spPr>
        </p:cxnSp>
        <p:grpSp>
          <p:nvGrpSpPr>
            <p:cNvPr id="2716" name="Google Shape;2716;p205"/>
            <p:cNvGrpSpPr/>
            <p:nvPr/>
          </p:nvGrpSpPr>
          <p:grpSpPr>
            <a:xfrm>
              <a:off x="5692477" y="3717040"/>
              <a:ext cx="267146" cy="267146"/>
              <a:chOff x="8256025" y="2553850"/>
              <a:chExt cx="537300" cy="537300"/>
            </a:xfrm>
          </p:grpSpPr>
          <p:sp>
            <p:nvSpPr>
              <p:cNvPr id="2717" name="Google Shape;2717;p205"/>
              <p:cNvSpPr/>
              <p:nvPr/>
            </p:nvSpPr>
            <p:spPr>
              <a:xfrm>
                <a:off x="8256025" y="2553850"/>
                <a:ext cx="537300" cy="5373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2715" name="Google Shape;2715;p205"/>
              <p:cNvSpPr/>
              <p:nvPr/>
            </p:nvSpPr>
            <p:spPr>
              <a:xfrm>
                <a:off x="8378425" y="2676100"/>
                <a:ext cx="292500" cy="2928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grpSp>
        <p:nvGrpSpPr>
          <p:cNvPr id="2718" name="Google Shape;2718;p205"/>
          <p:cNvGrpSpPr/>
          <p:nvPr/>
        </p:nvGrpSpPr>
        <p:grpSpPr>
          <a:xfrm>
            <a:off x="613063" y="2321486"/>
            <a:ext cx="2461567" cy="685778"/>
            <a:chOff x="410850" y="2387287"/>
            <a:chExt cx="3120648" cy="866100"/>
          </a:xfrm>
        </p:grpSpPr>
        <p:sp>
          <p:nvSpPr>
            <p:cNvPr id="2719" name="Google Shape;2719;p205"/>
            <p:cNvSpPr/>
            <p:nvPr/>
          </p:nvSpPr>
          <p:spPr>
            <a:xfrm>
              <a:off x="2665398" y="2387287"/>
              <a:ext cx="866100" cy="866100"/>
            </a:xfrm>
            <a:prstGeom prst="ellipse">
              <a:avLst/>
            </a:prstGeom>
            <a:solidFill>
              <a:srgbClr val="FFFFFF"/>
            </a:solidFill>
            <a:ln w="9525" cap="flat" cmpd="sng">
              <a:solidFill>
                <a:srgbClr val="D8D8D8"/>
              </a:solidFill>
              <a:prstDash val="solid"/>
              <a:round/>
              <a:headEnd type="none" w="sm" len="sm"/>
              <a:tailEnd type="none" w="sm" len="sm"/>
            </a:ln>
            <a:effectLst>
              <a:outerShdw blurRad="171450" dist="76200" dir="49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a:p>
          </p:txBody>
        </p:sp>
        <p:sp>
          <p:nvSpPr>
            <p:cNvPr id="2720" name="Google Shape;2720;p205"/>
            <p:cNvSpPr txBox="1"/>
            <p:nvPr/>
          </p:nvSpPr>
          <p:spPr>
            <a:xfrm>
              <a:off x="410850" y="2591050"/>
              <a:ext cx="2230200" cy="477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900">
                  <a:solidFill>
                    <a:schemeClr val="dk2"/>
                  </a:solidFill>
                  <a:latin typeface="Lato"/>
                  <a:ea typeface="Lato"/>
                  <a:cs typeface="Lato"/>
                  <a:sym typeface="Lato"/>
                </a:rPr>
                <a:t>Vision Loss</a:t>
              </a:r>
              <a:endParaRPr sz="1900">
                <a:solidFill>
                  <a:schemeClr val="dk2"/>
                </a:solidFill>
                <a:latin typeface="Lato"/>
                <a:ea typeface="Lato"/>
                <a:cs typeface="Lato"/>
                <a:sym typeface="Lato"/>
              </a:endParaRPr>
            </a:p>
          </p:txBody>
        </p:sp>
        <p:pic>
          <p:nvPicPr>
            <p:cNvPr id="2721" name="Google Shape;2721;p205"/>
            <p:cNvPicPr preferRelativeResize="0"/>
            <p:nvPr/>
          </p:nvPicPr>
          <p:blipFill>
            <a:blip r:embed="rId7">
              <a:alphaModFix/>
            </a:blip>
            <a:stretch>
              <a:fillRect/>
            </a:stretch>
          </p:blipFill>
          <p:spPr>
            <a:xfrm>
              <a:off x="2815211" y="2683228"/>
              <a:ext cx="566441" cy="274202"/>
            </a:xfrm>
            <a:prstGeom prst="rect">
              <a:avLst/>
            </a:prstGeom>
            <a:noFill/>
            <a:ln>
              <a:noFill/>
            </a:ln>
          </p:spPr>
        </p:pic>
      </p:grpSp>
      <p:cxnSp>
        <p:nvCxnSpPr>
          <p:cNvPr id="2722" name="Google Shape;2722;p205"/>
          <p:cNvCxnSpPr>
            <a:stCxn id="2719" idx="6"/>
            <a:endCxn id="2723" idx="3"/>
          </p:cNvCxnSpPr>
          <p:nvPr/>
        </p:nvCxnSpPr>
        <p:spPr>
          <a:xfrm rot="10800000" flipH="1">
            <a:off x="3074630" y="1897575"/>
            <a:ext cx="2199900" cy="766800"/>
          </a:xfrm>
          <a:prstGeom prst="straightConnector1">
            <a:avLst/>
          </a:prstGeom>
          <a:noFill/>
          <a:ln w="19050" cap="flat" cmpd="sng">
            <a:solidFill>
              <a:srgbClr val="999999"/>
            </a:solidFill>
            <a:prstDash val="dot"/>
            <a:round/>
            <a:headEnd type="none" w="med" len="med"/>
            <a:tailEnd type="none" w="med" len="med"/>
          </a:ln>
        </p:spPr>
      </p:cxnSp>
      <p:grpSp>
        <p:nvGrpSpPr>
          <p:cNvPr id="2724" name="Google Shape;2724;p205"/>
          <p:cNvGrpSpPr/>
          <p:nvPr/>
        </p:nvGrpSpPr>
        <p:grpSpPr>
          <a:xfrm>
            <a:off x="5192266" y="1712668"/>
            <a:ext cx="267146" cy="267146"/>
            <a:chOff x="8256025" y="2553850"/>
            <a:chExt cx="537300" cy="537300"/>
          </a:xfrm>
        </p:grpSpPr>
        <p:sp>
          <p:nvSpPr>
            <p:cNvPr id="2725" name="Google Shape;2725;p205"/>
            <p:cNvSpPr/>
            <p:nvPr/>
          </p:nvSpPr>
          <p:spPr>
            <a:xfrm>
              <a:off x="8256025" y="2553850"/>
              <a:ext cx="537300" cy="5373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05"/>
            <p:cNvSpPr/>
            <p:nvPr/>
          </p:nvSpPr>
          <p:spPr>
            <a:xfrm>
              <a:off x="8378425" y="2676100"/>
              <a:ext cx="292500" cy="2928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205"/>
          <p:cNvGrpSpPr/>
          <p:nvPr/>
        </p:nvGrpSpPr>
        <p:grpSpPr>
          <a:xfrm>
            <a:off x="597381" y="3417515"/>
            <a:ext cx="2476147" cy="685778"/>
            <a:chOff x="395150" y="3581987"/>
            <a:chExt cx="3136348" cy="866100"/>
          </a:xfrm>
        </p:grpSpPr>
        <p:sp>
          <p:nvSpPr>
            <p:cNvPr id="2727" name="Google Shape;2727;p205"/>
            <p:cNvSpPr/>
            <p:nvPr/>
          </p:nvSpPr>
          <p:spPr>
            <a:xfrm>
              <a:off x="2665398" y="3581987"/>
              <a:ext cx="866100" cy="866100"/>
            </a:xfrm>
            <a:prstGeom prst="ellipse">
              <a:avLst/>
            </a:prstGeom>
            <a:solidFill>
              <a:srgbClr val="FFFFFF"/>
            </a:solidFill>
            <a:ln w="9525" cap="flat" cmpd="sng">
              <a:solidFill>
                <a:srgbClr val="D8D8D8"/>
              </a:solidFill>
              <a:prstDash val="solid"/>
              <a:round/>
              <a:headEnd type="none" w="sm" len="sm"/>
              <a:tailEnd type="none" w="sm" len="sm"/>
            </a:ln>
            <a:effectLst>
              <a:outerShdw blurRad="171450" dist="76200" dir="49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a:p>
          </p:txBody>
        </p:sp>
        <p:sp>
          <p:nvSpPr>
            <p:cNvPr id="2728" name="Google Shape;2728;p205"/>
            <p:cNvSpPr txBox="1"/>
            <p:nvPr/>
          </p:nvSpPr>
          <p:spPr>
            <a:xfrm>
              <a:off x="395150" y="3746350"/>
              <a:ext cx="2240400" cy="477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900">
                  <a:solidFill>
                    <a:schemeClr val="dk2"/>
                  </a:solidFill>
                  <a:latin typeface="Lato"/>
                  <a:ea typeface="Lato"/>
                  <a:cs typeface="Lato"/>
                  <a:sym typeface="Lato"/>
                </a:rPr>
                <a:t>Sleep Apnea</a:t>
              </a:r>
              <a:endParaRPr sz="1900">
                <a:solidFill>
                  <a:schemeClr val="dk2"/>
                </a:solidFill>
                <a:latin typeface="Lato"/>
                <a:ea typeface="Lato"/>
                <a:cs typeface="Lato"/>
                <a:sym typeface="Lato"/>
              </a:endParaRPr>
            </a:p>
          </p:txBody>
        </p:sp>
        <p:pic>
          <p:nvPicPr>
            <p:cNvPr id="2729" name="Google Shape;2729;p205"/>
            <p:cNvPicPr preferRelativeResize="0"/>
            <p:nvPr/>
          </p:nvPicPr>
          <p:blipFill>
            <a:blip r:embed="rId8">
              <a:alphaModFix/>
            </a:blip>
            <a:stretch>
              <a:fillRect/>
            </a:stretch>
          </p:blipFill>
          <p:spPr>
            <a:xfrm>
              <a:off x="2842188" y="3730084"/>
              <a:ext cx="512525" cy="575934"/>
            </a:xfrm>
            <a:prstGeom prst="rect">
              <a:avLst/>
            </a:prstGeom>
            <a:noFill/>
            <a:ln>
              <a:noFill/>
            </a:ln>
          </p:spPr>
        </p:pic>
      </p:grpSp>
      <p:cxnSp>
        <p:nvCxnSpPr>
          <p:cNvPr id="2730" name="Google Shape;2730;p205"/>
          <p:cNvCxnSpPr>
            <a:stCxn id="2727" idx="7"/>
            <a:endCxn id="2731" idx="3"/>
          </p:cNvCxnSpPr>
          <p:nvPr/>
        </p:nvCxnSpPr>
        <p:spPr>
          <a:xfrm rot="10800000" flipH="1">
            <a:off x="2973390" y="2271145"/>
            <a:ext cx="2542800" cy="1246800"/>
          </a:xfrm>
          <a:prstGeom prst="straightConnector1">
            <a:avLst/>
          </a:prstGeom>
          <a:noFill/>
          <a:ln w="19050" cap="flat" cmpd="sng">
            <a:solidFill>
              <a:srgbClr val="999999"/>
            </a:solidFill>
            <a:prstDash val="dot"/>
            <a:round/>
            <a:headEnd type="none" w="med" len="med"/>
            <a:tailEnd type="none" w="med" len="med"/>
          </a:ln>
        </p:spPr>
      </p:cxnSp>
      <p:grpSp>
        <p:nvGrpSpPr>
          <p:cNvPr id="2732" name="Google Shape;2732;p205"/>
          <p:cNvGrpSpPr/>
          <p:nvPr/>
        </p:nvGrpSpPr>
        <p:grpSpPr>
          <a:xfrm>
            <a:off x="5434141" y="2086178"/>
            <a:ext cx="267146" cy="267146"/>
            <a:chOff x="8256025" y="2553850"/>
            <a:chExt cx="537300" cy="537300"/>
          </a:xfrm>
        </p:grpSpPr>
        <p:sp>
          <p:nvSpPr>
            <p:cNvPr id="2733" name="Google Shape;2733;p205"/>
            <p:cNvSpPr/>
            <p:nvPr/>
          </p:nvSpPr>
          <p:spPr>
            <a:xfrm>
              <a:off x="8256025" y="2553850"/>
              <a:ext cx="537300" cy="5373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05"/>
            <p:cNvSpPr/>
            <p:nvPr/>
          </p:nvSpPr>
          <p:spPr>
            <a:xfrm>
              <a:off x="8378425" y="2676100"/>
              <a:ext cx="292500" cy="2928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4" name="Google Shape;2734;p205"/>
          <p:cNvGrpSpPr/>
          <p:nvPr/>
        </p:nvGrpSpPr>
        <p:grpSpPr>
          <a:xfrm>
            <a:off x="8743927" y="3050475"/>
            <a:ext cx="2508057" cy="685778"/>
            <a:chOff x="8833036" y="2395612"/>
            <a:chExt cx="3181602" cy="866100"/>
          </a:xfrm>
        </p:grpSpPr>
        <p:sp>
          <p:nvSpPr>
            <p:cNvPr id="2735" name="Google Shape;2735;p205"/>
            <p:cNvSpPr/>
            <p:nvPr/>
          </p:nvSpPr>
          <p:spPr>
            <a:xfrm>
              <a:off x="8833036" y="2395612"/>
              <a:ext cx="866100" cy="866100"/>
            </a:xfrm>
            <a:prstGeom prst="ellipse">
              <a:avLst/>
            </a:prstGeom>
            <a:solidFill>
              <a:srgbClr val="FFFFFF"/>
            </a:solidFill>
            <a:ln w="9525" cap="flat" cmpd="sng">
              <a:solidFill>
                <a:srgbClr val="D8D8D8"/>
              </a:solidFill>
              <a:prstDash val="solid"/>
              <a:round/>
              <a:headEnd type="none" w="sm" len="sm"/>
              <a:tailEnd type="none" w="sm" len="sm"/>
            </a:ln>
            <a:effectLst>
              <a:outerShdw blurRad="171450" dist="76200" dir="49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a:p>
          </p:txBody>
        </p:sp>
        <p:sp>
          <p:nvSpPr>
            <p:cNvPr id="2736" name="Google Shape;2736;p205"/>
            <p:cNvSpPr txBox="1"/>
            <p:nvPr/>
          </p:nvSpPr>
          <p:spPr>
            <a:xfrm>
              <a:off x="9784438" y="2626288"/>
              <a:ext cx="2230200" cy="4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chemeClr val="dk2"/>
                  </a:solidFill>
                  <a:latin typeface="Lato"/>
                  <a:ea typeface="Lato"/>
                  <a:cs typeface="Lato"/>
                  <a:sym typeface="Lato"/>
                </a:rPr>
                <a:t>Blood Clot</a:t>
              </a:r>
              <a:endParaRPr sz="1900">
                <a:solidFill>
                  <a:schemeClr val="dk2"/>
                </a:solidFill>
                <a:latin typeface="Lato"/>
                <a:ea typeface="Lato"/>
                <a:cs typeface="Lato"/>
                <a:sym typeface="Lato"/>
              </a:endParaRPr>
            </a:p>
          </p:txBody>
        </p:sp>
        <p:pic>
          <p:nvPicPr>
            <p:cNvPr id="2737" name="Google Shape;2737;p205"/>
            <p:cNvPicPr preferRelativeResize="0"/>
            <p:nvPr/>
          </p:nvPicPr>
          <p:blipFill>
            <a:blip r:embed="rId9">
              <a:alphaModFix/>
            </a:blip>
            <a:stretch>
              <a:fillRect/>
            </a:stretch>
          </p:blipFill>
          <p:spPr>
            <a:xfrm>
              <a:off x="9037725" y="2520850"/>
              <a:ext cx="456725" cy="615600"/>
            </a:xfrm>
            <a:prstGeom prst="rect">
              <a:avLst/>
            </a:prstGeom>
            <a:noFill/>
            <a:ln>
              <a:noFill/>
            </a:ln>
          </p:spPr>
        </p:pic>
      </p:grpSp>
      <p:grpSp>
        <p:nvGrpSpPr>
          <p:cNvPr id="2738" name="Google Shape;2738;p205"/>
          <p:cNvGrpSpPr/>
          <p:nvPr/>
        </p:nvGrpSpPr>
        <p:grpSpPr>
          <a:xfrm>
            <a:off x="6936903" y="3301633"/>
            <a:ext cx="1807104" cy="249683"/>
            <a:chOff x="6936903" y="3225433"/>
            <a:chExt cx="1807104" cy="249683"/>
          </a:xfrm>
        </p:grpSpPr>
        <p:cxnSp>
          <p:nvCxnSpPr>
            <p:cNvPr id="2739" name="Google Shape;2739;p205"/>
            <p:cNvCxnSpPr>
              <a:stCxn id="2740" idx="6"/>
              <a:endCxn id="2735" idx="2"/>
            </p:cNvCxnSpPr>
            <p:nvPr/>
          </p:nvCxnSpPr>
          <p:spPr>
            <a:xfrm rot="10800000" flipH="1">
              <a:off x="7129707" y="3317275"/>
              <a:ext cx="1614300" cy="33000"/>
            </a:xfrm>
            <a:prstGeom prst="straightConnector1">
              <a:avLst/>
            </a:prstGeom>
            <a:noFill/>
            <a:ln w="19050" cap="flat" cmpd="sng">
              <a:solidFill>
                <a:srgbClr val="999999"/>
              </a:solidFill>
              <a:prstDash val="dot"/>
              <a:round/>
              <a:headEnd type="none" w="med" len="med"/>
              <a:tailEnd type="none" w="med" len="med"/>
            </a:ln>
          </p:spPr>
        </p:cxnSp>
        <p:grpSp>
          <p:nvGrpSpPr>
            <p:cNvPr id="2741" name="Google Shape;2741;p205"/>
            <p:cNvGrpSpPr/>
            <p:nvPr/>
          </p:nvGrpSpPr>
          <p:grpSpPr>
            <a:xfrm>
              <a:off x="6936903" y="3225433"/>
              <a:ext cx="249683" cy="249683"/>
              <a:chOff x="8256025" y="2553850"/>
              <a:chExt cx="537300" cy="537300"/>
            </a:xfrm>
          </p:grpSpPr>
          <p:sp>
            <p:nvSpPr>
              <p:cNvPr id="2742" name="Google Shape;2742;p205"/>
              <p:cNvSpPr/>
              <p:nvPr/>
            </p:nvSpPr>
            <p:spPr>
              <a:xfrm>
                <a:off x="8256025" y="2553850"/>
                <a:ext cx="537300" cy="5373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05"/>
              <p:cNvSpPr/>
              <p:nvPr/>
            </p:nvSpPr>
            <p:spPr>
              <a:xfrm>
                <a:off x="8378425" y="2676100"/>
                <a:ext cx="292500" cy="2928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43" name="Google Shape;2743;p205"/>
          <p:cNvGrpSpPr/>
          <p:nvPr/>
        </p:nvGrpSpPr>
        <p:grpSpPr>
          <a:xfrm>
            <a:off x="2946239" y="6154223"/>
            <a:ext cx="2487857" cy="657073"/>
            <a:chOff x="2946239" y="6078023"/>
            <a:chExt cx="2487857" cy="657073"/>
          </a:xfrm>
        </p:grpSpPr>
        <p:cxnSp>
          <p:nvCxnSpPr>
            <p:cNvPr id="2744" name="Google Shape;2744;p205"/>
            <p:cNvCxnSpPr>
              <a:endCxn id="2745" idx="6"/>
            </p:cNvCxnSpPr>
            <p:nvPr/>
          </p:nvCxnSpPr>
          <p:spPr>
            <a:xfrm>
              <a:off x="2946239" y="6078023"/>
              <a:ext cx="2427000" cy="523500"/>
            </a:xfrm>
            <a:prstGeom prst="straightConnector1">
              <a:avLst/>
            </a:prstGeom>
            <a:noFill/>
            <a:ln w="19050" cap="flat" cmpd="sng">
              <a:solidFill>
                <a:srgbClr val="999999"/>
              </a:solidFill>
              <a:prstDash val="dot"/>
              <a:round/>
              <a:headEnd type="none" w="med" len="med"/>
              <a:tailEnd type="none" w="med" len="med"/>
            </a:ln>
          </p:spPr>
        </p:cxnSp>
        <p:grpSp>
          <p:nvGrpSpPr>
            <p:cNvPr id="2746" name="Google Shape;2746;p205"/>
            <p:cNvGrpSpPr/>
            <p:nvPr/>
          </p:nvGrpSpPr>
          <p:grpSpPr>
            <a:xfrm>
              <a:off x="5166951" y="6467950"/>
              <a:ext cx="267146" cy="267146"/>
              <a:chOff x="8256025" y="2553850"/>
              <a:chExt cx="537300" cy="537300"/>
            </a:xfrm>
          </p:grpSpPr>
          <p:sp>
            <p:nvSpPr>
              <p:cNvPr id="2747" name="Google Shape;2747;p205"/>
              <p:cNvSpPr/>
              <p:nvPr/>
            </p:nvSpPr>
            <p:spPr>
              <a:xfrm>
                <a:off x="8256025" y="2553850"/>
                <a:ext cx="537300" cy="5373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05"/>
              <p:cNvSpPr/>
              <p:nvPr/>
            </p:nvSpPr>
            <p:spPr>
              <a:xfrm>
                <a:off x="8378425" y="2676100"/>
                <a:ext cx="292500" cy="2928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48" name="Google Shape;2748;p205"/>
          <p:cNvGrpSpPr/>
          <p:nvPr/>
        </p:nvGrpSpPr>
        <p:grpSpPr>
          <a:xfrm>
            <a:off x="359324" y="5713478"/>
            <a:ext cx="2712804" cy="685778"/>
            <a:chOff x="69129" y="5758637"/>
            <a:chExt cx="3442645" cy="866100"/>
          </a:xfrm>
        </p:grpSpPr>
        <p:sp>
          <p:nvSpPr>
            <p:cNvPr id="2749" name="Google Shape;2749;p205"/>
            <p:cNvSpPr/>
            <p:nvPr/>
          </p:nvSpPr>
          <p:spPr>
            <a:xfrm>
              <a:off x="2645673" y="5758637"/>
              <a:ext cx="866100" cy="866100"/>
            </a:xfrm>
            <a:prstGeom prst="ellipse">
              <a:avLst/>
            </a:prstGeom>
            <a:solidFill>
              <a:srgbClr val="FFFFFF"/>
            </a:solidFill>
            <a:ln w="9525" cap="flat" cmpd="sng">
              <a:solidFill>
                <a:srgbClr val="D8D8D8"/>
              </a:solidFill>
              <a:prstDash val="solid"/>
              <a:round/>
              <a:headEnd type="none" w="sm" len="sm"/>
              <a:tailEnd type="none" w="sm" len="sm"/>
            </a:ln>
            <a:effectLst>
              <a:outerShdw blurRad="171450" dist="76200" dir="49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a:p>
          </p:txBody>
        </p:sp>
        <p:sp>
          <p:nvSpPr>
            <p:cNvPr id="2750" name="Google Shape;2750;p205"/>
            <p:cNvSpPr txBox="1"/>
            <p:nvPr/>
          </p:nvSpPr>
          <p:spPr>
            <a:xfrm>
              <a:off x="69129" y="5822950"/>
              <a:ext cx="2552100" cy="76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900">
                  <a:solidFill>
                    <a:schemeClr val="dk2"/>
                  </a:solidFill>
                  <a:latin typeface="Lato"/>
                  <a:ea typeface="Lato"/>
                  <a:cs typeface="Lato"/>
                  <a:sym typeface="Lato"/>
                </a:rPr>
                <a:t>Peripheral Vascular Disease</a:t>
              </a:r>
              <a:endParaRPr sz="1900">
                <a:solidFill>
                  <a:schemeClr val="dk2"/>
                </a:solidFill>
                <a:latin typeface="Lato"/>
                <a:ea typeface="Lato"/>
                <a:cs typeface="Lato"/>
                <a:sym typeface="Lato"/>
              </a:endParaRPr>
            </a:p>
          </p:txBody>
        </p:sp>
        <p:pic>
          <p:nvPicPr>
            <p:cNvPr id="2751" name="Google Shape;2751;p205"/>
            <p:cNvPicPr preferRelativeResize="0"/>
            <p:nvPr/>
          </p:nvPicPr>
          <p:blipFill>
            <a:blip r:embed="rId10">
              <a:alphaModFix/>
            </a:blip>
            <a:stretch>
              <a:fillRect/>
            </a:stretch>
          </p:blipFill>
          <p:spPr>
            <a:xfrm>
              <a:off x="2942012" y="5863944"/>
              <a:ext cx="392175" cy="655480"/>
            </a:xfrm>
            <a:prstGeom prst="rect">
              <a:avLst/>
            </a:prstGeom>
            <a:noFill/>
            <a:ln>
              <a:noFill/>
            </a:ln>
          </p:spPr>
        </p:pic>
      </p:grpSp>
      <p:cxnSp>
        <p:nvCxnSpPr>
          <p:cNvPr id="2752" name="Google Shape;2752;p205"/>
          <p:cNvCxnSpPr>
            <a:stCxn id="2753" idx="6"/>
            <a:endCxn id="2754" idx="2"/>
          </p:cNvCxnSpPr>
          <p:nvPr/>
        </p:nvCxnSpPr>
        <p:spPr>
          <a:xfrm>
            <a:off x="6568835" y="4875615"/>
            <a:ext cx="2175000" cy="370200"/>
          </a:xfrm>
          <a:prstGeom prst="straightConnector1">
            <a:avLst/>
          </a:prstGeom>
          <a:noFill/>
          <a:ln w="19050" cap="flat" cmpd="sng">
            <a:solidFill>
              <a:srgbClr val="999999"/>
            </a:solidFill>
            <a:prstDash val="dot"/>
            <a:round/>
            <a:headEnd type="none" w="med" len="med"/>
            <a:tailEnd type="none" w="med" len="med"/>
          </a:ln>
        </p:spPr>
      </p:cxnSp>
      <p:sp>
        <p:nvSpPr>
          <p:cNvPr id="2753" name="Google Shape;2753;p205"/>
          <p:cNvSpPr/>
          <p:nvPr/>
        </p:nvSpPr>
        <p:spPr>
          <a:xfrm>
            <a:off x="6301835" y="4742115"/>
            <a:ext cx="267000" cy="2670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5" name="Google Shape;2755;p205"/>
          <p:cNvGrpSpPr/>
          <p:nvPr/>
        </p:nvGrpSpPr>
        <p:grpSpPr>
          <a:xfrm>
            <a:off x="8743935" y="4902937"/>
            <a:ext cx="2973706" cy="685778"/>
            <a:chOff x="9051611" y="4604575"/>
            <a:chExt cx="3772302" cy="866100"/>
          </a:xfrm>
        </p:grpSpPr>
        <p:sp>
          <p:nvSpPr>
            <p:cNvPr id="2754" name="Google Shape;2754;p205"/>
            <p:cNvSpPr/>
            <p:nvPr/>
          </p:nvSpPr>
          <p:spPr>
            <a:xfrm>
              <a:off x="9051611" y="4604575"/>
              <a:ext cx="866100" cy="866100"/>
            </a:xfrm>
            <a:prstGeom prst="ellipse">
              <a:avLst/>
            </a:prstGeom>
            <a:solidFill>
              <a:srgbClr val="FFFFFF"/>
            </a:solidFill>
            <a:ln w="9525" cap="flat" cmpd="sng">
              <a:solidFill>
                <a:srgbClr val="D8D8D8"/>
              </a:solidFill>
              <a:prstDash val="solid"/>
              <a:round/>
              <a:headEnd type="none" w="sm" len="sm"/>
              <a:tailEnd type="none" w="sm" len="sm"/>
            </a:ln>
            <a:effectLst>
              <a:outerShdw blurRad="171450" dist="76200" dir="49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a:p>
          </p:txBody>
        </p:sp>
        <p:sp>
          <p:nvSpPr>
            <p:cNvPr id="2756" name="Google Shape;2756;p205"/>
            <p:cNvSpPr txBox="1"/>
            <p:nvPr/>
          </p:nvSpPr>
          <p:spPr>
            <a:xfrm>
              <a:off x="10003013" y="4682862"/>
              <a:ext cx="2820900" cy="7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chemeClr val="dk2"/>
                  </a:solidFill>
                  <a:latin typeface="Lato"/>
                  <a:ea typeface="Lato"/>
                  <a:cs typeface="Lato"/>
                  <a:sym typeface="Lato"/>
                </a:rPr>
                <a:t>Kidney Disease/Failure</a:t>
              </a:r>
              <a:endParaRPr sz="1900">
                <a:solidFill>
                  <a:schemeClr val="dk2"/>
                </a:solidFill>
                <a:latin typeface="Lato"/>
                <a:ea typeface="Lato"/>
                <a:cs typeface="Lato"/>
                <a:sym typeface="Lato"/>
              </a:endParaRPr>
            </a:p>
          </p:txBody>
        </p:sp>
        <p:pic>
          <p:nvPicPr>
            <p:cNvPr id="2757" name="Google Shape;2757;p205"/>
            <p:cNvPicPr preferRelativeResize="0"/>
            <p:nvPr/>
          </p:nvPicPr>
          <p:blipFill>
            <a:blip r:embed="rId11">
              <a:alphaModFix/>
            </a:blip>
            <a:stretch>
              <a:fillRect/>
            </a:stretch>
          </p:blipFill>
          <p:spPr>
            <a:xfrm>
              <a:off x="9133798" y="4799111"/>
              <a:ext cx="681971" cy="477000"/>
            </a:xfrm>
            <a:prstGeom prst="rect">
              <a:avLst/>
            </a:prstGeom>
            <a:noFill/>
            <a:ln>
              <a:noFill/>
            </a:ln>
          </p:spPr>
        </p:pic>
      </p:grpSp>
      <p:sp>
        <p:nvSpPr>
          <p:cNvPr id="2758" name="Google Shape;2758;p205"/>
          <p:cNvSpPr/>
          <p:nvPr/>
        </p:nvSpPr>
        <p:spPr>
          <a:xfrm>
            <a:off x="6362585" y="4802885"/>
            <a:ext cx="145500" cy="145500"/>
          </a:xfrm>
          <a:prstGeom prst="ellipse">
            <a:avLst/>
          </a:prstGeom>
          <a:solidFill>
            <a:srgbClr val="F72246"/>
          </a:solidFill>
          <a:ln w="9525" cap="flat" cmpd="sng">
            <a:solidFill>
              <a:srgbClr val="FFFFFF"/>
            </a:solidFill>
            <a:prstDash val="solid"/>
            <a:round/>
            <a:headEnd type="none" w="sm" len="sm"/>
            <a:tailEnd type="none" w="sm" len="sm"/>
          </a:ln>
          <a:effectLst>
            <a:outerShdw blurRad="71438" dist="57150" dir="306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59" name="Google Shape;2759;p205"/>
          <p:cNvCxnSpPr>
            <a:stCxn id="2760" idx="6"/>
            <a:endCxn id="2761" idx="2"/>
          </p:cNvCxnSpPr>
          <p:nvPr/>
        </p:nvCxnSpPr>
        <p:spPr>
          <a:xfrm>
            <a:off x="6145798" y="6063290"/>
            <a:ext cx="2597700" cy="108900"/>
          </a:xfrm>
          <a:prstGeom prst="straightConnector1">
            <a:avLst/>
          </a:prstGeom>
          <a:noFill/>
          <a:ln w="19050" cap="flat" cmpd="sng">
            <a:solidFill>
              <a:srgbClr val="999999"/>
            </a:solidFill>
            <a:prstDash val="dot"/>
            <a:round/>
            <a:headEnd type="none" w="med" len="med"/>
            <a:tailEnd type="none" w="med" len="med"/>
          </a:ln>
        </p:spPr>
      </p:cxnSp>
      <p:grpSp>
        <p:nvGrpSpPr>
          <p:cNvPr id="2762" name="Google Shape;2762;p205"/>
          <p:cNvGrpSpPr/>
          <p:nvPr/>
        </p:nvGrpSpPr>
        <p:grpSpPr>
          <a:xfrm>
            <a:off x="5939510" y="5929717"/>
            <a:ext cx="267146" cy="267146"/>
            <a:chOff x="8256025" y="2553850"/>
            <a:chExt cx="537300" cy="537300"/>
          </a:xfrm>
        </p:grpSpPr>
        <p:sp>
          <p:nvSpPr>
            <p:cNvPr id="2763" name="Google Shape;2763;p205"/>
            <p:cNvSpPr/>
            <p:nvPr/>
          </p:nvSpPr>
          <p:spPr>
            <a:xfrm>
              <a:off x="8256025" y="2553850"/>
              <a:ext cx="537300" cy="537300"/>
            </a:xfrm>
            <a:prstGeom prst="ellipse">
              <a:avLst/>
            </a:prstGeom>
            <a:solidFill>
              <a:srgbClr val="F7224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05"/>
            <p:cNvSpPr/>
            <p:nvPr/>
          </p:nvSpPr>
          <p:spPr>
            <a:xfrm>
              <a:off x="8378425" y="2676100"/>
              <a:ext cx="292500" cy="292800"/>
            </a:xfrm>
            <a:prstGeom prst="ellipse">
              <a:avLst/>
            </a:prstGeom>
            <a:solidFill>
              <a:srgbClr val="F7224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4" name="Google Shape;2764;p205"/>
          <p:cNvGrpSpPr/>
          <p:nvPr/>
        </p:nvGrpSpPr>
        <p:grpSpPr>
          <a:xfrm>
            <a:off x="8743608" y="5829377"/>
            <a:ext cx="2512193" cy="685778"/>
            <a:chOff x="5939510" y="5829525"/>
            <a:chExt cx="3181602" cy="866100"/>
          </a:xfrm>
        </p:grpSpPr>
        <p:grpSp>
          <p:nvGrpSpPr>
            <p:cNvPr id="2765" name="Google Shape;2765;p205"/>
            <p:cNvGrpSpPr/>
            <p:nvPr/>
          </p:nvGrpSpPr>
          <p:grpSpPr>
            <a:xfrm>
              <a:off x="5939510" y="5829525"/>
              <a:ext cx="3181602" cy="866100"/>
              <a:chOff x="8813311" y="5766962"/>
              <a:chExt cx="3181602" cy="866100"/>
            </a:xfrm>
          </p:grpSpPr>
          <p:sp>
            <p:nvSpPr>
              <p:cNvPr id="2761" name="Google Shape;2761;p205"/>
              <p:cNvSpPr/>
              <p:nvPr/>
            </p:nvSpPr>
            <p:spPr>
              <a:xfrm>
                <a:off x="8813311" y="5766962"/>
                <a:ext cx="866100" cy="866100"/>
              </a:xfrm>
              <a:prstGeom prst="ellipse">
                <a:avLst/>
              </a:prstGeom>
              <a:solidFill>
                <a:srgbClr val="FFFFFF"/>
              </a:solidFill>
              <a:ln w="9525" cap="flat" cmpd="sng">
                <a:solidFill>
                  <a:srgbClr val="D9D9D9"/>
                </a:solidFill>
                <a:prstDash val="solid"/>
                <a:round/>
                <a:headEnd type="none" w="sm" len="sm"/>
                <a:tailEnd type="none" w="sm" len="sm"/>
              </a:ln>
              <a:effectLst>
                <a:outerShdw blurRad="171450" dist="76200" dir="492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endParaRPr/>
              </a:p>
            </p:txBody>
          </p:sp>
          <p:sp>
            <p:nvSpPr>
              <p:cNvPr id="2766" name="Google Shape;2766;p205"/>
              <p:cNvSpPr txBox="1"/>
              <p:nvPr/>
            </p:nvSpPr>
            <p:spPr>
              <a:xfrm>
                <a:off x="9764713" y="5845238"/>
                <a:ext cx="2230200" cy="76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chemeClr val="dk2"/>
                    </a:solidFill>
                    <a:latin typeface="Lato"/>
                    <a:ea typeface="Lato"/>
                    <a:cs typeface="Lato"/>
                    <a:sym typeface="Lato"/>
                  </a:rPr>
                  <a:t>Sexual </a:t>
                </a:r>
                <a:br>
                  <a:rPr lang="en-US" sz="1900">
                    <a:solidFill>
                      <a:schemeClr val="dk2"/>
                    </a:solidFill>
                    <a:latin typeface="Lato"/>
                    <a:ea typeface="Lato"/>
                    <a:cs typeface="Lato"/>
                    <a:sym typeface="Lato"/>
                  </a:rPr>
                </a:br>
                <a:r>
                  <a:rPr lang="en-US" sz="1900">
                    <a:solidFill>
                      <a:schemeClr val="dk2"/>
                    </a:solidFill>
                    <a:latin typeface="Lato"/>
                    <a:ea typeface="Lato"/>
                    <a:cs typeface="Lato"/>
                    <a:sym typeface="Lato"/>
                  </a:rPr>
                  <a:t>Dysfunction</a:t>
                </a:r>
                <a:endParaRPr sz="1900">
                  <a:solidFill>
                    <a:schemeClr val="dk2"/>
                  </a:solidFill>
                  <a:latin typeface="Lato"/>
                  <a:ea typeface="Lato"/>
                  <a:cs typeface="Lato"/>
                  <a:sym typeface="Lato"/>
                </a:endParaRPr>
              </a:p>
            </p:txBody>
          </p:sp>
        </p:grpSp>
        <p:pic>
          <p:nvPicPr>
            <p:cNvPr id="2767" name="Google Shape;2767;p205"/>
            <p:cNvPicPr preferRelativeResize="0"/>
            <p:nvPr/>
          </p:nvPicPr>
          <p:blipFill rotWithShape="1">
            <a:blip r:embed="rId12">
              <a:alphaModFix/>
            </a:blip>
            <a:srcRect l="70550" t="5138" r="8982" b="66076"/>
            <a:stretch/>
          </p:blipFill>
          <p:spPr>
            <a:xfrm>
              <a:off x="6166066" y="6001590"/>
              <a:ext cx="443192" cy="62329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71"/>
        <p:cNvGrpSpPr/>
        <p:nvPr/>
      </p:nvGrpSpPr>
      <p:grpSpPr>
        <a:xfrm>
          <a:off x="0" y="0"/>
          <a:ext cx="0" cy="0"/>
          <a:chOff x="0" y="0"/>
          <a:chExt cx="0" cy="0"/>
        </a:xfrm>
      </p:grpSpPr>
      <p:sp>
        <p:nvSpPr>
          <p:cNvPr id="2772" name="Google Shape;2772;p206"/>
          <p:cNvSpPr/>
          <p:nvPr/>
        </p:nvSpPr>
        <p:spPr>
          <a:xfrm>
            <a:off x="6149550" y="-125"/>
            <a:ext cx="6042600" cy="6858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500"/>
              <a:buFont typeface="Arial"/>
              <a:buNone/>
            </a:pPr>
            <a:r>
              <a:rPr lang="en-US" sz="3200">
                <a:solidFill>
                  <a:schemeClr val="lt2"/>
                </a:solidFill>
                <a:latin typeface="Lato Black"/>
                <a:ea typeface="Lato Black"/>
                <a:cs typeface="Lato Black"/>
                <a:sym typeface="Lato Black"/>
              </a:rPr>
              <a:t>When you take care of your heart, amazing things happen</a:t>
            </a:r>
            <a:endParaRPr sz="3200" i="0" u="none" strike="noStrike" cap="none" baseline="30000">
              <a:solidFill>
                <a:schemeClr val="lt2"/>
              </a:solidFill>
              <a:latin typeface="Lato Black"/>
              <a:ea typeface="Lato Black"/>
              <a:cs typeface="Lato Black"/>
              <a:sym typeface="Lato Black"/>
            </a:endParaRPr>
          </a:p>
        </p:txBody>
      </p:sp>
      <p:pic>
        <p:nvPicPr>
          <p:cNvPr id="2773" name="Google Shape;2773;p206"/>
          <p:cNvPicPr preferRelativeResize="0">
            <a:picLocks noGrp="1"/>
          </p:cNvPicPr>
          <p:nvPr>
            <p:ph type="pic" idx="2"/>
          </p:nvPr>
        </p:nvPicPr>
        <p:blipFill rotWithShape="1">
          <a:blip r:embed="rId3">
            <a:alphaModFix/>
          </a:blip>
          <a:srcRect l="24839" r="17834"/>
          <a:stretch/>
        </p:blipFill>
        <p:spPr>
          <a:xfrm>
            <a:off x="0" y="0"/>
            <a:ext cx="5894400" cy="6858000"/>
          </a:xfrm>
          <a:prstGeom prst="flowChartDelay">
            <a:avLst/>
          </a:prstGeom>
          <a:noFill/>
          <a:ln>
            <a:noFill/>
          </a:ln>
        </p:spPr>
      </p:pic>
      <p:pic>
        <p:nvPicPr>
          <p:cNvPr id="2774" name="Google Shape;2774;p206"/>
          <p:cNvPicPr preferRelativeResize="0"/>
          <p:nvPr/>
        </p:nvPicPr>
        <p:blipFill>
          <a:blip r:embed="rId4">
            <a:alphaModFix/>
          </a:blip>
          <a:stretch>
            <a:fillRect/>
          </a:stretch>
        </p:blipFill>
        <p:spPr>
          <a:xfrm>
            <a:off x="6228313" y="2355490"/>
            <a:ext cx="440725" cy="367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79"/>
        <p:cNvGrpSpPr/>
        <p:nvPr/>
      </p:nvGrpSpPr>
      <p:grpSpPr>
        <a:xfrm>
          <a:off x="0" y="0"/>
          <a:ext cx="0" cy="0"/>
          <a:chOff x="0" y="0"/>
          <a:chExt cx="0" cy="0"/>
        </a:xfrm>
      </p:grpSpPr>
      <p:sp>
        <p:nvSpPr>
          <p:cNvPr id="2780" name="Google Shape;2780;p207"/>
          <p:cNvSpPr txBox="1">
            <a:spLocks noGrp="1"/>
          </p:cNvSpPr>
          <p:nvPr>
            <p:ph type="title" idx="2"/>
          </p:nvPr>
        </p:nvSpPr>
        <p:spPr>
          <a:xfrm>
            <a:off x="415600" y="398067"/>
            <a:ext cx="10124100" cy="524700"/>
          </a:xfrm>
          <a:prstGeom prst="rect">
            <a:avLst/>
          </a:prstGeom>
        </p:spPr>
        <p:txBody>
          <a:bodyPr spcFirstLastPara="1" wrap="square" lIns="0" tIns="0" rIns="0" bIns="0" anchor="b" anchorCtr="0">
            <a:noAutofit/>
          </a:bodyPr>
          <a:lstStyle/>
          <a:p>
            <a:pPr marL="0" lvl="0" indent="0" algn="l" rtl="0">
              <a:spcBef>
                <a:spcPts val="0"/>
              </a:spcBef>
              <a:spcAft>
                <a:spcPts val="0"/>
              </a:spcAft>
              <a:buSzPts val="900"/>
              <a:buNone/>
            </a:pPr>
            <a:r>
              <a:rPr lang="en-US"/>
              <a:t>Hello Heart is the digital leader in preventive heart health</a:t>
            </a:r>
            <a:endParaRPr/>
          </a:p>
        </p:txBody>
      </p:sp>
      <p:sp>
        <p:nvSpPr>
          <p:cNvPr id="2781" name="Google Shape;2781;p207"/>
          <p:cNvSpPr/>
          <p:nvPr/>
        </p:nvSpPr>
        <p:spPr>
          <a:xfrm>
            <a:off x="14914125" y="445400"/>
            <a:ext cx="1016700" cy="971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2" name="Google Shape;2782;p207"/>
          <p:cNvGrpSpPr/>
          <p:nvPr/>
        </p:nvGrpSpPr>
        <p:grpSpPr>
          <a:xfrm>
            <a:off x="6446520" y="2765669"/>
            <a:ext cx="4441480" cy="884694"/>
            <a:chOff x="7069620" y="2841869"/>
            <a:chExt cx="4441480" cy="884694"/>
          </a:xfrm>
        </p:grpSpPr>
        <p:sp>
          <p:nvSpPr>
            <p:cNvPr id="2783" name="Google Shape;2783;p207"/>
            <p:cNvSpPr/>
            <p:nvPr/>
          </p:nvSpPr>
          <p:spPr>
            <a:xfrm>
              <a:off x="8138200" y="3135263"/>
              <a:ext cx="3372900" cy="59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700">
                  <a:solidFill>
                    <a:schemeClr val="dk2"/>
                  </a:solidFill>
                  <a:latin typeface="Lato"/>
                  <a:ea typeface="Lato"/>
                  <a:cs typeface="Lato"/>
                  <a:sym typeface="Lato"/>
                </a:rPr>
                <a:t>High cholesterol</a:t>
              </a:r>
              <a:endParaRPr sz="2700">
                <a:solidFill>
                  <a:schemeClr val="dk2"/>
                </a:solidFill>
                <a:latin typeface="Lato"/>
                <a:ea typeface="Lato"/>
                <a:cs typeface="Lato"/>
                <a:sym typeface="Lato"/>
              </a:endParaRPr>
            </a:p>
          </p:txBody>
        </p:sp>
        <p:cxnSp>
          <p:nvCxnSpPr>
            <p:cNvPr id="2784" name="Google Shape;2784;p207"/>
            <p:cNvCxnSpPr/>
            <p:nvPr/>
          </p:nvCxnSpPr>
          <p:spPr>
            <a:xfrm rot="10800000">
              <a:off x="7069620" y="2841869"/>
              <a:ext cx="4393500" cy="0"/>
            </a:xfrm>
            <a:prstGeom prst="straightConnector1">
              <a:avLst/>
            </a:prstGeom>
            <a:noFill/>
            <a:ln w="19050" cap="flat" cmpd="sng">
              <a:solidFill>
                <a:srgbClr val="D8D8D8"/>
              </a:solidFill>
              <a:prstDash val="solid"/>
              <a:round/>
              <a:headEnd type="none" w="med" len="med"/>
              <a:tailEnd type="none" w="med" len="med"/>
            </a:ln>
          </p:spPr>
        </p:cxnSp>
        <p:pic>
          <p:nvPicPr>
            <p:cNvPr id="2785" name="Google Shape;2785;p207"/>
            <p:cNvPicPr preferRelativeResize="0"/>
            <p:nvPr/>
          </p:nvPicPr>
          <p:blipFill>
            <a:blip r:embed="rId3">
              <a:alphaModFix/>
            </a:blip>
            <a:stretch>
              <a:fillRect/>
            </a:stretch>
          </p:blipFill>
          <p:spPr>
            <a:xfrm>
              <a:off x="7326175" y="3145150"/>
              <a:ext cx="438150" cy="571500"/>
            </a:xfrm>
            <a:prstGeom prst="rect">
              <a:avLst/>
            </a:prstGeom>
            <a:noFill/>
            <a:ln>
              <a:noFill/>
            </a:ln>
          </p:spPr>
        </p:pic>
      </p:grpSp>
      <p:grpSp>
        <p:nvGrpSpPr>
          <p:cNvPr id="2786" name="Google Shape;2786;p207"/>
          <p:cNvGrpSpPr/>
          <p:nvPr/>
        </p:nvGrpSpPr>
        <p:grpSpPr>
          <a:xfrm>
            <a:off x="6510101" y="2024375"/>
            <a:ext cx="4298699" cy="455650"/>
            <a:chOff x="7133200" y="2100575"/>
            <a:chExt cx="4298699" cy="455650"/>
          </a:xfrm>
        </p:grpSpPr>
        <p:sp>
          <p:nvSpPr>
            <p:cNvPr id="2787" name="Google Shape;2787;p207"/>
            <p:cNvSpPr/>
            <p:nvPr/>
          </p:nvSpPr>
          <p:spPr>
            <a:xfrm>
              <a:off x="8138200" y="2100575"/>
              <a:ext cx="3293700" cy="44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700">
                  <a:solidFill>
                    <a:schemeClr val="dk2"/>
                  </a:solidFill>
                  <a:latin typeface="Lato"/>
                  <a:ea typeface="Lato"/>
                  <a:cs typeface="Lato"/>
                  <a:sym typeface="Lato"/>
                </a:rPr>
                <a:t>High blood pressure</a:t>
              </a:r>
              <a:endParaRPr sz="2700" i="0" u="none" strike="noStrike" cap="none">
                <a:solidFill>
                  <a:schemeClr val="dk2"/>
                </a:solidFill>
                <a:latin typeface="Lato"/>
                <a:ea typeface="Lato"/>
                <a:cs typeface="Lato"/>
                <a:sym typeface="Lato"/>
              </a:endParaRPr>
            </a:p>
          </p:txBody>
        </p:sp>
        <p:pic>
          <p:nvPicPr>
            <p:cNvPr id="2788" name="Google Shape;2788;p207"/>
            <p:cNvPicPr preferRelativeResize="0"/>
            <p:nvPr/>
          </p:nvPicPr>
          <p:blipFill>
            <a:blip r:embed="rId4">
              <a:alphaModFix/>
            </a:blip>
            <a:stretch>
              <a:fillRect/>
            </a:stretch>
          </p:blipFill>
          <p:spPr>
            <a:xfrm>
              <a:off x="7133200" y="2107925"/>
              <a:ext cx="824100" cy="448300"/>
            </a:xfrm>
            <a:prstGeom prst="rect">
              <a:avLst/>
            </a:prstGeom>
            <a:noFill/>
            <a:ln>
              <a:noFill/>
            </a:ln>
          </p:spPr>
        </p:pic>
      </p:grpSp>
      <p:grpSp>
        <p:nvGrpSpPr>
          <p:cNvPr id="2789" name="Google Shape;2789;p207"/>
          <p:cNvGrpSpPr/>
          <p:nvPr/>
        </p:nvGrpSpPr>
        <p:grpSpPr>
          <a:xfrm>
            <a:off x="6446520" y="3867556"/>
            <a:ext cx="4393500" cy="745544"/>
            <a:chOff x="7069620" y="4019956"/>
            <a:chExt cx="4393500" cy="745544"/>
          </a:xfrm>
        </p:grpSpPr>
        <p:sp>
          <p:nvSpPr>
            <p:cNvPr id="2790" name="Google Shape;2790;p207"/>
            <p:cNvSpPr/>
            <p:nvPr/>
          </p:nvSpPr>
          <p:spPr>
            <a:xfrm>
              <a:off x="8116000" y="4313350"/>
              <a:ext cx="3233700" cy="44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700">
                  <a:solidFill>
                    <a:schemeClr val="dk2"/>
                  </a:solidFill>
                  <a:latin typeface="Lato"/>
                  <a:ea typeface="Lato"/>
                  <a:cs typeface="Lato"/>
                  <a:sym typeface="Lato"/>
                </a:rPr>
                <a:t>Heart flags</a:t>
              </a:r>
              <a:endParaRPr sz="2700">
                <a:solidFill>
                  <a:schemeClr val="dk2"/>
                </a:solidFill>
                <a:latin typeface="Lato"/>
                <a:ea typeface="Lato"/>
                <a:cs typeface="Lato"/>
                <a:sym typeface="Lato"/>
              </a:endParaRPr>
            </a:p>
          </p:txBody>
        </p:sp>
        <p:cxnSp>
          <p:nvCxnSpPr>
            <p:cNvPr id="2791" name="Google Shape;2791;p207"/>
            <p:cNvCxnSpPr/>
            <p:nvPr/>
          </p:nvCxnSpPr>
          <p:spPr>
            <a:xfrm rot="10800000">
              <a:off x="7069620" y="4019956"/>
              <a:ext cx="4393500" cy="0"/>
            </a:xfrm>
            <a:prstGeom prst="straightConnector1">
              <a:avLst/>
            </a:prstGeom>
            <a:noFill/>
            <a:ln w="19050" cap="flat" cmpd="sng">
              <a:solidFill>
                <a:srgbClr val="D8D8D8"/>
              </a:solidFill>
              <a:prstDash val="solid"/>
              <a:round/>
              <a:headEnd type="none" w="med" len="med"/>
              <a:tailEnd type="none" w="med" len="med"/>
            </a:ln>
          </p:spPr>
        </p:cxnSp>
        <p:pic>
          <p:nvPicPr>
            <p:cNvPr id="2792" name="Google Shape;2792;p207"/>
            <p:cNvPicPr preferRelativeResize="0"/>
            <p:nvPr/>
          </p:nvPicPr>
          <p:blipFill>
            <a:blip r:embed="rId5">
              <a:alphaModFix/>
            </a:blip>
            <a:stretch>
              <a:fillRect/>
            </a:stretch>
          </p:blipFill>
          <p:spPr>
            <a:xfrm>
              <a:off x="7250538" y="4272125"/>
              <a:ext cx="589424" cy="493376"/>
            </a:xfrm>
            <a:prstGeom prst="rect">
              <a:avLst/>
            </a:prstGeom>
            <a:noFill/>
            <a:ln>
              <a:noFill/>
            </a:ln>
          </p:spPr>
        </p:pic>
      </p:grpSp>
      <p:grpSp>
        <p:nvGrpSpPr>
          <p:cNvPr id="2793" name="Google Shape;2793;p207"/>
          <p:cNvGrpSpPr/>
          <p:nvPr/>
        </p:nvGrpSpPr>
        <p:grpSpPr>
          <a:xfrm>
            <a:off x="6477403" y="4902244"/>
            <a:ext cx="4513787" cy="875856"/>
            <a:chOff x="7100503" y="5054644"/>
            <a:chExt cx="4513787" cy="875856"/>
          </a:xfrm>
        </p:grpSpPr>
        <p:sp>
          <p:nvSpPr>
            <p:cNvPr id="2794" name="Google Shape;2794;p207"/>
            <p:cNvSpPr txBox="1"/>
            <p:nvPr/>
          </p:nvSpPr>
          <p:spPr>
            <a:xfrm>
              <a:off x="8138190" y="5348038"/>
              <a:ext cx="3476100" cy="5172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US" sz="2700">
                  <a:solidFill>
                    <a:schemeClr val="dk2"/>
                  </a:solidFill>
                  <a:latin typeface="Lato"/>
                  <a:ea typeface="Lato"/>
                  <a:cs typeface="Lato"/>
                  <a:sym typeface="Lato"/>
                </a:rPr>
                <a:t>Women’s heart health</a:t>
              </a:r>
              <a:endParaRPr sz="2700">
                <a:solidFill>
                  <a:schemeClr val="dk2"/>
                </a:solidFill>
                <a:latin typeface="Lato"/>
                <a:ea typeface="Lato"/>
                <a:cs typeface="Lato"/>
                <a:sym typeface="Lato"/>
              </a:endParaRPr>
            </a:p>
          </p:txBody>
        </p:sp>
        <p:cxnSp>
          <p:nvCxnSpPr>
            <p:cNvPr id="2795" name="Google Shape;2795;p207"/>
            <p:cNvCxnSpPr/>
            <p:nvPr/>
          </p:nvCxnSpPr>
          <p:spPr>
            <a:xfrm rot="10800000">
              <a:off x="7100503" y="5054644"/>
              <a:ext cx="4393500" cy="0"/>
            </a:xfrm>
            <a:prstGeom prst="straightConnector1">
              <a:avLst/>
            </a:prstGeom>
            <a:noFill/>
            <a:ln w="19050" cap="flat" cmpd="sng">
              <a:solidFill>
                <a:srgbClr val="D8D8D8"/>
              </a:solidFill>
              <a:prstDash val="solid"/>
              <a:round/>
              <a:headEnd type="none" w="med" len="med"/>
              <a:tailEnd type="none" w="med" len="med"/>
            </a:ln>
          </p:spPr>
        </p:cxnSp>
        <p:pic>
          <p:nvPicPr>
            <p:cNvPr id="2796" name="Google Shape;2796;p207"/>
            <p:cNvPicPr preferRelativeResize="0"/>
            <p:nvPr/>
          </p:nvPicPr>
          <p:blipFill>
            <a:blip r:embed="rId6">
              <a:alphaModFix/>
            </a:blip>
            <a:stretch>
              <a:fillRect/>
            </a:stretch>
          </p:blipFill>
          <p:spPr>
            <a:xfrm>
              <a:off x="7233775" y="5267750"/>
              <a:ext cx="622951" cy="662750"/>
            </a:xfrm>
            <a:prstGeom prst="rect">
              <a:avLst/>
            </a:prstGeom>
            <a:noFill/>
            <a:ln>
              <a:noFill/>
            </a:ln>
          </p:spPr>
        </p:pic>
      </p:grpSp>
      <p:pic>
        <p:nvPicPr>
          <p:cNvPr id="2797" name="Google Shape;2797;p207"/>
          <p:cNvPicPr preferRelativeResize="0"/>
          <p:nvPr/>
        </p:nvPicPr>
        <p:blipFill rotWithShape="1">
          <a:blip r:embed="rId7">
            <a:alphaModFix/>
          </a:blip>
          <a:srcRect l="748" r="758"/>
          <a:stretch/>
        </p:blipFill>
        <p:spPr>
          <a:xfrm>
            <a:off x="971400" y="2401250"/>
            <a:ext cx="4153201" cy="4219425"/>
          </a:xfrm>
          <a:prstGeom prst="rect">
            <a:avLst/>
          </a:prstGeom>
          <a:noFill/>
          <a:ln>
            <a:noFill/>
          </a:ln>
          <a:effectLst>
            <a:reflection stA="13000" endPos="19000" fadeDir="5400012" sy="-100000" algn="bl" rotWithShape="0"/>
          </a:effectLst>
        </p:spPr>
      </p:pic>
      <p:sp>
        <p:nvSpPr>
          <p:cNvPr id="2798" name="Google Shape;2798;p207"/>
          <p:cNvSpPr txBox="1"/>
          <p:nvPr/>
        </p:nvSpPr>
        <p:spPr>
          <a:xfrm>
            <a:off x="433050" y="1225300"/>
            <a:ext cx="6049200" cy="1015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US" sz="2200">
                <a:solidFill>
                  <a:schemeClr val="accent1"/>
                </a:solidFill>
                <a:latin typeface="Lato Black"/>
                <a:ea typeface="Lato Black"/>
                <a:cs typeface="Lato Black"/>
                <a:sym typeface="Lato Black"/>
              </a:rPr>
              <a:t>We address the major healthcare trends impacting employers through a </a:t>
            </a:r>
            <a:br>
              <a:rPr lang="en-US" sz="2200">
                <a:solidFill>
                  <a:schemeClr val="accent1"/>
                </a:solidFill>
                <a:latin typeface="Lato Black"/>
                <a:ea typeface="Lato Black"/>
                <a:cs typeface="Lato Black"/>
                <a:sym typeface="Lato Black"/>
              </a:rPr>
            </a:br>
            <a:r>
              <a:rPr lang="en-US" sz="2200">
                <a:solidFill>
                  <a:schemeClr val="accent1"/>
                </a:solidFill>
                <a:latin typeface="Lato Black"/>
                <a:ea typeface="Lato Black"/>
                <a:cs typeface="Lato Black"/>
                <a:sym typeface="Lato Black"/>
              </a:rPr>
              <a:t>best-in-class digital solution</a:t>
            </a:r>
            <a:endParaRPr sz="2200">
              <a:solidFill>
                <a:schemeClr val="accent1"/>
              </a:solidFill>
              <a:latin typeface="Lato Black"/>
              <a:ea typeface="Lato Black"/>
              <a:cs typeface="Lato Black"/>
              <a:sym typeface="Lato Black"/>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3"/>
        <p:cNvGrpSpPr/>
        <p:nvPr/>
      </p:nvGrpSpPr>
      <p:grpSpPr>
        <a:xfrm>
          <a:off x="0" y="0"/>
          <a:ext cx="0" cy="0"/>
          <a:chOff x="0" y="0"/>
          <a:chExt cx="0" cy="0"/>
        </a:xfrm>
      </p:grpSpPr>
      <p:sp>
        <p:nvSpPr>
          <p:cNvPr id="2804" name="Google Shape;2804;p208"/>
          <p:cNvSpPr txBox="1">
            <a:spLocks noGrp="1"/>
          </p:cNvSpPr>
          <p:nvPr>
            <p:ph type="title" idx="2"/>
          </p:nvPr>
        </p:nvSpPr>
        <p:spPr>
          <a:xfrm>
            <a:off x="415704" y="398067"/>
            <a:ext cx="10126500" cy="524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Hello Heart makes it simple to build a lasting heart habit</a:t>
            </a:r>
            <a:endParaRPr/>
          </a:p>
        </p:txBody>
      </p:sp>
      <p:sp>
        <p:nvSpPr>
          <p:cNvPr id="2805" name="Google Shape;2805;p208"/>
          <p:cNvSpPr/>
          <p:nvPr/>
        </p:nvSpPr>
        <p:spPr>
          <a:xfrm>
            <a:off x="1963432" y="2632613"/>
            <a:ext cx="3061800" cy="30618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806" name="Google Shape;2806;p208"/>
          <p:cNvGrpSpPr/>
          <p:nvPr/>
        </p:nvGrpSpPr>
        <p:grpSpPr>
          <a:xfrm>
            <a:off x="4487922" y="3689978"/>
            <a:ext cx="946987" cy="946987"/>
            <a:chOff x="7502697" y="3273050"/>
            <a:chExt cx="1025100" cy="1025100"/>
          </a:xfrm>
        </p:grpSpPr>
        <p:sp>
          <p:nvSpPr>
            <p:cNvPr id="2807" name="Google Shape;2807;p208"/>
            <p:cNvSpPr/>
            <p:nvPr/>
          </p:nvSpPr>
          <p:spPr>
            <a:xfrm>
              <a:off x="7502697" y="3273050"/>
              <a:ext cx="1025100" cy="1025100"/>
            </a:xfrm>
            <a:prstGeom prst="ellipse">
              <a:avLst/>
            </a:prstGeom>
            <a:solidFill>
              <a:srgbClr val="F5F5F0"/>
            </a:solidFill>
            <a:ln>
              <a:noFill/>
            </a:ln>
            <a:effectLst>
              <a:outerShdw blurRad="171450" dist="28575" dir="5400000" algn="bl" rotWithShape="0">
                <a:srgbClr val="000000">
                  <a:alpha val="2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808" name="Google Shape;2808;p208"/>
            <p:cNvPicPr preferRelativeResize="0"/>
            <p:nvPr/>
          </p:nvPicPr>
          <p:blipFill rotWithShape="1">
            <a:blip r:embed="rId3">
              <a:alphaModFix/>
            </a:blip>
            <a:srcRect l="327" r="337"/>
            <a:stretch/>
          </p:blipFill>
          <p:spPr>
            <a:xfrm>
              <a:off x="7752909" y="3523250"/>
              <a:ext cx="524677" cy="524700"/>
            </a:xfrm>
            <a:prstGeom prst="rect">
              <a:avLst/>
            </a:prstGeom>
            <a:noFill/>
            <a:ln>
              <a:noFill/>
            </a:ln>
          </p:spPr>
        </p:pic>
      </p:grpSp>
      <p:grpSp>
        <p:nvGrpSpPr>
          <p:cNvPr id="2809" name="Google Shape;2809;p208"/>
          <p:cNvGrpSpPr/>
          <p:nvPr/>
        </p:nvGrpSpPr>
        <p:grpSpPr>
          <a:xfrm>
            <a:off x="2559416" y="2310114"/>
            <a:ext cx="946987" cy="946987"/>
            <a:chOff x="5583447" y="1705913"/>
            <a:chExt cx="1025100" cy="1025100"/>
          </a:xfrm>
        </p:grpSpPr>
        <p:sp>
          <p:nvSpPr>
            <p:cNvPr id="2810" name="Google Shape;2810;p208"/>
            <p:cNvSpPr/>
            <p:nvPr/>
          </p:nvSpPr>
          <p:spPr>
            <a:xfrm>
              <a:off x="5583447" y="1705913"/>
              <a:ext cx="1025100" cy="1025100"/>
            </a:xfrm>
            <a:prstGeom prst="ellipse">
              <a:avLst/>
            </a:prstGeom>
            <a:solidFill>
              <a:srgbClr val="F5F5F0"/>
            </a:solidFill>
            <a:ln>
              <a:noFill/>
            </a:ln>
            <a:effectLst>
              <a:outerShdw blurRad="1428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811" name="Google Shape;2811;p208"/>
            <p:cNvPicPr preferRelativeResize="0"/>
            <p:nvPr/>
          </p:nvPicPr>
          <p:blipFill rotWithShape="1">
            <a:blip r:embed="rId4">
              <a:alphaModFix/>
            </a:blip>
            <a:srcRect t="15413" b="10087"/>
            <a:stretch/>
          </p:blipFill>
          <p:spPr>
            <a:xfrm>
              <a:off x="5789150" y="1989863"/>
              <a:ext cx="613700" cy="457200"/>
            </a:xfrm>
            <a:prstGeom prst="rect">
              <a:avLst/>
            </a:prstGeom>
            <a:noFill/>
            <a:ln>
              <a:noFill/>
            </a:ln>
          </p:spPr>
        </p:pic>
      </p:grpSp>
      <p:grpSp>
        <p:nvGrpSpPr>
          <p:cNvPr id="2812" name="Google Shape;2812;p208"/>
          <p:cNvGrpSpPr/>
          <p:nvPr/>
        </p:nvGrpSpPr>
        <p:grpSpPr>
          <a:xfrm>
            <a:off x="3926826" y="2511709"/>
            <a:ext cx="946987" cy="946987"/>
            <a:chOff x="6928397" y="2077038"/>
            <a:chExt cx="1025100" cy="1025100"/>
          </a:xfrm>
        </p:grpSpPr>
        <p:sp>
          <p:nvSpPr>
            <p:cNvPr id="2813" name="Google Shape;2813;p208"/>
            <p:cNvSpPr/>
            <p:nvPr/>
          </p:nvSpPr>
          <p:spPr>
            <a:xfrm>
              <a:off x="6928397" y="2077038"/>
              <a:ext cx="1025100" cy="1025100"/>
            </a:xfrm>
            <a:prstGeom prst="ellipse">
              <a:avLst/>
            </a:prstGeom>
            <a:solidFill>
              <a:srgbClr val="F5F5F0"/>
            </a:solidFill>
            <a:ln>
              <a:noFill/>
            </a:ln>
            <a:effectLst>
              <a:outerShdw blurRad="1428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814" name="Google Shape;2814;p208"/>
            <p:cNvPicPr preferRelativeResize="0"/>
            <p:nvPr/>
          </p:nvPicPr>
          <p:blipFill rotWithShape="1">
            <a:blip r:embed="rId5">
              <a:alphaModFix/>
            </a:blip>
            <a:srcRect t="377" b="367"/>
            <a:stretch/>
          </p:blipFill>
          <p:spPr>
            <a:xfrm>
              <a:off x="7221030" y="2327238"/>
              <a:ext cx="439834" cy="524700"/>
            </a:xfrm>
            <a:prstGeom prst="rect">
              <a:avLst/>
            </a:prstGeom>
            <a:noFill/>
            <a:ln>
              <a:noFill/>
            </a:ln>
          </p:spPr>
        </p:pic>
      </p:grpSp>
      <p:grpSp>
        <p:nvGrpSpPr>
          <p:cNvPr id="2815" name="Google Shape;2815;p208"/>
          <p:cNvGrpSpPr/>
          <p:nvPr/>
        </p:nvGrpSpPr>
        <p:grpSpPr>
          <a:xfrm>
            <a:off x="3882915" y="4935779"/>
            <a:ext cx="946987" cy="946987"/>
            <a:chOff x="6705597" y="4545250"/>
            <a:chExt cx="1025100" cy="1025100"/>
          </a:xfrm>
        </p:grpSpPr>
        <p:sp>
          <p:nvSpPr>
            <p:cNvPr id="2816" name="Google Shape;2816;p208"/>
            <p:cNvSpPr/>
            <p:nvPr/>
          </p:nvSpPr>
          <p:spPr>
            <a:xfrm>
              <a:off x="6705597" y="4545250"/>
              <a:ext cx="1025100" cy="1025100"/>
            </a:xfrm>
            <a:prstGeom prst="ellipse">
              <a:avLst/>
            </a:prstGeom>
            <a:solidFill>
              <a:srgbClr val="F5F5F0"/>
            </a:solidFill>
            <a:ln>
              <a:noFill/>
            </a:ln>
            <a:effectLst>
              <a:outerShdw blurRad="1428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817" name="Google Shape;2817;p208"/>
            <p:cNvPicPr preferRelativeResize="0"/>
            <p:nvPr/>
          </p:nvPicPr>
          <p:blipFill>
            <a:blip r:embed="rId6">
              <a:alphaModFix/>
            </a:blip>
            <a:stretch>
              <a:fillRect/>
            </a:stretch>
          </p:blipFill>
          <p:spPr>
            <a:xfrm>
              <a:off x="6911297" y="4803604"/>
              <a:ext cx="613700" cy="508392"/>
            </a:xfrm>
            <a:prstGeom prst="rect">
              <a:avLst/>
            </a:prstGeom>
            <a:noFill/>
            <a:ln>
              <a:noFill/>
            </a:ln>
          </p:spPr>
        </p:pic>
      </p:grpSp>
      <p:grpSp>
        <p:nvGrpSpPr>
          <p:cNvPr id="2818" name="Google Shape;2818;p208"/>
          <p:cNvGrpSpPr/>
          <p:nvPr/>
        </p:nvGrpSpPr>
        <p:grpSpPr>
          <a:xfrm>
            <a:off x="2559424" y="5063858"/>
            <a:ext cx="946987" cy="946987"/>
            <a:chOff x="5293547" y="4723425"/>
            <a:chExt cx="1025100" cy="1025100"/>
          </a:xfrm>
        </p:grpSpPr>
        <p:sp>
          <p:nvSpPr>
            <p:cNvPr id="2819" name="Google Shape;2819;p208"/>
            <p:cNvSpPr/>
            <p:nvPr/>
          </p:nvSpPr>
          <p:spPr>
            <a:xfrm>
              <a:off x="5293547" y="4723425"/>
              <a:ext cx="1025100" cy="1025100"/>
            </a:xfrm>
            <a:prstGeom prst="ellipse">
              <a:avLst/>
            </a:prstGeom>
            <a:solidFill>
              <a:srgbClr val="F5F5F0"/>
            </a:solidFill>
            <a:ln>
              <a:noFill/>
            </a:ln>
            <a:effectLst>
              <a:outerShdw blurRad="1428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820" name="Google Shape;2820;p208"/>
            <p:cNvPicPr preferRelativeResize="0"/>
            <p:nvPr/>
          </p:nvPicPr>
          <p:blipFill>
            <a:blip r:embed="rId7">
              <a:alphaModFix/>
            </a:blip>
            <a:stretch>
              <a:fillRect/>
            </a:stretch>
          </p:blipFill>
          <p:spPr>
            <a:xfrm>
              <a:off x="5527495" y="4973625"/>
              <a:ext cx="557204" cy="524700"/>
            </a:xfrm>
            <a:prstGeom prst="rect">
              <a:avLst/>
            </a:prstGeom>
            <a:noFill/>
            <a:ln>
              <a:noFill/>
            </a:ln>
          </p:spPr>
        </p:pic>
      </p:grpSp>
      <p:pic>
        <p:nvPicPr>
          <p:cNvPr id="2821" name="Google Shape;2821;p208"/>
          <p:cNvPicPr preferRelativeResize="0"/>
          <p:nvPr/>
        </p:nvPicPr>
        <p:blipFill>
          <a:blip r:embed="rId8">
            <a:alphaModFix/>
          </a:blip>
          <a:stretch>
            <a:fillRect/>
          </a:stretch>
        </p:blipFill>
        <p:spPr>
          <a:xfrm>
            <a:off x="462350" y="2173925"/>
            <a:ext cx="1909710" cy="3880612"/>
          </a:xfrm>
          <a:prstGeom prst="rect">
            <a:avLst/>
          </a:prstGeom>
          <a:noFill/>
          <a:ln>
            <a:noFill/>
          </a:ln>
        </p:spPr>
      </p:pic>
      <p:sp>
        <p:nvSpPr>
          <p:cNvPr id="2822" name="Google Shape;2822;p208"/>
          <p:cNvSpPr txBox="1"/>
          <p:nvPr/>
        </p:nvSpPr>
        <p:spPr>
          <a:xfrm>
            <a:off x="415602" y="1227575"/>
            <a:ext cx="4631700" cy="471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US" sz="2400">
                <a:solidFill>
                  <a:schemeClr val="accent1"/>
                </a:solidFill>
                <a:latin typeface="Lato Black"/>
                <a:ea typeface="Lato Black"/>
                <a:cs typeface="Lato Black"/>
                <a:sym typeface="Lato Black"/>
              </a:rPr>
              <a:t>Simple by design. Easy to use.</a:t>
            </a:r>
            <a:endParaRPr sz="2400">
              <a:solidFill>
                <a:schemeClr val="accent1"/>
              </a:solidFill>
              <a:latin typeface="Lato Black"/>
              <a:ea typeface="Lato Black"/>
              <a:cs typeface="Lato Black"/>
              <a:sym typeface="Lato Black"/>
            </a:endParaRPr>
          </a:p>
        </p:txBody>
      </p:sp>
      <p:sp>
        <p:nvSpPr>
          <p:cNvPr id="2823" name="Google Shape;2823;p208"/>
          <p:cNvSpPr txBox="1"/>
          <p:nvPr/>
        </p:nvSpPr>
        <p:spPr>
          <a:xfrm>
            <a:off x="6908372" y="1509875"/>
            <a:ext cx="4972800" cy="452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132535"/>
                </a:solidFill>
                <a:latin typeface="Lato Black"/>
                <a:ea typeface="Lato Black"/>
                <a:cs typeface="Lato Black"/>
                <a:sym typeface="Lato Black"/>
              </a:rPr>
              <a:t>Tracking </a:t>
            </a:r>
            <a:r>
              <a:rPr lang="en-US" sz="2000">
                <a:solidFill>
                  <a:srgbClr val="132535"/>
                </a:solidFill>
                <a:latin typeface="Lato"/>
                <a:ea typeface="Lato"/>
                <a:cs typeface="Lato"/>
                <a:sym typeface="Lato"/>
              </a:rPr>
              <a:t>of blood pressure, cholesterol, medication, activity, and weight</a:t>
            </a:r>
            <a:endParaRPr sz="2000">
              <a:solidFill>
                <a:srgbClr val="132535"/>
              </a:solidFill>
              <a:latin typeface="Lato"/>
              <a:ea typeface="Lato"/>
              <a:cs typeface="Lato"/>
              <a:sym typeface="Lato"/>
            </a:endParaRPr>
          </a:p>
          <a:p>
            <a:pPr marL="0" lvl="0" indent="0" algn="l" rtl="0">
              <a:spcBef>
                <a:spcPts val="4000"/>
              </a:spcBef>
              <a:spcAft>
                <a:spcPts val="0"/>
              </a:spcAft>
              <a:buNone/>
            </a:pPr>
            <a:r>
              <a:rPr lang="en-US" sz="2000">
                <a:solidFill>
                  <a:srgbClr val="132535"/>
                </a:solidFill>
                <a:latin typeface="Lato Black"/>
                <a:ea typeface="Lato Black"/>
                <a:cs typeface="Lato Black"/>
                <a:sym typeface="Lato Black"/>
              </a:rPr>
              <a:t>Detection </a:t>
            </a:r>
            <a:r>
              <a:rPr lang="en-US" sz="2000">
                <a:solidFill>
                  <a:srgbClr val="132535"/>
                </a:solidFill>
                <a:latin typeface="Lato"/>
                <a:ea typeface="Lato"/>
                <a:cs typeface="Lato"/>
                <a:sym typeface="Lato"/>
              </a:rPr>
              <a:t>of irregularities in </a:t>
            </a:r>
            <a:br>
              <a:rPr lang="en-US" sz="2000">
                <a:solidFill>
                  <a:srgbClr val="132535"/>
                </a:solidFill>
                <a:latin typeface="Lato"/>
                <a:ea typeface="Lato"/>
                <a:cs typeface="Lato"/>
                <a:sym typeface="Lato"/>
              </a:rPr>
            </a:br>
            <a:r>
              <a:rPr lang="en-US" sz="2000">
                <a:solidFill>
                  <a:srgbClr val="132535"/>
                </a:solidFill>
                <a:latin typeface="Lato"/>
                <a:ea typeface="Lato"/>
                <a:cs typeface="Lato"/>
                <a:sym typeface="Lato"/>
              </a:rPr>
              <a:t>blood pressure and pulse</a:t>
            </a:r>
            <a:endParaRPr sz="2000">
              <a:solidFill>
                <a:srgbClr val="132535"/>
              </a:solidFill>
            </a:endParaRPr>
          </a:p>
          <a:p>
            <a:pPr marL="0" lvl="0" indent="0" algn="l" rtl="0">
              <a:spcBef>
                <a:spcPts val="4000"/>
              </a:spcBef>
              <a:spcAft>
                <a:spcPts val="0"/>
              </a:spcAft>
              <a:buNone/>
            </a:pPr>
            <a:r>
              <a:rPr lang="en-US" sz="2000">
                <a:solidFill>
                  <a:srgbClr val="132535"/>
                </a:solidFill>
                <a:latin typeface="Lato Black"/>
                <a:ea typeface="Lato Black"/>
                <a:cs typeface="Lato Black"/>
                <a:sym typeface="Lato Black"/>
              </a:rPr>
              <a:t>Digital Coaching </a:t>
            </a:r>
            <a:r>
              <a:rPr lang="en-US" sz="2000">
                <a:solidFill>
                  <a:srgbClr val="132535"/>
                </a:solidFill>
                <a:latin typeface="Lato"/>
                <a:ea typeface="Lato"/>
                <a:cs typeface="Lato"/>
                <a:sym typeface="Lato"/>
              </a:rPr>
              <a:t>personalized with AI</a:t>
            </a:r>
            <a:endParaRPr sz="2000">
              <a:solidFill>
                <a:srgbClr val="132535"/>
              </a:solidFill>
              <a:latin typeface="Lato"/>
              <a:ea typeface="Lato"/>
              <a:cs typeface="Lato"/>
              <a:sym typeface="Lato"/>
            </a:endParaRPr>
          </a:p>
          <a:p>
            <a:pPr marL="0" lvl="0" indent="0" algn="l" rtl="0">
              <a:spcBef>
                <a:spcPts val="4000"/>
              </a:spcBef>
              <a:spcAft>
                <a:spcPts val="0"/>
              </a:spcAft>
              <a:buNone/>
            </a:pPr>
            <a:r>
              <a:rPr lang="en-US" sz="2000">
                <a:solidFill>
                  <a:srgbClr val="132535"/>
                </a:solidFill>
                <a:latin typeface="Lato Black"/>
                <a:ea typeface="Lato Black"/>
                <a:cs typeface="Lato Black"/>
                <a:sym typeface="Lato Black"/>
              </a:rPr>
              <a:t>Reporting </a:t>
            </a:r>
            <a:r>
              <a:rPr lang="en-US" sz="2000">
                <a:solidFill>
                  <a:srgbClr val="132535"/>
                </a:solidFill>
                <a:latin typeface="Lato"/>
                <a:ea typeface="Lato"/>
                <a:cs typeface="Lato"/>
                <a:sym typeface="Lato"/>
              </a:rPr>
              <a:t>shareable with physicians</a:t>
            </a:r>
            <a:endParaRPr sz="2000">
              <a:solidFill>
                <a:srgbClr val="132535"/>
              </a:solidFill>
              <a:latin typeface="Lato"/>
              <a:ea typeface="Lato"/>
              <a:cs typeface="Lato"/>
              <a:sym typeface="Lato"/>
            </a:endParaRPr>
          </a:p>
          <a:p>
            <a:pPr marL="0" lvl="0" indent="0" algn="l" rtl="0">
              <a:spcBef>
                <a:spcPts val="5000"/>
              </a:spcBef>
              <a:spcAft>
                <a:spcPts val="4000"/>
              </a:spcAft>
              <a:buNone/>
            </a:pPr>
            <a:r>
              <a:rPr lang="en-US" sz="2000">
                <a:solidFill>
                  <a:srgbClr val="132535"/>
                </a:solidFill>
                <a:latin typeface="Lato Black"/>
                <a:ea typeface="Lato Black"/>
                <a:cs typeface="Lato Black"/>
                <a:sym typeface="Lato Black"/>
              </a:rPr>
              <a:t>Health equity </a:t>
            </a:r>
            <a:r>
              <a:rPr lang="en-US" sz="2000">
                <a:solidFill>
                  <a:srgbClr val="132535"/>
                </a:solidFill>
                <a:latin typeface="Lato"/>
                <a:ea typeface="Lato"/>
                <a:cs typeface="Lato"/>
                <a:sym typeface="Lato"/>
              </a:rPr>
              <a:t>and women’s heart health</a:t>
            </a:r>
            <a:endParaRPr sz="2000">
              <a:solidFill>
                <a:srgbClr val="132535"/>
              </a:solidFill>
            </a:endParaRPr>
          </a:p>
        </p:txBody>
      </p:sp>
      <p:pic>
        <p:nvPicPr>
          <p:cNvPr id="2824" name="Google Shape;2824;p208"/>
          <p:cNvPicPr preferRelativeResize="0"/>
          <p:nvPr/>
        </p:nvPicPr>
        <p:blipFill>
          <a:blip r:embed="rId9">
            <a:alphaModFix/>
          </a:blip>
          <a:stretch>
            <a:fillRect/>
          </a:stretch>
        </p:blipFill>
        <p:spPr>
          <a:xfrm>
            <a:off x="6450849" y="1609450"/>
            <a:ext cx="365668" cy="365668"/>
          </a:xfrm>
          <a:prstGeom prst="rect">
            <a:avLst/>
          </a:prstGeom>
          <a:noFill/>
          <a:ln>
            <a:noFill/>
          </a:ln>
        </p:spPr>
      </p:pic>
      <p:pic>
        <p:nvPicPr>
          <p:cNvPr id="2825" name="Google Shape;2825;p208"/>
          <p:cNvPicPr preferRelativeResize="0"/>
          <p:nvPr/>
        </p:nvPicPr>
        <p:blipFill>
          <a:blip r:embed="rId9">
            <a:alphaModFix/>
          </a:blip>
          <a:stretch>
            <a:fillRect/>
          </a:stretch>
        </p:blipFill>
        <p:spPr>
          <a:xfrm>
            <a:off x="6450849" y="2700163"/>
            <a:ext cx="365668" cy="365668"/>
          </a:xfrm>
          <a:prstGeom prst="rect">
            <a:avLst/>
          </a:prstGeom>
          <a:noFill/>
          <a:ln>
            <a:noFill/>
          </a:ln>
        </p:spPr>
      </p:pic>
      <p:pic>
        <p:nvPicPr>
          <p:cNvPr id="2826" name="Google Shape;2826;p208"/>
          <p:cNvPicPr preferRelativeResize="0"/>
          <p:nvPr/>
        </p:nvPicPr>
        <p:blipFill>
          <a:blip r:embed="rId9">
            <a:alphaModFix/>
          </a:blip>
          <a:stretch>
            <a:fillRect/>
          </a:stretch>
        </p:blipFill>
        <p:spPr>
          <a:xfrm>
            <a:off x="6450849" y="3818660"/>
            <a:ext cx="365668" cy="365668"/>
          </a:xfrm>
          <a:prstGeom prst="rect">
            <a:avLst/>
          </a:prstGeom>
          <a:noFill/>
          <a:ln>
            <a:noFill/>
          </a:ln>
        </p:spPr>
      </p:pic>
      <p:pic>
        <p:nvPicPr>
          <p:cNvPr id="2827" name="Google Shape;2827;p208"/>
          <p:cNvPicPr preferRelativeResize="0"/>
          <p:nvPr/>
        </p:nvPicPr>
        <p:blipFill>
          <a:blip r:embed="rId9">
            <a:alphaModFix/>
          </a:blip>
          <a:stretch>
            <a:fillRect/>
          </a:stretch>
        </p:blipFill>
        <p:spPr>
          <a:xfrm>
            <a:off x="6450849" y="4636984"/>
            <a:ext cx="365668" cy="365668"/>
          </a:xfrm>
          <a:prstGeom prst="rect">
            <a:avLst/>
          </a:prstGeom>
          <a:noFill/>
          <a:ln>
            <a:noFill/>
          </a:ln>
        </p:spPr>
      </p:pic>
      <p:pic>
        <p:nvPicPr>
          <p:cNvPr id="2828" name="Google Shape;2828;p208"/>
          <p:cNvPicPr preferRelativeResize="0"/>
          <p:nvPr/>
        </p:nvPicPr>
        <p:blipFill>
          <a:blip r:embed="rId9">
            <a:alphaModFix/>
          </a:blip>
          <a:stretch>
            <a:fillRect/>
          </a:stretch>
        </p:blipFill>
        <p:spPr>
          <a:xfrm>
            <a:off x="6450849" y="5579726"/>
            <a:ext cx="365668" cy="365668"/>
          </a:xfrm>
          <a:prstGeom prst="rect">
            <a:avLst/>
          </a:prstGeom>
          <a:noFill/>
          <a:ln>
            <a:noFill/>
          </a:ln>
        </p:spPr>
      </p:pic>
      <p:cxnSp>
        <p:nvCxnSpPr>
          <p:cNvPr id="2829" name="Google Shape;2829;p208"/>
          <p:cNvCxnSpPr/>
          <p:nvPr/>
        </p:nvCxnSpPr>
        <p:spPr>
          <a:xfrm>
            <a:off x="6994725" y="2442200"/>
            <a:ext cx="4675800" cy="0"/>
          </a:xfrm>
          <a:prstGeom prst="straightConnector1">
            <a:avLst/>
          </a:prstGeom>
          <a:noFill/>
          <a:ln w="9525" cap="flat" cmpd="sng">
            <a:solidFill>
              <a:srgbClr val="CCCCCC"/>
            </a:solidFill>
            <a:prstDash val="solid"/>
            <a:round/>
            <a:headEnd type="none" w="med" len="med"/>
            <a:tailEnd type="none" w="med" len="med"/>
          </a:ln>
        </p:spPr>
      </p:cxnSp>
      <p:cxnSp>
        <p:nvCxnSpPr>
          <p:cNvPr id="2830" name="Google Shape;2830;p208"/>
          <p:cNvCxnSpPr/>
          <p:nvPr/>
        </p:nvCxnSpPr>
        <p:spPr>
          <a:xfrm>
            <a:off x="6994725" y="3542600"/>
            <a:ext cx="4675800" cy="0"/>
          </a:xfrm>
          <a:prstGeom prst="straightConnector1">
            <a:avLst/>
          </a:prstGeom>
          <a:noFill/>
          <a:ln w="9525" cap="flat" cmpd="sng">
            <a:solidFill>
              <a:srgbClr val="CCCCCC"/>
            </a:solidFill>
            <a:prstDash val="solid"/>
            <a:round/>
            <a:headEnd type="none" w="med" len="med"/>
            <a:tailEnd type="none" w="med" len="med"/>
          </a:ln>
        </p:spPr>
      </p:cxnSp>
      <p:cxnSp>
        <p:nvCxnSpPr>
          <p:cNvPr id="2831" name="Google Shape;2831;p208"/>
          <p:cNvCxnSpPr/>
          <p:nvPr/>
        </p:nvCxnSpPr>
        <p:spPr>
          <a:xfrm>
            <a:off x="6994725" y="4391450"/>
            <a:ext cx="4675800" cy="0"/>
          </a:xfrm>
          <a:prstGeom prst="straightConnector1">
            <a:avLst/>
          </a:prstGeom>
          <a:noFill/>
          <a:ln w="9525" cap="flat" cmpd="sng">
            <a:solidFill>
              <a:srgbClr val="CCCCCC"/>
            </a:solidFill>
            <a:prstDash val="solid"/>
            <a:round/>
            <a:headEnd type="none" w="med" len="med"/>
            <a:tailEnd type="none" w="med" len="med"/>
          </a:ln>
        </p:spPr>
      </p:cxnSp>
      <p:cxnSp>
        <p:nvCxnSpPr>
          <p:cNvPr id="2832" name="Google Shape;2832;p208"/>
          <p:cNvCxnSpPr/>
          <p:nvPr/>
        </p:nvCxnSpPr>
        <p:spPr>
          <a:xfrm>
            <a:off x="6994725" y="5270075"/>
            <a:ext cx="46758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37"/>
        <p:cNvGrpSpPr/>
        <p:nvPr/>
      </p:nvGrpSpPr>
      <p:grpSpPr>
        <a:xfrm>
          <a:off x="0" y="0"/>
          <a:ext cx="0" cy="0"/>
          <a:chOff x="0" y="0"/>
          <a:chExt cx="0" cy="0"/>
        </a:xfrm>
      </p:grpSpPr>
      <p:sp>
        <p:nvSpPr>
          <p:cNvPr id="2838" name="Google Shape;2838;p209"/>
          <p:cNvSpPr txBox="1"/>
          <p:nvPr/>
        </p:nvSpPr>
        <p:spPr>
          <a:xfrm>
            <a:off x="0" y="6091625"/>
            <a:ext cx="12192000" cy="766500"/>
          </a:xfrm>
          <a:prstGeom prst="rect">
            <a:avLst/>
          </a:prstGeom>
          <a:noFill/>
          <a:ln>
            <a:noFill/>
          </a:ln>
        </p:spPr>
        <p:txBody>
          <a:bodyPr spcFirstLastPara="1" wrap="square" lIns="91425" tIns="91425" rIns="91425" bIns="91425" anchor="b" anchorCtr="0">
            <a:noAutofit/>
          </a:bodyPr>
          <a:lstStyle/>
          <a:p>
            <a:pPr marL="114300" lvl="0" indent="-114300" algn="l" rtl="0">
              <a:spcBef>
                <a:spcPts val="0"/>
              </a:spcBef>
              <a:spcAft>
                <a:spcPts val="0"/>
              </a:spcAft>
              <a:buNone/>
            </a:pPr>
            <a:r>
              <a:rPr lang="en-US" sz="700">
                <a:solidFill>
                  <a:srgbClr val="979797"/>
                </a:solidFill>
                <a:latin typeface="Lato"/>
                <a:ea typeface="Lato"/>
                <a:cs typeface="Lato"/>
                <a:sym typeface="Lato"/>
              </a:rPr>
              <a:t>1. Gazit T, et al. </a:t>
            </a:r>
            <a:r>
              <a:rPr lang="en-US" sz="700" i="1">
                <a:solidFill>
                  <a:srgbClr val="979797"/>
                </a:solidFill>
                <a:latin typeface="Lato"/>
                <a:ea typeface="Lato"/>
                <a:cs typeface="Lato"/>
                <a:sym typeface="Lato"/>
              </a:rPr>
              <a:t>JAMA Netw Open</a:t>
            </a:r>
            <a:r>
              <a:rPr lang="en-US" sz="700">
                <a:solidFill>
                  <a:srgbClr val="979797"/>
                </a:solidFill>
                <a:latin typeface="Lato"/>
                <a:ea typeface="Lato"/>
                <a:cs typeface="Lato"/>
                <a:sym typeface="Lato"/>
              </a:rPr>
              <a:t>. 2021; 4(10). (Some study authors are employed by Hello Heart. Due to study design, causal conclusions cannot be made. 108 participants with baseline blood pressure over 140/90 were enrolled in program for 3 years and had application activity during weeks 148-163. Mean BP reduction reported was seen in the 84% of those who had any reduction at all. See additional study limitations in the publication.)</a:t>
            </a:r>
            <a:endParaRPr sz="700">
              <a:solidFill>
                <a:srgbClr val="979797"/>
              </a:solidFill>
              <a:latin typeface="Lato"/>
              <a:ea typeface="Lato"/>
              <a:cs typeface="Lato"/>
              <a:sym typeface="Lato"/>
            </a:endParaRPr>
          </a:p>
          <a:p>
            <a:pPr marL="114300" lvl="0" indent="-114300" algn="l" rtl="0">
              <a:spcBef>
                <a:spcPts val="300"/>
              </a:spcBef>
              <a:spcAft>
                <a:spcPts val="300"/>
              </a:spcAft>
              <a:buNone/>
            </a:pPr>
            <a:r>
              <a:rPr lang="en-US" sz="700">
                <a:solidFill>
                  <a:srgbClr val="979797"/>
                </a:solidFill>
                <a:latin typeface="Lato"/>
                <a:ea typeface="Lato"/>
                <a:cs typeface="Lato"/>
                <a:sym typeface="Lato"/>
              </a:rPr>
              <a:t>2. Based on internal data analyzed by Hello Heart. Not yet subject to peer review. Due to study design, causal conclusions cannot be drawn. (NOTE: Decrease in LDL seen in 80% of elevated LDL group (LDL≥160 mg/dL).  Weight loss seen in 64% of sample with obese BMI (BMI ≥30 kg/m2) who lost weight.)</a:t>
            </a:r>
            <a:endParaRPr sz="700">
              <a:solidFill>
                <a:srgbClr val="979797"/>
              </a:solidFill>
              <a:latin typeface="Lato"/>
              <a:ea typeface="Lato"/>
              <a:cs typeface="Lato"/>
              <a:sym typeface="Lato"/>
            </a:endParaRPr>
          </a:p>
        </p:txBody>
      </p:sp>
      <p:sp>
        <p:nvSpPr>
          <p:cNvPr id="2839" name="Google Shape;2839;p209"/>
          <p:cNvSpPr txBox="1">
            <a:spLocks noGrp="1"/>
          </p:cNvSpPr>
          <p:nvPr>
            <p:ph type="title" idx="2"/>
          </p:nvPr>
        </p:nvSpPr>
        <p:spPr>
          <a:xfrm>
            <a:off x="415600" y="398075"/>
            <a:ext cx="10481100" cy="524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Lower blood pressure, cholesterol, and weight. Amazing.</a:t>
            </a:r>
            <a:endParaRPr b="0">
              <a:latin typeface="Lato"/>
              <a:ea typeface="Lato"/>
              <a:cs typeface="Lato"/>
              <a:sym typeface="Lato"/>
            </a:endParaRPr>
          </a:p>
        </p:txBody>
      </p:sp>
      <p:sp>
        <p:nvSpPr>
          <p:cNvPr id="2840" name="Google Shape;2840;p209"/>
          <p:cNvSpPr/>
          <p:nvPr/>
        </p:nvSpPr>
        <p:spPr>
          <a:xfrm>
            <a:off x="150" y="1976313"/>
            <a:ext cx="12192000" cy="1371600"/>
          </a:xfrm>
          <a:prstGeom prst="rect">
            <a:avLst/>
          </a:prstGeom>
          <a:solidFill>
            <a:srgbClr val="F5F5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41" name="Google Shape;2841;p209"/>
          <p:cNvSpPr/>
          <p:nvPr/>
        </p:nvSpPr>
        <p:spPr>
          <a:xfrm>
            <a:off x="4448621" y="2294383"/>
            <a:ext cx="779700" cy="779700"/>
          </a:xfrm>
          <a:prstGeom prst="ellipse">
            <a:avLst/>
          </a:prstGeom>
          <a:solidFill>
            <a:srgbClr val="FFFFFF"/>
          </a:solidFill>
          <a:ln>
            <a:noFill/>
          </a:ln>
          <a:effectLst>
            <a:outerShdw blurRad="1428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842" name="Google Shape;2842;p209"/>
          <p:cNvPicPr preferRelativeResize="0"/>
          <p:nvPr/>
        </p:nvPicPr>
        <p:blipFill>
          <a:blip r:embed="rId3">
            <a:alphaModFix/>
          </a:blip>
          <a:stretch>
            <a:fillRect/>
          </a:stretch>
        </p:blipFill>
        <p:spPr>
          <a:xfrm>
            <a:off x="4654974" y="2462623"/>
            <a:ext cx="366963" cy="443169"/>
          </a:xfrm>
          <a:prstGeom prst="rect">
            <a:avLst/>
          </a:prstGeom>
          <a:noFill/>
          <a:ln>
            <a:noFill/>
          </a:ln>
        </p:spPr>
      </p:pic>
      <p:sp>
        <p:nvSpPr>
          <p:cNvPr id="2843" name="Google Shape;2843;p209"/>
          <p:cNvSpPr txBox="1"/>
          <p:nvPr/>
        </p:nvSpPr>
        <p:spPr>
          <a:xfrm>
            <a:off x="5793001" y="3834900"/>
            <a:ext cx="2202300" cy="785100"/>
          </a:xfrm>
          <a:prstGeom prst="rect">
            <a:avLst/>
          </a:prstGeom>
          <a:noFill/>
          <a:ln>
            <a:noFill/>
          </a:ln>
        </p:spPr>
        <p:txBody>
          <a:bodyPr spcFirstLastPara="1" wrap="square" lIns="0" tIns="68575" rIns="68575" bIns="68575" anchor="ctr" anchorCtr="0">
            <a:noAutofit/>
          </a:bodyPr>
          <a:lstStyle/>
          <a:p>
            <a:pPr marL="0" lvl="0" indent="0" algn="l" rtl="0">
              <a:spcBef>
                <a:spcPts val="0"/>
              </a:spcBef>
              <a:spcAft>
                <a:spcPts val="0"/>
              </a:spcAft>
              <a:buNone/>
            </a:pPr>
            <a:r>
              <a:rPr lang="en-US" sz="1700">
                <a:latin typeface="Lato"/>
                <a:ea typeface="Lato"/>
                <a:cs typeface="Lato"/>
                <a:sym typeface="Lato"/>
              </a:rPr>
              <a:t>avg.reduction in LDL over 13 months for members with baseline high LDL</a:t>
            </a:r>
            <a:r>
              <a:rPr lang="en-US" sz="1700" baseline="30000">
                <a:latin typeface="Lato"/>
                <a:ea typeface="Lato"/>
                <a:cs typeface="Lato"/>
                <a:sym typeface="Lato"/>
              </a:rPr>
              <a:t>2</a:t>
            </a:r>
            <a:endParaRPr sz="1700" baseline="30000">
              <a:latin typeface="Lato"/>
              <a:ea typeface="Lato"/>
              <a:cs typeface="Lato"/>
              <a:sym typeface="Lato"/>
            </a:endParaRPr>
          </a:p>
        </p:txBody>
      </p:sp>
      <p:sp>
        <p:nvSpPr>
          <p:cNvPr id="2844" name="Google Shape;2844;p209"/>
          <p:cNvSpPr txBox="1"/>
          <p:nvPr/>
        </p:nvSpPr>
        <p:spPr>
          <a:xfrm>
            <a:off x="9795528" y="3652400"/>
            <a:ext cx="2052300" cy="1446900"/>
          </a:xfrm>
          <a:prstGeom prst="rect">
            <a:avLst/>
          </a:prstGeom>
          <a:noFill/>
          <a:ln>
            <a:noFill/>
          </a:ln>
        </p:spPr>
        <p:txBody>
          <a:bodyPr spcFirstLastPara="1" wrap="square" lIns="0" tIns="68575" rIns="68575" bIns="68575" anchor="t" anchorCtr="0">
            <a:spAutoFit/>
          </a:bodyPr>
          <a:lstStyle/>
          <a:p>
            <a:pPr marL="0" lvl="0" indent="0" algn="l" rtl="0">
              <a:spcBef>
                <a:spcPts val="0"/>
              </a:spcBef>
              <a:spcAft>
                <a:spcPts val="0"/>
              </a:spcAft>
              <a:buNone/>
            </a:pPr>
            <a:r>
              <a:rPr lang="en-US" sz="1700">
                <a:latin typeface="Lato"/>
                <a:ea typeface="Lato"/>
                <a:cs typeface="Lato"/>
                <a:sym typeface="Lato"/>
              </a:rPr>
              <a:t>avg. reduction in weight over 7.2 months for members with baseline obese BMI</a:t>
            </a:r>
            <a:r>
              <a:rPr lang="en-US" sz="1700" baseline="30000">
                <a:latin typeface="Lato"/>
                <a:ea typeface="Lato"/>
                <a:cs typeface="Lato"/>
                <a:sym typeface="Lato"/>
              </a:rPr>
              <a:t>2</a:t>
            </a:r>
            <a:endParaRPr sz="1700" baseline="30000">
              <a:latin typeface="Lato"/>
              <a:ea typeface="Lato"/>
              <a:cs typeface="Lato"/>
              <a:sym typeface="Lato"/>
            </a:endParaRPr>
          </a:p>
        </p:txBody>
      </p:sp>
      <p:sp>
        <p:nvSpPr>
          <p:cNvPr id="2845" name="Google Shape;2845;p209"/>
          <p:cNvSpPr txBox="1"/>
          <p:nvPr/>
        </p:nvSpPr>
        <p:spPr>
          <a:xfrm>
            <a:off x="8706675" y="3650338"/>
            <a:ext cx="1253700" cy="1108200"/>
          </a:xfrm>
          <a:prstGeom prst="rect">
            <a:avLst/>
          </a:prstGeom>
          <a:noFill/>
          <a:ln>
            <a:noFill/>
          </a:ln>
        </p:spPr>
        <p:txBody>
          <a:bodyPr spcFirstLastPara="1" wrap="square" lIns="0" tIns="91425" rIns="91425" bIns="91425" anchor="t" anchorCtr="0">
            <a:spAutoFit/>
          </a:bodyPr>
          <a:lstStyle/>
          <a:p>
            <a:pPr marL="0" lvl="0" indent="0" algn="l" rtl="0">
              <a:lnSpc>
                <a:spcPct val="100000"/>
              </a:lnSpc>
              <a:spcBef>
                <a:spcPts val="0"/>
              </a:spcBef>
              <a:spcAft>
                <a:spcPts val="0"/>
              </a:spcAft>
              <a:buNone/>
            </a:pPr>
            <a:r>
              <a:rPr lang="en-US" sz="6000">
                <a:solidFill>
                  <a:srgbClr val="BA20A4"/>
                </a:solidFill>
                <a:latin typeface="Lato Black"/>
                <a:ea typeface="Lato Black"/>
                <a:cs typeface="Lato Black"/>
                <a:sym typeface="Lato Black"/>
              </a:rPr>
              <a:t>12</a:t>
            </a:r>
            <a:endParaRPr sz="6000">
              <a:solidFill>
                <a:srgbClr val="BA20A4"/>
              </a:solidFill>
              <a:latin typeface="Lato Black"/>
              <a:ea typeface="Lato Black"/>
              <a:cs typeface="Lato Black"/>
              <a:sym typeface="Lato Black"/>
            </a:endParaRPr>
          </a:p>
        </p:txBody>
      </p:sp>
      <p:sp>
        <p:nvSpPr>
          <p:cNvPr id="2846" name="Google Shape;2846;p209"/>
          <p:cNvSpPr txBox="1"/>
          <p:nvPr/>
        </p:nvSpPr>
        <p:spPr>
          <a:xfrm>
            <a:off x="1803225" y="3647664"/>
            <a:ext cx="2155500" cy="1446900"/>
          </a:xfrm>
          <a:prstGeom prst="rect">
            <a:avLst/>
          </a:prstGeom>
          <a:noFill/>
          <a:ln>
            <a:noFill/>
          </a:ln>
        </p:spPr>
        <p:txBody>
          <a:bodyPr spcFirstLastPara="1" wrap="square" lIns="0" tIns="68575" rIns="68575" bIns="68575" anchor="t" anchorCtr="0">
            <a:spAutoFit/>
          </a:bodyPr>
          <a:lstStyle/>
          <a:p>
            <a:pPr marL="0" lvl="0" indent="0" algn="l" rtl="0">
              <a:spcBef>
                <a:spcPts val="0"/>
              </a:spcBef>
              <a:spcAft>
                <a:spcPts val="0"/>
              </a:spcAft>
              <a:buNone/>
            </a:pPr>
            <a:r>
              <a:rPr lang="en-US" sz="1700">
                <a:latin typeface="Lato"/>
                <a:ea typeface="Lato"/>
                <a:cs typeface="Lato"/>
                <a:sym typeface="Lato"/>
              </a:rPr>
              <a:t>avg. reduction in systolic BP over 3 years for members with baseline over 140/90</a:t>
            </a:r>
            <a:r>
              <a:rPr lang="en-US" sz="1700" baseline="30000">
                <a:latin typeface="Lato"/>
                <a:ea typeface="Lato"/>
                <a:cs typeface="Lato"/>
                <a:sym typeface="Lato"/>
              </a:rPr>
              <a:t>1</a:t>
            </a:r>
            <a:endParaRPr sz="1700">
              <a:latin typeface="Lato"/>
              <a:ea typeface="Lato"/>
              <a:cs typeface="Lato"/>
              <a:sym typeface="Lato"/>
            </a:endParaRPr>
          </a:p>
        </p:txBody>
      </p:sp>
      <p:sp>
        <p:nvSpPr>
          <p:cNvPr id="2847" name="Google Shape;2847;p209"/>
          <p:cNvSpPr/>
          <p:nvPr/>
        </p:nvSpPr>
        <p:spPr>
          <a:xfrm rot="5400000">
            <a:off x="8394294" y="4027013"/>
            <a:ext cx="371040" cy="246484"/>
          </a:xfrm>
          <a:custGeom>
            <a:avLst/>
            <a:gdLst/>
            <a:ahLst/>
            <a:cxnLst/>
            <a:rect l="l" t="t" r="r" b="b"/>
            <a:pathLst>
              <a:path w="588953" h="428667" extrusionOk="0">
                <a:moveTo>
                  <a:pt x="582549" y="235384"/>
                </a:moveTo>
                <a:cubicBezTo>
                  <a:pt x="583113" y="234463"/>
                  <a:pt x="583622" y="233508"/>
                  <a:pt x="584073" y="232526"/>
                </a:cubicBezTo>
                <a:cubicBezTo>
                  <a:pt x="584740" y="231383"/>
                  <a:pt x="585502" y="230145"/>
                  <a:pt x="586073" y="228907"/>
                </a:cubicBezTo>
                <a:cubicBezTo>
                  <a:pt x="586645" y="227669"/>
                  <a:pt x="586835" y="226335"/>
                  <a:pt x="587216" y="225002"/>
                </a:cubicBezTo>
                <a:cubicBezTo>
                  <a:pt x="587633" y="223954"/>
                  <a:pt x="587952" y="222870"/>
                  <a:pt x="588169" y="221763"/>
                </a:cubicBezTo>
                <a:cubicBezTo>
                  <a:pt x="589215" y="216833"/>
                  <a:pt x="589215" y="211739"/>
                  <a:pt x="588169" y="206809"/>
                </a:cubicBezTo>
                <a:cubicBezTo>
                  <a:pt x="587926" y="205709"/>
                  <a:pt x="587608" y="204627"/>
                  <a:pt x="587216" y="203571"/>
                </a:cubicBezTo>
                <a:cubicBezTo>
                  <a:pt x="587216" y="202332"/>
                  <a:pt x="586550" y="200999"/>
                  <a:pt x="586073" y="199760"/>
                </a:cubicBezTo>
                <a:cubicBezTo>
                  <a:pt x="585597" y="198522"/>
                  <a:pt x="584740" y="197284"/>
                  <a:pt x="584073" y="196046"/>
                </a:cubicBezTo>
                <a:cubicBezTo>
                  <a:pt x="583406" y="194807"/>
                  <a:pt x="583121" y="194141"/>
                  <a:pt x="582549" y="193188"/>
                </a:cubicBezTo>
                <a:cubicBezTo>
                  <a:pt x="581174" y="191087"/>
                  <a:pt x="579577" y="189139"/>
                  <a:pt x="577787" y="187378"/>
                </a:cubicBezTo>
                <a:lnTo>
                  <a:pt x="401574" y="11165"/>
                </a:lnTo>
                <a:cubicBezTo>
                  <a:pt x="386687" y="-3722"/>
                  <a:pt x="362550" y="-3722"/>
                  <a:pt x="347663" y="11165"/>
                </a:cubicBezTo>
                <a:cubicBezTo>
                  <a:pt x="332775" y="26053"/>
                  <a:pt x="332775" y="50190"/>
                  <a:pt x="347663" y="65077"/>
                </a:cubicBezTo>
                <a:lnTo>
                  <a:pt x="458915" y="176234"/>
                </a:lnTo>
                <a:lnTo>
                  <a:pt x="38100" y="176234"/>
                </a:lnTo>
                <a:cubicBezTo>
                  <a:pt x="17058" y="176234"/>
                  <a:pt x="0" y="193292"/>
                  <a:pt x="0" y="214334"/>
                </a:cubicBezTo>
                <a:cubicBezTo>
                  <a:pt x="0" y="235376"/>
                  <a:pt x="17058" y="252434"/>
                  <a:pt x="38100" y="252434"/>
                </a:cubicBezTo>
                <a:lnTo>
                  <a:pt x="458915" y="252434"/>
                </a:lnTo>
                <a:lnTo>
                  <a:pt x="347663" y="363590"/>
                </a:lnTo>
                <a:cubicBezTo>
                  <a:pt x="332775" y="378478"/>
                  <a:pt x="332775" y="402615"/>
                  <a:pt x="347663" y="417502"/>
                </a:cubicBezTo>
                <a:cubicBezTo>
                  <a:pt x="362550" y="432389"/>
                  <a:pt x="386687" y="432389"/>
                  <a:pt x="401574" y="417502"/>
                </a:cubicBezTo>
                <a:lnTo>
                  <a:pt x="577787" y="241289"/>
                </a:lnTo>
                <a:cubicBezTo>
                  <a:pt x="579578" y="239495"/>
                  <a:pt x="581175" y="237515"/>
                  <a:pt x="582549" y="235384"/>
                </a:cubicBezTo>
                <a:close/>
              </a:path>
            </a:pathLst>
          </a:custGeom>
          <a:solidFill>
            <a:srgbClr val="BA20A4"/>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132535"/>
              </a:solidFill>
              <a:latin typeface="Roboto"/>
              <a:ea typeface="Roboto"/>
              <a:cs typeface="Roboto"/>
              <a:sym typeface="Roboto"/>
            </a:endParaRPr>
          </a:p>
        </p:txBody>
      </p:sp>
      <p:sp>
        <p:nvSpPr>
          <p:cNvPr id="2848" name="Google Shape;2848;p209"/>
          <p:cNvSpPr txBox="1"/>
          <p:nvPr/>
        </p:nvSpPr>
        <p:spPr>
          <a:xfrm>
            <a:off x="8860736" y="4384317"/>
            <a:ext cx="803100" cy="4926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US" sz="2000">
                <a:solidFill>
                  <a:srgbClr val="BA20A4"/>
                </a:solidFill>
                <a:latin typeface="Lato Black"/>
                <a:ea typeface="Lato Black"/>
                <a:cs typeface="Lato Black"/>
                <a:sym typeface="Lato Black"/>
              </a:rPr>
              <a:t>lbs</a:t>
            </a:r>
            <a:endParaRPr sz="5300">
              <a:solidFill>
                <a:srgbClr val="BA20A4"/>
              </a:solidFill>
              <a:latin typeface="Lato Black"/>
              <a:ea typeface="Lato Black"/>
              <a:cs typeface="Lato Black"/>
              <a:sym typeface="Lato Black"/>
            </a:endParaRPr>
          </a:p>
        </p:txBody>
      </p:sp>
      <p:sp>
        <p:nvSpPr>
          <p:cNvPr id="2849" name="Google Shape;2849;p209"/>
          <p:cNvSpPr txBox="1"/>
          <p:nvPr/>
        </p:nvSpPr>
        <p:spPr>
          <a:xfrm>
            <a:off x="714431" y="3650338"/>
            <a:ext cx="1168200" cy="1108200"/>
          </a:xfrm>
          <a:prstGeom prst="rect">
            <a:avLst/>
          </a:prstGeom>
          <a:noFill/>
          <a:ln>
            <a:noFill/>
          </a:ln>
        </p:spPr>
        <p:txBody>
          <a:bodyPr spcFirstLastPara="1" wrap="square" lIns="0" tIns="91425" rIns="91425" bIns="91425" anchor="t" anchorCtr="0">
            <a:spAutoFit/>
          </a:bodyPr>
          <a:lstStyle/>
          <a:p>
            <a:pPr marL="0" lvl="0" indent="0" algn="l" rtl="0">
              <a:lnSpc>
                <a:spcPct val="100000"/>
              </a:lnSpc>
              <a:spcBef>
                <a:spcPts val="0"/>
              </a:spcBef>
              <a:spcAft>
                <a:spcPts val="0"/>
              </a:spcAft>
              <a:buNone/>
            </a:pPr>
            <a:r>
              <a:rPr lang="en-US" sz="6000">
                <a:solidFill>
                  <a:srgbClr val="F72246"/>
                </a:solidFill>
                <a:latin typeface="Lato Black"/>
                <a:ea typeface="Lato Black"/>
                <a:cs typeface="Lato Black"/>
                <a:sym typeface="Lato Black"/>
              </a:rPr>
              <a:t>21</a:t>
            </a:r>
            <a:endParaRPr sz="6000">
              <a:solidFill>
                <a:srgbClr val="F72246"/>
              </a:solidFill>
              <a:latin typeface="Lato Black"/>
              <a:ea typeface="Lato Black"/>
              <a:cs typeface="Lato Black"/>
              <a:sym typeface="Lato Black"/>
            </a:endParaRPr>
          </a:p>
        </p:txBody>
      </p:sp>
      <p:sp>
        <p:nvSpPr>
          <p:cNvPr id="2850" name="Google Shape;2850;p209"/>
          <p:cNvSpPr/>
          <p:nvPr/>
        </p:nvSpPr>
        <p:spPr>
          <a:xfrm rot="5400000">
            <a:off x="353279" y="4027013"/>
            <a:ext cx="371040" cy="246484"/>
          </a:xfrm>
          <a:custGeom>
            <a:avLst/>
            <a:gdLst/>
            <a:ahLst/>
            <a:cxnLst/>
            <a:rect l="l" t="t" r="r" b="b"/>
            <a:pathLst>
              <a:path w="588953" h="428667" extrusionOk="0">
                <a:moveTo>
                  <a:pt x="582549" y="235384"/>
                </a:moveTo>
                <a:cubicBezTo>
                  <a:pt x="583113" y="234463"/>
                  <a:pt x="583622" y="233508"/>
                  <a:pt x="584073" y="232526"/>
                </a:cubicBezTo>
                <a:cubicBezTo>
                  <a:pt x="584740" y="231383"/>
                  <a:pt x="585502" y="230145"/>
                  <a:pt x="586073" y="228907"/>
                </a:cubicBezTo>
                <a:cubicBezTo>
                  <a:pt x="586645" y="227669"/>
                  <a:pt x="586835" y="226335"/>
                  <a:pt x="587216" y="225002"/>
                </a:cubicBezTo>
                <a:cubicBezTo>
                  <a:pt x="587633" y="223954"/>
                  <a:pt x="587952" y="222870"/>
                  <a:pt x="588169" y="221763"/>
                </a:cubicBezTo>
                <a:cubicBezTo>
                  <a:pt x="589215" y="216833"/>
                  <a:pt x="589215" y="211739"/>
                  <a:pt x="588169" y="206809"/>
                </a:cubicBezTo>
                <a:cubicBezTo>
                  <a:pt x="587926" y="205709"/>
                  <a:pt x="587608" y="204627"/>
                  <a:pt x="587216" y="203571"/>
                </a:cubicBezTo>
                <a:cubicBezTo>
                  <a:pt x="587216" y="202332"/>
                  <a:pt x="586550" y="200999"/>
                  <a:pt x="586073" y="199760"/>
                </a:cubicBezTo>
                <a:cubicBezTo>
                  <a:pt x="585597" y="198522"/>
                  <a:pt x="584740" y="197284"/>
                  <a:pt x="584073" y="196046"/>
                </a:cubicBezTo>
                <a:cubicBezTo>
                  <a:pt x="583406" y="194807"/>
                  <a:pt x="583121" y="194141"/>
                  <a:pt x="582549" y="193188"/>
                </a:cubicBezTo>
                <a:cubicBezTo>
                  <a:pt x="581174" y="191087"/>
                  <a:pt x="579577" y="189139"/>
                  <a:pt x="577787" y="187378"/>
                </a:cubicBezTo>
                <a:lnTo>
                  <a:pt x="401574" y="11165"/>
                </a:lnTo>
                <a:cubicBezTo>
                  <a:pt x="386687" y="-3722"/>
                  <a:pt x="362550" y="-3722"/>
                  <a:pt x="347663" y="11165"/>
                </a:cubicBezTo>
                <a:cubicBezTo>
                  <a:pt x="332775" y="26053"/>
                  <a:pt x="332775" y="50190"/>
                  <a:pt x="347663" y="65077"/>
                </a:cubicBezTo>
                <a:lnTo>
                  <a:pt x="458915" y="176234"/>
                </a:lnTo>
                <a:lnTo>
                  <a:pt x="38100" y="176234"/>
                </a:lnTo>
                <a:cubicBezTo>
                  <a:pt x="17058" y="176234"/>
                  <a:pt x="0" y="193292"/>
                  <a:pt x="0" y="214334"/>
                </a:cubicBezTo>
                <a:cubicBezTo>
                  <a:pt x="0" y="235376"/>
                  <a:pt x="17058" y="252434"/>
                  <a:pt x="38100" y="252434"/>
                </a:cubicBezTo>
                <a:lnTo>
                  <a:pt x="458915" y="252434"/>
                </a:lnTo>
                <a:lnTo>
                  <a:pt x="347663" y="363590"/>
                </a:lnTo>
                <a:cubicBezTo>
                  <a:pt x="332775" y="378478"/>
                  <a:pt x="332775" y="402615"/>
                  <a:pt x="347663" y="417502"/>
                </a:cubicBezTo>
                <a:cubicBezTo>
                  <a:pt x="362550" y="432389"/>
                  <a:pt x="386687" y="432389"/>
                  <a:pt x="401574" y="417502"/>
                </a:cubicBezTo>
                <a:lnTo>
                  <a:pt x="577787" y="241289"/>
                </a:lnTo>
                <a:cubicBezTo>
                  <a:pt x="579578" y="239495"/>
                  <a:pt x="581175" y="237515"/>
                  <a:pt x="582549" y="235384"/>
                </a:cubicBezTo>
                <a:close/>
              </a:path>
            </a:pathLst>
          </a:custGeom>
          <a:solidFill>
            <a:srgbClr val="F722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132535"/>
              </a:solidFill>
              <a:latin typeface="Roboto"/>
              <a:ea typeface="Roboto"/>
              <a:cs typeface="Roboto"/>
              <a:sym typeface="Roboto"/>
            </a:endParaRPr>
          </a:p>
        </p:txBody>
      </p:sp>
      <p:sp>
        <p:nvSpPr>
          <p:cNvPr id="2851" name="Google Shape;2851;p209"/>
          <p:cNvSpPr txBox="1"/>
          <p:nvPr/>
        </p:nvSpPr>
        <p:spPr>
          <a:xfrm>
            <a:off x="717218" y="4382050"/>
            <a:ext cx="959400" cy="4926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US" sz="2000">
                <a:solidFill>
                  <a:srgbClr val="F72246"/>
                </a:solidFill>
                <a:latin typeface="Lato Black"/>
                <a:ea typeface="Lato Black"/>
                <a:cs typeface="Lato Black"/>
                <a:sym typeface="Lato Black"/>
              </a:rPr>
              <a:t>mmHg</a:t>
            </a:r>
            <a:endParaRPr sz="5300">
              <a:solidFill>
                <a:srgbClr val="BA20A4"/>
              </a:solidFill>
              <a:latin typeface="Lato Black"/>
              <a:ea typeface="Lato Black"/>
              <a:cs typeface="Lato Black"/>
              <a:sym typeface="Lato Black"/>
            </a:endParaRPr>
          </a:p>
        </p:txBody>
      </p:sp>
      <p:sp>
        <p:nvSpPr>
          <p:cNvPr id="2852" name="Google Shape;2852;p209"/>
          <p:cNvSpPr txBox="1"/>
          <p:nvPr/>
        </p:nvSpPr>
        <p:spPr>
          <a:xfrm>
            <a:off x="4735633" y="3650338"/>
            <a:ext cx="1150200" cy="1108200"/>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en-US" sz="6000">
                <a:solidFill>
                  <a:srgbClr val="1D9696"/>
                </a:solidFill>
                <a:latin typeface="Lato Black"/>
                <a:ea typeface="Lato Black"/>
                <a:cs typeface="Lato Black"/>
                <a:sym typeface="Lato Black"/>
              </a:rPr>
              <a:t>67</a:t>
            </a:r>
            <a:endParaRPr sz="6000">
              <a:solidFill>
                <a:srgbClr val="1D9696"/>
              </a:solidFill>
              <a:latin typeface="Lato Black"/>
              <a:ea typeface="Lato Black"/>
              <a:cs typeface="Lato Black"/>
              <a:sym typeface="Lato Black"/>
            </a:endParaRPr>
          </a:p>
        </p:txBody>
      </p:sp>
      <p:sp>
        <p:nvSpPr>
          <p:cNvPr id="2853" name="Google Shape;2853;p209"/>
          <p:cNvSpPr txBox="1"/>
          <p:nvPr/>
        </p:nvSpPr>
        <p:spPr>
          <a:xfrm>
            <a:off x="4721348" y="4397743"/>
            <a:ext cx="853500" cy="4464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US" sz="2000">
                <a:solidFill>
                  <a:srgbClr val="1D9696"/>
                </a:solidFill>
                <a:latin typeface="Lato Black"/>
                <a:ea typeface="Lato Black"/>
                <a:cs typeface="Lato Black"/>
                <a:sym typeface="Lato Black"/>
              </a:rPr>
              <a:t>mg/dL</a:t>
            </a:r>
            <a:endParaRPr sz="400">
              <a:latin typeface="Lato Black"/>
              <a:ea typeface="Lato Black"/>
              <a:cs typeface="Lato Black"/>
              <a:sym typeface="Lato Black"/>
            </a:endParaRPr>
          </a:p>
        </p:txBody>
      </p:sp>
      <p:sp>
        <p:nvSpPr>
          <p:cNvPr id="2854" name="Google Shape;2854;p209"/>
          <p:cNvSpPr/>
          <p:nvPr/>
        </p:nvSpPr>
        <p:spPr>
          <a:xfrm rot="5400000">
            <a:off x="4386132" y="4027013"/>
            <a:ext cx="371040" cy="246484"/>
          </a:xfrm>
          <a:custGeom>
            <a:avLst/>
            <a:gdLst/>
            <a:ahLst/>
            <a:cxnLst/>
            <a:rect l="l" t="t" r="r" b="b"/>
            <a:pathLst>
              <a:path w="588953" h="428667" extrusionOk="0">
                <a:moveTo>
                  <a:pt x="582549" y="235384"/>
                </a:moveTo>
                <a:cubicBezTo>
                  <a:pt x="583113" y="234463"/>
                  <a:pt x="583622" y="233508"/>
                  <a:pt x="584073" y="232526"/>
                </a:cubicBezTo>
                <a:cubicBezTo>
                  <a:pt x="584740" y="231383"/>
                  <a:pt x="585502" y="230145"/>
                  <a:pt x="586073" y="228907"/>
                </a:cubicBezTo>
                <a:cubicBezTo>
                  <a:pt x="586645" y="227669"/>
                  <a:pt x="586835" y="226335"/>
                  <a:pt x="587216" y="225002"/>
                </a:cubicBezTo>
                <a:cubicBezTo>
                  <a:pt x="587633" y="223954"/>
                  <a:pt x="587952" y="222870"/>
                  <a:pt x="588169" y="221763"/>
                </a:cubicBezTo>
                <a:cubicBezTo>
                  <a:pt x="589215" y="216833"/>
                  <a:pt x="589215" y="211739"/>
                  <a:pt x="588169" y="206809"/>
                </a:cubicBezTo>
                <a:cubicBezTo>
                  <a:pt x="587926" y="205709"/>
                  <a:pt x="587608" y="204627"/>
                  <a:pt x="587216" y="203571"/>
                </a:cubicBezTo>
                <a:cubicBezTo>
                  <a:pt x="587216" y="202332"/>
                  <a:pt x="586550" y="200999"/>
                  <a:pt x="586073" y="199760"/>
                </a:cubicBezTo>
                <a:cubicBezTo>
                  <a:pt x="585597" y="198522"/>
                  <a:pt x="584740" y="197284"/>
                  <a:pt x="584073" y="196046"/>
                </a:cubicBezTo>
                <a:cubicBezTo>
                  <a:pt x="583406" y="194807"/>
                  <a:pt x="583121" y="194141"/>
                  <a:pt x="582549" y="193188"/>
                </a:cubicBezTo>
                <a:cubicBezTo>
                  <a:pt x="581174" y="191087"/>
                  <a:pt x="579577" y="189139"/>
                  <a:pt x="577787" y="187378"/>
                </a:cubicBezTo>
                <a:lnTo>
                  <a:pt x="401574" y="11165"/>
                </a:lnTo>
                <a:cubicBezTo>
                  <a:pt x="386687" y="-3722"/>
                  <a:pt x="362550" y="-3722"/>
                  <a:pt x="347663" y="11165"/>
                </a:cubicBezTo>
                <a:cubicBezTo>
                  <a:pt x="332775" y="26053"/>
                  <a:pt x="332775" y="50190"/>
                  <a:pt x="347663" y="65077"/>
                </a:cubicBezTo>
                <a:lnTo>
                  <a:pt x="458915" y="176234"/>
                </a:lnTo>
                <a:lnTo>
                  <a:pt x="38100" y="176234"/>
                </a:lnTo>
                <a:cubicBezTo>
                  <a:pt x="17058" y="176234"/>
                  <a:pt x="0" y="193292"/>
                  <a:pt x="0" y="214334"/>
                </a:cubicBezTo>
                <a:cubicBezTo>
                  <a:pt x="0" y="235376"/>
                  <a:pt x="17058" y="252434"/>
                  <a:pt x="38100" y="252434"/>
                </a:cubicBezTo>
                <a:lnTo>
                  <a:pt x="458915" y="252434"/>
                </a:lnTo>
                <a:lnTo>
                  <a:pt x="347663" y="363590"/>
                </a:lnTo>
                <a:cubicBezTo>
                  <a:pt x="332775" y="378478"/>
                  <a:pt x="332775" y="402615"/>
                  <a:pt x="347663" y="417502"/>
                </a:cubicBezTo>
                <a:cubicBezTo>
                  <a:pt x="362550" y="432389"/>
                  <a:pt x="386687" y="432389"/>
                  <a:pt x="401574" y="417502"/>
                </a:cubicBezTo>
                <a:lnTo>
                  <a:pt x="577787" y="241289"/>
                </a:lnTo>
                <a:cubicBezTo>
                  <a:pt x="579578" y="239495"/>
                  <a:pt x="581175" y="237515"/>
                  <a:pt x="582549" y="235384"/>
                </a:cubicBezTo>
                <a:close/>
              </a:path>
            </a:pathLst>
          </a:custGeom>
          <a:solidFill>
            <a:srgbClr val="1D969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700" b="0" i="0" u="none" strike="noStrike" cap="none">
              <a:solidFill>
                <a:srgbClr val="132535"/>
              </a:solidFill>
              <a:latin typeface="Roboto"/>
              <a:ea typeface="Roboto"/>
              <a:cs typeface="Roboto"/>
              <a:sym typeface="Roboto"/>
            </a:endParaRPr>
          </a:p>
        </p:txBody>
      </p:sp>
      <p:sp>
        <p:nvSpPr>
          <p:cNvPr id="2855" name="Google Shape;2855;p209"/>
          <p:cNvSpPr txBox="1"/>
          <p:nvPr/>
        </p:nvSpPr>
        <p:spPr>
          <a:xfrm>
            <a:off x="1384996" y="2426925"/>
            <a:ext cx="2507700" cy="6003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US" sz="2700">
                <a:solidFill>
                  <a:srgbClr val="132535"/>
                </a:solidFill>
                <a:latin typeface="Lato Black"/>
                <a:ea typeface="Lato Black"/>
                <a:cs typeface="Lato Black"/>
                <a:sym typeface="Lato Black"/>
              </a:rPr>
              <a:t>Blood pressure</a:t>
            </a:r>
            <a:endParaRPr sz="1700">
              <a:latin typeface="Lato Black"/>
              <a:ea typeface="Lato Black"/>
              <a:cs typeface="Lato Black"/>
              <a:sym typeface="Lato Black"/>
            </a:endParaRPr>
          </a:p>
        </p:txBody>
      </p:sp>
      <p:sp>
        <p:nvSpPr>
          <p:cNvPr id="2856" name="Google Shape;2856;p209"/>
          <p:cNvSpPr txBox="1"/>
          <p:nvPr/>
        </p:nvSpPr>
        <p:spPr>
          <a:xfrm>
            <a:off x="5380775" y="2426934"/>
            <a:ext cx="2262600" cy="6003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US" sz="2700">
                <a:solidFill>
                  <a:srgbClr val="132535"/>
                </a:solidFill>
                <a:latin typeface="Lato Black"/>
                <a:ea typeface="Lato Black"/>
                <a:cs typeface="Lato Black"/>
                <a:sym typeface="Lato Black"/>
              </a:rPr>
              <a:t>Cholesterol</a:t>
            </a:r>
            <a:endParaRPr sz="2700">
              <a:solidFill>
                <a:srgbClr val="132535"/>
              </a:solidFill>
              <a:latin typeface="Lato Black"/>
              <a:ea typeface="Lato Black"/>
              <a:cs typeface="Lato Black"/>
              <a:sym typeface="Lato Black"/>
            </a:endParaRPr>
          </a:p>
        </p:txBody>
      </p:sp>
      <p:sp>
        <p:nvSpPr>
          <p:cNvPr id="2857" name="Google Shape;2857;p209"/>
          <p:cNvSpPr txBox="1"/>
          <p:nvPr/>
        </p:nvSpPr>
        <p:spPr>
          <a:xfrm>
            <a:off x="9472200" y="2426934"/>
            <a:ext cx="2262600" cy="6003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US" sz="2700">
                <a:solidFill>
                  <a:srgbClr val="132535"/>
                </a:solidFill>
                <a:latin typeface="Lato Black"/>
                <a:ea typeface="Lato Black"/>
                <a:cs typeface="Lato Black"/>
                <a:sym typeface="Lato Black"/>
              </a:rPr>
              <a:t>Obesity</a:t>
            </a:r>
            <a:endParaRPr sz="2700">
              <a:solidFill>
                <a:srgbClr val="132535"/>
              </a:solidFill>
              <a:latin typeface="Lato Black"/>
              <a:ea typeface="Lato Black"/>
              <a:cs typeface="Lato Black"/>
              <a:sym typeface="Lato Black"/>
            </a:endParaRPr>
          </a:p>
        </p:txBody>
      </p:sp>
      <p:grpSp>
        <p:nvGrpSpPr>
          <p:cNvPr id="2858" name="Google Shape;2858;p209"/>
          <p:cNvGrpSpPr/>
          <p:nvPr/>
        </p:nvGrpSpPr>
        <p:grpSpPr>
          <a:xfrm>
            <a:off x="8524021" y="2294383"/>
            <a:ext cx="779760" cy="779760"/>
            <a:chOff x="8447821" y="1172308"/>
            <a:chExt cx="974700" cy="974700"/>
          </a:xfrm>
        </p:grpSpPr>
        <p:sp>
          <p:nvSpPr>
            <p:cNvPr id="2859" name="Google Shape;2859;p209"/>
            <p:cNvSpPr/>
            <p:nvPr/>
          </p:nvSpPr>
          <p:spPr>
            <a:xfrm>
              <a:off x="8447821" y="1172308"/>
              <a:ext cx="974700" cy="974700"/>
            </a:xfrm>
            <a:prstGeom prst="ellipse">
              <a:avLst/>
            </a:prstGeom>
            <a:solidFill>
              <a:srgbClr val="F5F5F0"/>
            </a:solidFill>
            <a:ln>
              <a:noFill/>
            </a:ln>
            <a:effectLst>
              <a:outerShdw blurRad="1428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860" name="Google Shape;2860;p209"/>
            <p:cNvPicPr preferRelativeResize="0"/>
            <p:nvPr/>
          </p:nvPicPr>
          <p:blipFill>
            <a:blip r:embed="rId4">
              <a:alphaModFix/>
            </a:blip>
            <a:stretch>
              <a:fillRect/>
            </a:stretch>
          </p:blipFill>
          <p:spPr>
            <a:xfrm>
              <a:off x="8652695" y="1397308"/>
              <a:ext cx="564952" cy="524700"/>
            </a:xfrm>
            <a:prstGeom prst="rect">
              <a:avLst/>
            </a:prstGeom>
            <a:noFill/>
            <a:ln>
              <a:noFill/>
            </a:ln>
          </p:spPr>
        </p:pic>
      </p:grpSp>
      <p:grpSp>
        <p:nvGrpSpPr>
          <p:cNvPr id="2861" name="Google Shape;2861;p209"/>
          <p:cNvGrpSpPr/>
          <p:nvPr/>
        </p:nvGrpSpPr>
        <p:grpSpPr>
          <a:xfrm>
            <a:off x="452898" y="2294315"/>
            <a:ext cx="779691" cy="779691"/>
            <a:chOff x="5583447" y="1705913"/>
            <a:chExt cx="1025100" cy="1025100"/>
          </a:xfrm>
        </p:grpSpPr>
        <p:sp>
          <p:nvSpPr>
            <p:cNvPr id="2862" name="Google Shape;2862;p209"/>
            <p:cNvSpPr/>
            <p:nvPr/>
          </p:nvSpPr>
          <p:spPr>
            <a:xfrm>
              <a:off x="5583447" y="1705913"/>
              <a:ext cx="1025100" cy="1025100"/>
            </a:xfrm>
            <a:prstGeom prst="ellipse">
              <a:avLst/>
            </a:prstGeom>
            <a:solidFill>
              <a:srgbClr val="FFFFFF"/>
            </a:solidFill>
            <a:ln>
              <a:noFill/>
            </a:ln>
            <a:effectLst>
              <a:outerShdw blurRad="142875"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2863" name="Google Shape;2863;p209"/>
            <p:cNvPicPr preferRelativeResize="0"/>
            <p:nvPr/>
          </p:nvPicPr>
          <p:blipFill rotWithShape="1">
            <a:blip r:embed="rId5">
              <a:alphaModFix/>
            </a:blip>
            <a:srcRect t="15413" b="10087"/>
            <a:stretch/>
          </p:blipFill>
          <p:spPr>
            <a:xfrm>
              <a:off x="5789150" y="1989863"/>
              <a:ext cx="613700" cy="457200"/>
            </a:xfrm>
            <a:prstGeom prst="rect">
              <a:avLst/>
            </a:prstGeom>
            <a:noFill/>
            <a:ln>
              <a:noFill/>
            </a:ln>
          </p:spPr>
        </p:pic>
      </p:grpSp>
      <p:cxnSp>
        <p:nvCxnSpPr>
          <p:cNvPr id="2864" name="Google Shape;2864;p209"/>
          <p:cNvCxnSpPr/>
          <p:nvPr/>
        </p:nvCxnSpPr>
        <p:spPr>
          <a:xfrm flipH="1">
            <a:off x="4050025" y="1976325"/>
            <a:ext cx="10500" cy="2998500"/>
          </a:xfrm>
          <a:prstGeom prst="straightConnector1">
            <a:avLst/>
          </a:prstGeom>
          <a:noFill/>
          <a:ln w="19050" cap="flat" cmpd="sng">
            <a:solidFill>
              <a:srgbClr val="CCCCCC"/>
            </a:solidFill>
            <a:prstDash val="solid"/>
            <a:round/>
            <a:headEnd type="none" w="med" len="med"/>
            <a:tailEnd type="none" w="med" len="med"/>
          </a:ln>
        </p:spPr>
      </p:cxnSp>
      <p:cxnSp>
        <p:nvCxnSpPr>
          <p:cNvPr id="2865" name="Google Shape;2865;p209"/>
          <p:cNvCxnSpPr/>
          <p:nvPr/>
        </p:nvCxnSpPr>
        <p:spPr>
          <a:xfrm flipH="1">
            <a:off x="8089636" y="1976325"/>
            <a:ext cx="10500" cy="2998500"/>
          </a:xfrm>
          <a:prstGeom prst="straightConnector1">
            <a:avLst/>
          </a:prstGeom>
          <a:noFill/>
          <a:ln w="19050" cap="flat" cmpd="sng">
            <a:solidFill>
              <a:srgbClr val="CCCCCC"/>
            </a:solidFill>
            <a:prstDash val="solid"/>
            <a:round/>
            <a:headEnd type="none" w="med" len="med"/>
            <a:tailEnd type="none" w="med" len="med"/>
          </a:ln>
        </p:spPr>
      </p:cxnSp>
      <p:sp>
        <p:nvSpPr>
          <p:cNvPr id="2866" name="Google Shape;2866;p209"/>
          <p:cNvSpPr/>
          <p:nvPr/>
        </p:nvSpPr>
        <p:spPr>
          <a:xfrm>
            <a:off x="11507331" y="143025"/>
            <a:ext cx="436200" cy="63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7" name="Google Shape;2867;p209"/>
          <p:cNvGrpSpPr/>
          <p:nvPr/>
        </p:nvGrpSpPr>
        <p:grpSpPr>
          <a:xfrm>
            <a:off x="10539663" y="211551"/>
            <a:ext cx="1370735" cy="1370400"/>
            <a:chOff x="10539663" y="211551"/>
            <a:chExt cx="1370735" cy="1370400"/>
          </a:xfrm>
        </p:grpSpPr>
        <p:grpSp>
          <p:nvGrpSpPr>
            <p:cNvPr id="2868" name="Google Shape;2868;p209"/>
            <p:cNvGrpSpPr/>
            <p:nvPr/>
          </p:nvGrpSpPr>
          <p:grpSpPr>
            <a:xfrm>
              <a:off x="10539663" y="211551"/>
              <a:ext cx="1370735" cy="1370400"/>
              <a:chOff x="10539663" y="211551"/>
              <a:chExt cx="1370735" cy="1370400"/>
            </a:xfrm>
          </p:grpSpPr>
          <p:sp>
            <p:nvSpPr>
              <p:cNvPr id="2869" name="Google Shape;2869;p209"/>
              <p:cNvSpPr/>
              <p:nvPr/>
            </p:nvSpPr>
            <p:spPr>
              <a:xfrm>
                <a:off x="10539698" y="211551"/>
                <a:ext cx="1370700" cy="1370400"/>
              </a:xfrm>
              <a:prstGeom prst="ellipse">
                <a:avLst/>
              </a:prstGeom>
              <a:solidFill>
                <a:schemeClr val="lt1"/>
              </a:solidFill>
              <a:ln w="28575" cap="flat" cmpd="sng">
                <a:solidFill>
                  <a:schemeClr val="lt2"/>
                </a:solidFill>
                <a:prstDash val="solid"/>
                <a:round/>
                <a:headEnd type="none" w="sm" len="sm"/>
                <a:tailEnd type="none" w="sm" len="sm"/>
              </a:ln>
              <a:effectLst>
                <a:outerShdw blurRad="185738" dist="19050" dir="420000" algn="bl" rotWithShape="0">
                  <a:srgbClr val="000000">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09"/>
              <p:cNvSpPr txBox="1"/>
              <p:nvPr/>
            </p:nvSpPr>
            <p:spPr>
              <a:xfrm>
                <a:off x="10539663" y="1054000"/>
                <a:ext cx="1370700" cy="420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1700" b="1">
                    <a:solidFill>
                      <a:schemeClr val="dk1"/>
                    </a:solidFill>
                    <a:latin typeface="Lato"/>
                    <a:ea typeface="Lato"/>
                    <a:cs typeface="Lato"/>
                    <a:sym typeface="Lato"/>
                  </a:rPr>
                  <a:t>Proven</a:t>
                </a:r>
                <a:endParaRPr sz="1700" b="1">
                  <a:solidFill>
                    <a:schemeClr val="dk1"/>
                  </a:solidFill>
                  <a:latin typeface="Lato"/>
                  <a:ea typeface="Lato"/>
                  <a:cs typeface="Lato"/>
                  <a:sym typeface="Lato"/>
                </a:endParaRPr>
              </a:p>
            </p:txBody>
          </p:sp>
        </p:grpSp>
        <p:pic>
          <p:nvPicPr>
            <p:cNvPr id="2871" name="Google Shape;2871;p209"/>
            <p:cNvPicPr preferRelativeResize="0"/>
            <p:nvPr/>
          </p:nvPicPr>
          <p:blipFill>
            <a:blip r:embed="rId6">
              <a:alphaModFix/>
            </a:blip>
            <a:stretch>
              <a:fillRect/>
            </a:stretch>
          </p:blipFill>
          <p:spPr>
            <a:xfrm>
              <a:off x="10826651" y="406001"/>
              <a:ext cx="796775" cy="796750"/>
            </a:xfrm>
            <a:prstGeom prst="rect">
              <a:avLst/>
            </a:prstGeom>
            <a:noFill/>
            <a:ln>
              <a:noFill/>
            </a:ln>
          </p:spPr>
        </p:pic>
      </p:grpSp>
    </p:spTree>
  </p:cSld>
  <p:clrMapOvr>
    <a:masterClrMapping/>
  </p:clrMapOvr>
</p:sld>
</file>

<file path=ppt/theme/theme1.xml><?xml version="1.0" encoding="utf-8"?>
<a:theme xmlns:a="http://schemas.openxmlformats.org/drawingml/2006/main" name="Hello Heart Design Sample">
  <a:themeElements>
    <a:clrScheme name="Hello Heart">
      <a:dk1>
        <a:srgbClr val="000000"/>
      </a:dk1>
      <a:lt1>
        <a:srgbClr val="FFFFFF"/>
      </a:lt1>
      <a:dk2>
        <a:srgbClr val="7BA818"/>
      </a:dk2>
      <a:lt2>
        <a:srgbClr val="F72246"/>
      </a:lt2>
      <a:accent1>
        <a:srgbClr val="333333"/>
      </a:accent1>
      <a:accent2>
        <a:srgbClr val="F3F4F4"/>
      </a:accent2>
      <a:accent3>
        <a:srgbClr val="FF7F30"/>
      </a:accent3>
      <a:accent4>
        <a:srgbClr val="FFB71B"/>
      </a:accent4>
      <a:accent5>
        <a:srgbClr val="1A0DAB"/>
      </a:accent5>
      <a:accent6>
        <a:srgbClr val="97979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llo Heart">
  <a:themeElements>
    <a:clrScheme name="Modern Writer">
      <a:dk1>
        <a:srgbClr val="F72246"/>
      </a:dk1>
      <a:lt1>
        <a:srgbClr val="FFFFFF"/>
      </a:lt1>
      <a:dk2>
        <a:srgbClr val="132535"/>
      </a:dk2>
      <a:lt2>
        <a:srgbClr val="F5F5F0"/>
      </a:lt2>
      <a:accent1>
        <a:srgbClr val="1D9696"/>
      </a:accent1>
      <a:accent2>
        <a:srgbClr val="BA20A4"/>
      </a:accent2>
      <a:accent3>
        <a:srgbClr val="FFB71B"/>
      </a:accent3>
      <a:accent4>
        <a:srgbClr val="F5F5F0"/>
      </a:accent4>
      <a:accent5>
        <a:srgbClr val="CCCCCC"/>
      </a:accent5>
      <a:accent6>
        <a:srgbClr val="F42246"/>
      </a:accent6>
      <a:hlink>
        <a:srgbClr val="1D9696"/>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ello Heart">
  <a:themeElements>
    <a:clrScheme name="Modern Writer">
      <a:dk1>
        <a:srgbClr val="F72246"/>
      </a:dk1>
      <a:lt1>
        <a:srgbClr val="FFFFFF"/>
      </a:lt1>
      <a:dk2>
        <a:srgbClr val="132535"/>
      </a:dk2>
      <a:lt2>
        <a:srgbClr val="F5F5F0"/>
      </a:lt2>
      <a:accent1>
        <a:srgbClr val="1D9696"/>
      </a:accent1>
      <a:accent2>
        <a:srgbClr val="BA20A4"/>
      </a:accent2>
      <a:accent3>
        <a:srgbClr val="FFB71B"/>
      </a:accent3>
      <a:accent4>
        <a:srgbClr val="FF8431"/>
      </a:accent4>
      <a:accent5>
        <a:srgbClr val="CCCCCC"/>
      </a:accent5>
      <a:accent6>
        <a:srgbClr val="F42246"/>
      </a:accent6>
      <a:hlink>
        <a:srgbClr val="1D9696"/>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ello Heart">
  <a:themeElements>
    <a:clrScheme name="Modern Writer">
      <a:dk1>
        <a:srgbClr val="F72246"/>
      </a:dk1>
      <a:lt1>
        <a:srgbClr val="FFFFFF"/>
      </a:lt1>
      <a:dk2>
        <a:srgbClr val="132535"/>
      </a:dk2>
      <a:lt2>
        <a:srgbClr val="F5F5F0"/>
      </a:lt2>
      <a:accent1>
        <a:srgbClr val="1D9696"/>
      </a:accent1>
      <a:accent2>
        <a:srgbClr val="BA20A4"/>
      </a:accent2>
      <a:accent3>
        <a:srgbClr val="FFB71B"/>
      </a:accent3>
      <a:accent4>
        <a:srgbClr val="FF8431"/>
      </a:accent4>
      <a:accent5>
        <a:srgbClr val="CCCCCC"/>
      </a:accent5>
      <a:accent6>
        <a:srgbClr val="F42246"/>
      </a:accent6>
      <a:hlink>
        <a:srgbClr val="1D9696"/>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ello Heart">
  <a:themeElements>
    <a:clrScheme name="Modern Writer">
      <a:dk1>
        <a:srgbClr val="F72246"/>
      </a:dk1>
      <a:lt1>
        <a:srgbClr val="FFFFFF"/>
      </a:lt1>
      <a:dk2>
        <a:srgbClr val="132535"/>
      </a:dk2>
      <a:lt2>
        <a:srgbClr val="F5F5F0"/>
      </a:lt2>
      <a:accent1>
        <a:srgbClr val="1D9696"/>
      </a:accent1>
      <a:accent2>
        <a:srgbClr val="BA20A4"/>
      </a:accent2>
      <a:accent3>
        <a:srgbClr val="FFB71B"/>
      </a:accent3>
      <a:accent4>
        <a:srgbClr val="F5F5F0"/>
      </a:accent4>
      <a:accent5>
        <a:srgbClr val="CCCCCC"/>
      </a:accent5>
      <a:accent6>
        <a:srgbClr val="F42246"/>
      </a:accent6>
      <a:hlink>
        <a:srgbClr val="1D9696"/>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3275E8ED9ED1408330D9719D08F5F5" ma:contentTypeVersion="12" ma:contentTypeDescription="Create a new document." ma:contentTypeScope="" ma:versionID="33e3562e349002b4e887a1b1a600b502">
  <xsd:schema xmlns:xsd="http://www.w3.org/2001/XMLSchema" xmlns:xs="http://www.w3.org/2001/XMLSchema" xmlns:p="http://schemas.microsoft.com/office/2006/metadata/properties" xmlns:ns2="37b66e81-9f02-4ca2-9b1b-3bff3179a4d3" xmlns:ns3="ed46c018-320c-458e-b7a0-53d043bd7b7a" targetNamespace="http://schemas.microsoft.com/office/2006/metadata/properties" ma:root="true" ma:fieldsID="b0a1adec7ba5b8942e2f22310384d9c4" ns2:_="" ns3:_="">
    <xsd:import namespace="37b66e81-9f02-4ca2-9b1b-3bff3179a4d3"/>
    <xsd:import namespace="ed46c018-320c-458e-b7a0-53d043bd7b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66e81-9f02-4ca2-9b1b-3bff3179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f9e939-d534-4f71-907e-9b2d3f0ad47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46c018-320c-458e-b7a0-53d043bd7b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887500b-2882-4256-87a0-2acc362c28ad}" ma:internalName="TaxCatchAll" ma:showField="CatchAllData" ma:web="ed46c018-320c-458e-b7a0-53d043bd7b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b66e81-9f02-4ca2-9b1b-3bff3179a4d3">
      <Terms xmlns="http://schemas.microsoft.com/office/infopath/2007/PartnerControls"/>
    </lcf76f155ced4ddcb4097134ff3c332f>
    <TaxCatchAll xmlns="ed46c018-320c-458e-b7a0-53d043bd7b7a" xsi:nil="true"/>
  </documentManagement>
</p:properties>
</file>

<file path=customXml/itemProps1.xml><?xml version="1.0" encoding="utf-8"?>
<ds:datastoreItem xmlns:ds="http://schemas.openxmlformats.org/officeDocument/2006/customXml" ds:itemID="{0395B786-0B64-4126-BB71-7B38F60D7655}"/>
</file>

<file path=customXml/itemProps2.xml><?xml version="1.0" encoding="utf-8"?>
<ds:datastoreItem xmlns:ds="http://schemas.openxmlformats.org/officeDocument/2006/customXml" ds:itemID="{FD8A83ED-C495-4821-B6EB-A428F8C6D64A}"/>
</file>

<file path=customXml/itemProps3.xml><?xml version="1.0" encoding="utf-8"?>
<ds:datastoreItem xmlns:ds="http://schemas.openxmlformats.org/officeDocument/2006/customXml" ds:itemID="{A91439C3-A633-4CB4-B008-B5938157C799}"/>
</file>

<file path=docProps/app.xml><?xml version="1.0" encoding="utf-8"?>
<Properties xmlns="http://schemas.openxmlformats.org/officeDocument/2006/extended-properties" xmlns:vt="http://schemas.openxmlformats.org/officeDocument/2006/docPropsVTypes">
  <TotalTime>1</TotalTime>
  <Words>4437</Words>
  <Application>Microsoft Office PowerPoint</Application>
  <PresentationFormat>Widescreen</PresentationFormat>
  <Paragraphs>375</Paragraphs>
  <Slides>21</Slides>
  <Notes>21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21</vt:i4>
      </vt:variant>
    </vt:vector>
  </HeadingPairs>
  <TitlesOfParts>
    <vt:vector size="33" baseType="lpstr">
      <vt:lpstr>Calibri</vt:lpstr>
      <vt:lpstr>Lato</vt:lpstr>
      <vt:lpstr>Roboto</vt:lpstr>
      <vt:lpstr>Lato Black</vt:lpstr>
      <vt:lpstr>Mulish</vt:lpstr>
      <vt:lpstr>Lato Light</vt:lpstr>
      <vt:lpstr>Arial</vt:lpstr>
      <vt:lpstr>Hello Heart Design Sample</vt:lpstr>
      <vt:lpstr>Hello Heart</vt:lpstr>
      <vt:lpstr>Hello Heart</vt:lpstr>
      <vt:lpstr>Hello Heart</vt:lpstr>
      <vt:lpstr>Hello Heart</vt:lpstr>
      <vt:lpstr>Let’s take amazing care  of our hearts</vt:lpstr>
      <vt:lpstr>Healthcare costs  continue to skyrocket.</vt:lpstr>
      <vt:lpstr>Address these challenges with a digital solution that delivers immediate value</vt:lpstr>
      <vt:lpstr>PowerPoint Presentation</vt:lpstr>
      <vt:lpstr>Heart health impacts more than the cardiovascular system</vt:lpstr>
      <vt:lpstr>PowerPoint Presentation</vt:lpstr>
      <vt:lpstr>Hello Heart is the digital leader in preventive heart health</vt:lpstr>
      <vt:lpstr>Hello Heart makes it simple to build a lasting heart habit</vt:lpstr>
      <vt:lpstr>Lower blood pressure, cholesterol, and weight. Amazing.</vt:lpstr>
      <vt:lpstr>Report found 19% per member savings</vt:lpstr>
      <vt:lpstr>Members love the Hello Heart experience</vt:lpstr>
      <vt:lpstr>This positive experience leads to lasting habits</vt:lpstr>
      <vt:lpstr>DIFFERENTIATOR SUMMARY/CLOSING SLIDE</vt:lpstr>
      <vt:lpstr>Q&amp;A</vt:lpstr>
      <vt:lpstr>Appendix Slides</vt:lpstr>
      <vt:lpstr>Virginia Bankers Association Kickoff</vt:lpstr>
      <vt:lpstr>Enrollment Process</vt:lpstr>
      <vt:lpstr>Program Details</vt:lpstr>
      <vt:lpstr>Ongoing Usage - Members Will:</vt:lpstr>
      <vt:lpstr>Engagement campaigns embedded in the program:</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Let’s take amazing care  of our hearts</dc:title>
  <cp:lastModifiedBy>Gabriella Bond</cp:lastModifiedBy>
  <cp:revision>1</cp:revision>
  <dcterms:modified xsi:type="dcterms:W3CDTF">2024-02-06T20:03:33Z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0x010100ED3275E8ED9ED1408330D9719D08F5F5</vt:lpwstr>
  </property>
</Properties>
</file>