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7"/>
  </p:notesMasterIdLst>
  <p:sldIdLst>
    <p:sldId id="278" r:id="rId5"/>
    <p:sldId id="280" r:id="rId6"/>
    <p:sldId id="284" r:id="rId7"/>
    <p:sldId id="649" r:id="rId8"/>
    <p:sldId id="648" r:id="rId9"/>
    <p:sldId id="610" r:id="rId10"/>
    <p:sldId id="625" r:id="rId11"/>
    <p:sldId id="632" r:id="rId12"/>
    <p:sldId id="653" r:id="rId13"/>
    <p:sldId id="652" r:id="rId14"/>
    <p:sldId id="654" r:id="rId15"/>
    <p:sldId id="655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AAC4E9"/>
    <a:srgbClr val="F5CDCE"/>
    <a:srgbClr val="FDFBF6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5DB641-16ED-4C36-A13E-9FA3F8D0F6D2}" v="1080" dt="2024-02-02T19:47:12.054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2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ie Milligan" userId="235a771b-9e73-4875-afa1-2cfe9bacc45a" providerId="ADAL" clId="{632E8CAA-37D1-4103-B817-AFBEA7B63BB2}"/>
    <pc:docChg chg="undo custSel addSld delSld modSld sldOrd">
      <pc:chgData name="Laurie Milligan" userId="235a771b-9e73-4875-afa1-2cfe9bacc45a" providerId="ADAL" clId="{632E8CAA-37D1-4103-B817-AFBEA7B63BB2}" dt="2024-01-23T17:11:50.116" v="5241" actId="20577"/>
      <pc:docMkLst>
        <pc:docMk/>
      </pc:docMkLst>
      <pc:sldChg chg="addSp delSp modSp del mod modClrScheme chgLayout">
        <pc:chgData name="Laurie Milligan" userId="235a771b-9e73-4875-afa1-2cfe9bacc45a" providerId="ADAL" clId="{632E8CAA-37D1-4103-B817-AFBEA7B63BB2}" dt="2024-01-23T17:09:51.700" v="5145" actId="47"/>
        <pc:sldMkLst>
          <pc:docMk/>
          <pc:sldMk cId="3855531800" sldId="279"/>
        </pc:sldMkLst>
        <pc:spChg chg="mod">
          <ac:chgData name="Laurie Milligan" userId="235a771b-9e73-4875-afa1-2cfe9bacc45a" providerId="ADAL" clId="{632E8CAA-37D1-4103-B817-AFBEA7B63BB2}" dt="2024-01-23T17:09:41.756" v="5144" actId="26606"/>
          <ac:spMkLst>
            <pc:docMk/>
            <pc:sldMk cId="3855531800" sldId="279"/>
            <ac:spMk id="2" creationId="{85C565E9-D88A-55D3-9D42-BD1C24B6DE9F}"/>
          </ac:spMkLst>
        </pc:spChg>
        <pc:spChg chg="add mod">
          <ac:chgData name="Laurie Milligan" userId="235a771b-9e73-4875-afa1-2cfe9bacc45a" providerId="ADAL" clId="{632E8CAA-37D1-4103-B817-AFBEA7B63BB2}" dt="2024-01-23T17:09:41.756" v="5144" actId="26606"/>
          <ac:spMkLst>
            <pc:docMk/>
            <pc:sldMk cId="3855531800" sldId="279"/>
            <ac:spMk id="4" creationId="{218FD36E-B9D9-D203-D4BE-4E08F943E24D}"/>
          </ac:spMkLst>
        </pc:spChg>
        <pc:spChg chg="add del mod">
          <ac:chgData name="Laurie Milligan" userId="235a771b-9e73-4875-afa1-2cfe9bacc45a" providerId="ADAL" clId="{632E8CAA-37D1-4103-B817-AFBEA7B63BB2}" dt="2024-01-23T15:07:39.102" v="1808" actId="26606"/>
          <ac:spMkLst>
            <pc:docMk/>
            <pc:sldMk cId="3855531800" sldId="279"/>
            <ac:spMk id="7" creationId="{3323B5AB-E098-3C26-14F4-8B61EA15E328}"/>
          </ac:spMkLst>
        </pc:spChg>
      </pc:sldChg>
      <pc:sldChg chg="addSp delSp modSp add del mod modClrScheme chgLayout">
        <pc:chgData name="Laurie Milligan" userId="235a771b-9e73-4875-afa1-2cfe9bacc45a" providerId="ADAL" clId="{632E8CAA-37D1-4103-B817-AFBEA7B63BB2}" dt="2024-01-23T17:09:26.828" v="5143" actId="47"/>
        <pc:sldMkLst>
          <pc:docMk/>
          <pc:sldMk cId="979622006" sldId="280"/>
        </pc:sldMkLst>
        <pc:spChg chg="mod ord">
          <ac:chgData name="Laurie Milligan" userId="235a771b-9e73-4875-afa1-2cfe9bacc45a" providerId="ADAL" clId="{632E8CAA-37D1-4103-B817-AFBEA7B63BB2}" dt="2024-01-23T15:20:45.751" v="2634" actId="113"/>
          <ac:spMkLst>
            <pc:docMk/>
            <pc:sldMk cId="979622006" sldId="280"/>
            <ac:spMk id="2" creationId="{4A940BC6-9DA0-FB4D-8879-DC8B3958C07C}"/>
          </ac:spMkLst>
        </pc:spChg>
        <pc:spChg chg="add del mod ord">
          <ac:chgData name="Laurie Milligan" userId="235a771b-9e73-4875-afa1-2cfe9bacc45a" providerId="ADAL" clId="{632E8CAA-37D1-4103-B817-AFBEA7B63BB2}" dt="2024-01-23T15:19:56.712" v="2625" actId="478"/>
          <ac:spMkLst>
            <pc:docMk/>
            <pc:sldMk cId="979622006" sldId="280"/>
            <ac:spMk id="3" creationId="{44FE592A-593E-52FF-D6CA-EBA76944F53E}"/>
          </ac:spMkLst>
        </pc:spChg>
        <pc:spChg chg="mod ord">
          <ac:chgData name="Laurie Milligan" userId="235a771b-9e73-4875-afa1-2cfe9bacc45a" providerId="ADAL" clId="{632E8CAA-37D1-4103-B817-AFBEA7B63BB2}" dt="2024-01-23T15:19:49.653" v="2624" actId="700"/>
          <ac:spMkLst>
            <pc:docMk/>
            <pc:sldMk cId="979622006" sldId="280"/>
            <ac:spMk id="15" creationId="{7FC3FD3F-45EE-74E3-AD64-441303B83EF3}"/>
          </ac:spMkLst>
        </pc:spChg>
      </pc:sldChg>
      <pc:sldChg chg="modSp del mod">
        <pc:chgData name="Laurie Milligan" userId="235a771b-9e73-4875-afa1-2cfe9bacc45a" providerId="ADAL" clId="{632E8CAA-37D1-4103-B817-AFBEA7B63BB2}" dt="2024-01-22T22:41:38.052" v="1553" actId="47"/>
        <pc:sldMkLst>
          <pc:docMk/>
          <pc:sldMk cId="2952923800" sldId="281"/>
        </pc:sldMkLst>
        <pc:spChg chg="mod">
          <ac:chgData name="Laurie Milligan" userId="235a771b-9e73-4875-afa1-2cfe9bacc45a" providerId="ADAL" clId="{632E8CAA-37D1-4103-B817-AFBEA7B63BB2}" dt="2024-01-22T22:38:20.905" v="1335" actId="5793"/>
          <ac:spMkLst>
            <pc:docMk/>
            <pc:sldMk cId="2952923800" sldId="281"/>
            <ac:spMk id="2" creationId="{D53B219B-7E3A-7E84-6386-37313F0CFB09}"/>
          </ac:spMkLst>
        </pc:spChg>
        <pc:spChg chg="mod">
          <ac:chgData name="Laurie Milligan" userId="235a771b-9e73-4875-afa1-2cfe9bacc45a" providerId="ADAL" clId="{632E8CAA-37D1-4103-B817-AFBEA7B63BB2}" dt="2024-01-22T22:36:30.349" v="1226" actId="20577"/>
          <ac:spMkLst>
            <pc:docMk/>
            <pc:sldMk cId="2952923800" sldId="281"/>
            <ac:spMk id="3" creationId="{A2E339BF-E6D7-DD0E-AF02-6813852EE723}"/>
          </ac:spMkLst>
        </pc:spChg>
      </pc:sldChg>
      <pc:sldChg chg="addSp delSp modSp mod modClrScheme chgLayout">
        <pc:chgData name="Laurie Milligan" userId="235a771b-9e73-4875-afa1-2cfe9bacc45a" providerId="ADAL" clId="{632E8CAA-37D1-4103-B817-AFBEA7B63BB2}" dt="2024-01-23T17:11:50.116" v="5241" actId="20577"/>
        <pc:sldMkLst>
          <pc:docMk/>
          <pc:sldMk cId="3500438907" sldId="284"/>
        </pc:sldMkLst>
        <pc:spChg chg="del mod">
          <ac:chgData name="Laurie Milligan" userId="235a771b-9e73-4875-afa1-2cfe9bacc45a" providerId="ADAL" clId="{632E8CAA-37D1-4103-B817-AFBEA7B63BB2}" dt="2024-01-22T22:22:07.725" v="262" actId="478"/>
          <ac:spMkLst>
            <pc:docMk/>
            <pc:sldMk cId="3500438907" sldId="284"/>
            <ac:spMk id="2" creationId="{4A940BC6-9DA0-FB4D-8879-DC8B3958C07C}"/>
          </ac:spMkLst>
        </pc:spChg>
        <pc:spChg chg="add mod">
          <ac:chgData name="Laurie Milligan" userId="235a771b-9e73-4875-afa1-2cfe9bacc45a" providerId="ADAL" clId="{632E8CAA-37D1-4103-B817-AFBEA7B63BB2}" dt="2024-01-23T17:11:50.116" v="5241" actId="20577"/>
          <ac:spMkLst>
            <pc:docMk/>
            <pc:sldMk cId="3500438907" sldId="284"/>
            <ac:spMk id="2" creationId="{A42470F2-9591-4153-04D3-C3CC05095300}"/>
          </ac:spMkLst>
        </pc:spChg>
        <pc:spChg chg="del mod">
          <ac:chgData name="Laurie Milligan" userId="235a771b-9e73-4875-afa1-2cfe9bacc45a" providerId="ADAL" clId="{632E8CAA-37D1-4103-B817-AFBEA7B63BB2}" dt="2024-01-22T22:22:49.712" v="266" actId="478"/>
          <ac:spMkLst>
            <pc:docMk/>
            <pc:sldMk cId="3500438907" sldId="284"/>
            <ac:spMk id="3" creationId="{FA5531CB-323E-0B83-1360-6A4C3CE14A6A}"/>
          </ac:spMkLst>
        </pc:spChg>
        <pc:spChg chg="add del mod">
          <ac:chgData name="Laurie Milligan" userId="235a771b-9e73-4875-afa1-2cfe9bacc45a" providerId="ADAL" clId="{632E8CAA-37D1-4103-B817-AFBEA7B63BB2}" dt="2024-01-22T22:22:12.247" v="263" actId="478"/>
          <ac:spMkLst>
            <pc:docMk/>
            <pc:sldMk cId="3500438907" sldId="284"/>
            <ac:spMk id="6" creationId="{EFF97F1D-0BC3-1FE5-34FD-FDAF96ABF2B4}"/>
          </ac:spMkLst>
        </pc:spChg>
        <pc:spChg chg="add del mod ord">
          <ac:chgData name="Laurie Milligan" userId="235a771b-9e73-4875-afa1-2cfe9bacc45a" providerId="ADAL" clId="{632E8CAA-37D1-4103-B817-AFBEA7B63BB2}" dt="2024-01-22T22:22:35.621" v="265" actId="478"/>
          <ac:spMkLst>
            <pc:docMk/>
            <pc:sldMk cId="3500438907" sldId="284"/>
            <ac:spMk id="7" creationId="{A11E71FA-0884-9B8B-2304-B2D53B0B86CD}"/>
          </ac:spMkLst>
        </pc:spChg>
        <pc:spChg chg="add del mod ord">
          <ac:chgData name="Laurie Milligan" userId="235a771b-9e73-4875-afa1-2cfe9bacc45a" providerId="ADAL" clId="{632E8CAA-37D1-4103-B817-AFBEA7B63BB2}" dt="2024-01-22T22:23:10.569" v="270" actId="26606"/>
          <ac:spMkLst>
            <pc:docMk/>
            <pc:sldMk cId="3500438907" sldId="284"/>
            <ac:spMk id="8" creationId="{13C8E158-9E47-B844-6529-2E070D6ED088}"/>
          </ac:spMkLst>
        </pc:spChg>
        <pc:spChg chg="mod ord">
          <ac:chgData name="Laurie Milligan" userId="235a771b-9e73-4875-afa1-2cfe9bacc45a" providerId="ADAL" clId="{632E8CAA-37D1-4103-B817-AFBEA7B63BB2}" dt="2024-01-23T17:04:44.515" v="5091" actId="1076"/>
          <ac:spMkLst>
            <pc:docMk/>
            <pc:sldMk cId="3500438907" sldId="284"/>
            <ac:spMk id="15" creationId="{7FC3FD3F-45EE-74E3-AD64-441303B83EF3}"/>
          </ac:spMkLst>
        </pc:spChg>
        <pc:spChg chg="add del mod">
          <ac:chgData name="Laurie Milligan" userId="235a771b-9e73-4875-afa1-2cfe9bacc45a" providerId="ADAL" clId="{632E8CAA-37D1-4103-B817-AFBEA7B63BB2}" dt="2024-01-22T22:23:18.499" v="271" actId="478"/>
          <ac:spMkLst>
            <pc:docMk/>
            <pc:sldMk cId="3500438907" sldId="284"/>
            <ac:spMk id="20" creationId="{A09C2ABB-848F-E07D-D6E6-EFBF7F2AFC31}"/>
          </ac:spMkLst>
        </pc:spChg>
        <pc:spChg chg="add del mod">
          <ac:chgData name="Laurie Milligan" userId="235a771b-9e73-4875-afa1-2cfe9bacc45a" providerId="ADAL" clId="{632E8CAA-37D1-4103-B817-AFBEA7B63BB2}" dt="2024-01-22T22:23:21.544" v="272" actId="478"/>
          <ac:spMkLst>
            <pc:docMk/>
            <pc:sldMk cId="3500438907" sldId="284"/>
            <ac:spMk id="22" creationId="{D66BA3CF-76BC-97C6-27EE-AA5FD374CDC2}"/>
          </ac:spMkLst>
        </pc:spChg>
        <pc:spChg chg="add mod">
          <ac:chgData name="Laurie Milligan" userId="235a771b-9e73-4875-afa1-2cfe9bacc45a" providerId="ADAL" clId="{632E8CAA-37D1-4103-B817-AFBEA7B63BB2}" dt="2024-01-23T17:05:15.172" v="5093" actId="2711"/>
          <ac:spMkLst>
            <pc:docMk/>
            <pc:sldMk cId="3500438907" sldId="284"/>
            <ac:spMk id="24" creationId="{F96EA29D-EFC6-1507-6DDC-7F0BC0E166C9}"/>
          </ac:spMkLst>
        </pc:spChg>
        <pc:spChg chg="add del">
          <ac:chgData name="Laurie Milligan" userId="235a771b-9e73-4875-afa1-2cfe9bacc45a" providerId="ADAL" clId="{632E8CAA-37D1-4103-B817-AFBEA7B63BB2}" dt="2024-01-22T22:28:09.471" v="767" actId="478"/>
          <ac:spMkLst>
            <pc:docMk/>
            <pc:sldMk cId="3500438907" sldId="284"/>
            <ac:spMk id="29" creationId="{3D7F7C32-5199-6A75-F544-CC3B9C76FE9A}"/>
          </ac:spMkLst>
        </pc:spChg>
        <pc:spChg chg="add mod">
          <ac:chgData name="Laurie Milligan" userId="235a771b-9e73-4875-afa1-2cfe9bacc45a" providerId="ADAL" clId="{632E8CAA-37D1-4103-B817-AFBEA7B63BB2}" dt="2024-01-23T15:11:27.418" v="1982" actId="14100"/>
          <ac:spMkLst>
            <pc:docMk/>
            <pc:sldMk cId="3500438907" sldId="284"/>
            <ac:spMk id="31" creationId="{1C881E09-1B4D-3869-65F7-B08E4A766363}"/>
          </ac:spMkLst>
        </pc:spChg>
        <pc:spChg chg="add del mod">
          <ac:chgData name="Laurie Milligan" userId="235a771b-9e73-4875-afa1-2cfe9bacc45a" providerId="ADAL" clId="{632E8CAA-37D1-4103-B817-AFBEA7B63BB2}" dt="2024-01-23T15:10:35.701" v="1963" actId="26606"/>
          <ac:spMkLst>
            <pc:docMk/>
            <pc:sldMk cId="3500438907" sldId="284"/>
            <ac:spMk id="36" creationId="{A07E7FBE-C367-7000-9D78-F6B166A8660A}"/>
          </ac:spMkLst>
        </pc:spChg>
        <pc:spChg chg="add del mod">
          <ac:chgData name="Laurie Milligan" userId="235a771b-9e73-4875-afa1-2cfe9bacc45a" providerId="ADAL" clId="{632E8CAA-37D1-4103-B817-AFBEA7B63BB2}" dt="2024-01-23T15:10:35.701" v="1963" actId="26606"/>
          <ac:spMkLst>
            <pc:docMk/>
            <pc:sldMk cId="3500438907" sldId="284"/>
            <ac:spMk id="38" creationId="{0F266E4B-05B1-6CEE-1184-B77C796E2AE9}"/>
          </ac:spMkLst>
        </pc:spChg>
        <pc:spChg chg="add del mod">
          <ac:chgData name="Laurie Milligan" userId="235a771b-9e73-4875-afa1-2cfe9bacc45a" providerId="ADAL" clId="{632E8CAA-37D1-4103-B817-AFBEA7B63BB2}" dt="2024-01-23T15:10:35.701" v="1963" actId="26606"/>
          <ac:spMkLst>
            <pc:docMk/>
            <pc:sldMk cId="3500438907" sldId="284"/>
            <ac:spMk id="40" creationId="{CF60B1CE-B257-7C66-F2DB-3377C270265F}"/>
          </ac:spMkLst>
        </pc:spChg>
        <pc:spChg chg="add del mod">
          <ac:chgData name="Laurie Milligan" userId="235a771b-9e73-4875-afa1-2cfe9bacc45a" providerId="ADAL" clId="{632E8CAA-37D1-4103-B817-AFBEA7B63BB2}" dt="2024-01-23T15:10:35.701" v="1963" actId="26606"/>
          <ac:spMkLst>
            <pc:docMk/>
            <pc:sldMk cId="3500438907" sldId="284"/>
            <ac:spMk id="42" creationId="{D227770A-E7E9-FF8D-3791-FFDE273D5EC3}"/>
          </ac:spMkLst>
        </pc:spChg>
        <pc:spChg chg="add del mod">
          <ac:chgData name="Laurie Milligan" userId="235a771b-9e73-4875-afa1-2cfe9bacc45a" providerId="ADAL" clId="{632E8CAA-37D1-4103-B817-AFBEA7B63BB2}" dt="2024-01-23T15:10:35.701" v="1963" actId="26606"/>
          <ac:spMkLst>
            <pc:docMk/>
            <pc:sldMk cId="3500438907" sldId="284"/>
            <ac:spMk id="44" creationId="{4BD7BB57-7032-895E-BB63-E786E11D4F56}"/>
          </ac:spMkLst>
        </pc:spChg>
        <pc:spChg chg="add del mod">
          <ac:chgData name="Laurie Milligan" userId="235a771b-9e73-4875-afa1-2cfe9bacc45a" providerId="ADAL" clId="{632E8CAA-37D1-4103-B817-AFBEA7B63BB2}" dt="2024-01-23T15:10:35.701" v="1963" actId="26606"/>
          <ac:spMkLst>
            <pc:docMk/>
            <pc:sldMk cId="3500438907" sldId="284"/>
            <ac:spMk id="46" creationId="{D3A5F744-9804-DD24-67A7-62EF3C915BC0}"/>
          </ac:spMkLst>
        </pc:spChg>
        <pc:spChg chg="add del mod">
          <ac:chgData name="Laurie Milligan" userId="235a771b-9e73-4875-afa1-2cfe9bacc45a" providerId="ADAL" clId="{632E8CAA-37D1-4103-B817-AFBEA7B63BB2}" dt="2024-01-23T15:10:35.701" v="1963" actId="26606"/>
          <ac:spMkLst>
            <pc:docMk/>
            <pc:sldMk cId="3500438907" sldId="284"/>
            <ac:spMk id="48" creationId="{7FA4AA57-EF7D-CAF3-B1AA-35455B63E2D4}"/>
          </ac:spMkLst>
        </pc:spChg>
        <pc:spChg chg="add del mod">
          <ac:chgData name="Laurie Milligan" userId="235a771b-9e73-4875-afa1-2cfe9bacc45a" providerId="ADAL" clId="{632E8CAA-37D1-4103-B817-AFBEA7B63BB2}" dt="2024-01-23T15:10:35.701" v="1963" actId="26606"/>
          <ac:spMkLst>
            <pc:docMk/>
            <pc:sldMk cId="3500438907" sldId="284"/>
            <ac:spMk id="50" creationId="{9CE8C075-A828-D155-DD71-DE4A5D87D8C2}"/>
          </ac:spMkLst>
        </pc:spChg>
        <pc:spChg chg="add mod">
          <ac:chgData name="Laurie Milligan" userId="235a771b-9e73-4875-afa1-2cfe9bacc45a" providerId="ADAL" clId="{632E8CAA-37D1-4103-B817-AFBEA7B63BB2}" dt="2024-01-23T15:13:40.765" v="2063" actId="14100"/>
          <ac:spMkLst>
            <pc:docMk/>
            <pc:sldMk cId="3500438907" sldId="284"/>
            <ac:spMk id="52" creationId="{4D86C4A1-8049-1D09-8D96-C49839C34343}"/>
          </ac:spMkLst>
        </pc:spChg>
        <pc:spChg chg="add mod">
          <ac:chgData name="Laurie Milligan" userId="235a771b-9e73-4875-afa1-2cfe9bacc45a" providerId="ADAL" clId="{632E8CAA-37D1-4103-B817-AFBEA7B63BB2}" dt="2024-01-23T15:14:16.470" v="2075" actId="1076"/>
          <ac:spMkLst>
            <pc:docMk/>
            <pc:sldMk cId="3500438907" sldId="284"/>
            <ac:spMk id="53" creationId="{F5D0487B-7803-C338-A378-F68F12C02487}"/>
          </ac:spMkLst>
        </pc:spChg>
        <pc:picChg chg="mod ord">
          <ac:chgData name="Laurie Milligan" userId="235a771b-9e73-4875-afa1-2cfe9bacc45a" providerId="ADAL" clId="{632E8CAA-37D1-4103-B817-AFBEA7B63BB2}" dt="2024-01-23T15:11:35.537" v="1985" actId="1076"/>
          <ac:picMkLst>
            <pc:docMk/>
            <pc:sldMk cId="3500438907" sldId="284"/>
            <ac:picMk id="4" creationId="{34EB4377-F285-A9B8-84DC-DCA08A7D4E7E}"/>
          </ac:picMkLst>
        </pc:picChg>
      </pc:sldChg>
      <pc:sldChg chg="del">
        <pc:chgData name="Laurie Milligan" userId="235a771b-9e73-4875-afa1-2cfe9bacc45a" providerId="ADAL" clId="{632E8CAA-37D1-4103-B817-AFBEA7B63BB2}" dt="2024-01-22T22:32:32.724" v="1199" actId="47"/>
        <pc:sldMkLst>
          <pc:docMk/>
          <pc:sldMk cId="3288764705" sldId="285"/>
        </pc:sldMkLst>
      </pc:sldChg>
      <pc:sldChg chg="del">
        <pc:chgData name="Laurie Milligan" userId="235a771b-9e73-4875-afa1-2cfe9bacc45a" providerId="ADAL" clId="{632E8CAA-37D1-4103-B817-AFBEA7B63BB2}" dt="2024-01-23T17:02:48.500" v="5081" actId="47"/>
        <pc:sldMkLst>
          <pc:docMk/>
          <pc:sldMk cId="2324111557" sldId="288"/>
        </pc:sldMkLst>
      </pc:sldChg>
      <pc:sldChg chg="del">
        <pc:chgData name="Laurie Milligan" userId="235a771b-9e73-4875-afa1-2cfe9bacc45a" providerId="ADAL" clId="{632E8CAA-37D1-4103-B817-AFBEA7B63BB2}" dt="2024-01-23T16:35:05.550" v="3917" actId="47"/>
        <pc:sldMkLst>
          <pc:docMk/>
          <pc:sldMk cId="1701818253" sldId="289"/>
        </pc:sldMkLst>
      </pc:sldChg>
      <pc:sldChg chg="del">
        <pc:chgData name="Laurie Milligan" userId="235a771b-9e73-4875-afa1-2cfe9bacc45a" providerId="ADAL" clId="{632E8CAA-37D1-4103-B817-AFBEA7B63BB2}" dt="2024-01-23T17:02:49.824" v="5082" actId="47"/>
        <pc:sldMkLst>
          <pc:docMk/>
          <pc:sldMk cId="1264707334" sldId="290"/>
        </pc:sldMkLst>
      </pc:sldChg>
      <pc:sldChg chg="del">
        <pc:chgData name="Laurie Milligan" userId="235a771b-9e73-4875-afa1-2cfe9bacc45a" providerId="ADAL" clId="{632E8CAA-37D1-4103-B817-AFBEA7B63BB2}" dt="2024-01-22T22:37:24.075" v="1301" actId="47"/>
        <pc:sldMkLst>
          <pc:docMk/>
          <pc:sldMk cId="3120468335" sldId="305"/>
        </pc:sldMkLst>
      </pc:sldChg>
      <pc:sldChg chg="addSp modSp mod">
        <pc:chgData name="Laurie Milligan" userId="235a771b-9e73-4875-afa1-2cfe9bacc45a" providerId="ADAL" clId="{632E8CAA-37D1-4103-B817-AFBEA7B63BB2}" dt="2024-01-23T17:07:08.760" v="5108" actId="2711"/>
        <pc:sldMkLst>
          <pc:docMk/>
          <pc:sldMk cId="1138222901" sldId="610"/>
        </pc:sldMkLst>
        <pc:spChg chg="mod">
          <ac:chgData name="Laurie Milligan" userId="235a771b-9e73-4875-afa1-2cfe9bacc45a" providerId="ADAL" clId="{632E8CAA-37D1-4103-B817-AFBEA7B63BB2}" dt="2024-01-23T16:09:59.516" v="3499" actId="6549"/>
          <ac:spMkLst>
            <pc:docMk/>
            <pc:sldMk cId="1138222901" sldId="610"/>
            <ac:spMk id="2" creationId="{00000000-0000-0000-0000-000000000000}"/>
          </ac:spMkLst>
        </pc:spChg>
        <pc:spChg chg="add mod">
          <ac:chgData name="Laurie Milligan" userId="235a771b-9e73-4875-afa1-2cfe9bacc45a" providerId="ADAL" clId="{632E8CAA-37D1-4103-B817-AFBEA7B63BB2}" dt="2024-01-23T17:07:08.760" v="5108" actId="2711"/>
          <ac:spMkLst>
            <pc:docMk/>
            <pc:sldMk cId="1138222901" sldId="610"/>
            <ac:spMk id="4" creationId="{2448A757-896D-77F4-071A-59D73D8FE9D8}"/>
          </ac:spMkLst>
        </pc:spChg>
      </pc:sldChg>
      <pc:sldChg chg="del">
        <pc:chgData name="Laurie Milligan" userId="235a771b-9e73-4875-afa1-2cfe9bacc45a" providerId="ADAL" clId="{632E8CAA-37D1-4103-B817-AFBEA7B63BB2}" dt="2024-01-22T22:39:30.164" v="1344" actId="47"/>
        <pc:sldMkLst>
          <pc:docMk/>
          <pc:sldMk cId="1872392126" sldId="614"/>
        </pc:sldMkLst>
      </pc:sldChg>
      <pc:sldChg chg="addSp modSp mod">
        <pc:chgData name="Laurie Milligan" userId="235a771b-9e73-4875-afa1-2cfe9bacc45a" providerId="ADAL" clId="{632E8CAA-37D1-4103-B817-AFBEA7B63BB2}" dt="2024-01-23T17:06:25.210" v="5103" actId="20577"/>
        <pc:sldMkLst>
          <pc:docMk/>
          <pc:sldMk cId="708813719" sldId="625"/>
        </pc:sldMkLst>
        <pc:spChg chg="add mod">
          <ac:chgData name="Laurie Milligan" userId="235a771b-9e73-4875-afa1-2cfe9bacc45a" providerId="ADAL" clId="{632E8CAA-37D1-4103-B817-AFBEA7B63BB2}" dt="2024-01-23T17:06:25.210" v="5103" actId="20577"/>
          <ac:spMkLst>
            <pc:docMk/>
            <pc:sldMk cId="708813719" sldId="625"/>
            <ac:spMk id="2" creationId="{C63962AB-CB91-ADDC-2762-B1AA088CBEE6}"/>
          </ac:spMkLst>
        </pc:spChg>
        <pc:spChg chg="mod">
          <ac:chgData name="Laurie Milligan" userId="235a771b-9e73-4875-afa1-2cfe9bacc45a" providerId="ADAL" clId="{632E8CAA-37D1-4103-B817-AFBEA7B63BB2}" dt="2024-01-23T16:14:31.163" v="3654" actId="1076"/>
          <ac:spMkLst>
            <pc:docMk/>
            <pc:sldMk cId="708813719" sldId="625"/>
            <ac:spMk id="3" creationId="{00000000-0000-0000-0000-000000000000}"/>
          </ac:spMkLst>
        </pc:spChg>
        <pc:graphicFrameChg chg="mod modGraphic">
          <ac:chgData name="Laurie Milligan" userId="235a771b-9e73-4875-afa1-2cfe9bacc45a" providerId="ADAL" clId="{632E8CAA-37D1-4103-B817-AFBEA7B63BB2}" dt="2024-01-23T16:14:27.173" v="3653" actId="1076"/>
          <ac:graphicFrameMkLst>
            <pc:docMk/>
            <pc:sldMk cId="708813719" sldId="625"/>
            <ac:graphicFrameMk id="5" creationId="{00000000-0000-0000-0000-000000000000}"/>
          </ac:graphicFrameMkLst>
        </pc:graphicFrameChg>
      </pc:sldChg>
      <pc:sldChg chg="addSp delSp modSp mod ord">
        <pc:chgData name="Laurie Milligan" userId="235a771b-9e73-4875-afa1-2cfe9bacc45a" providerId="ADAL" clId="{632E8CAA-37D1-4103-B817-AFBEA7B63BB2}" dt="2024-01-23T17:07:28.078" v="5113" actId="20577"/>
        <pc:sldMkLst>
          <pc:docMk/>
          <pc:sldMk cId="3890115503" sldId="632"/>
        </pc:sldMkLst>
        <pc:spChg chg="mod">
          <ac:chgData name="Laurie Milligan" userId="235a771b-9e73-4875-afa1-2cfe9bacc45a" providerId="ADAL" clId="{632E8CAA-37D1-4103-B817-AFBEA7B63BB2}" dt="2024-01-23T16:16:15.393" v="3689" actId="20577"/>
          <ac:spMkLst>
            <pc:docMk/>
            <pc:sldMk cId="3890115503" sldId="632"/>
            <ac:spMk id="3" creationId="{00000000-0000-0000-0000-000000000000}"/>
          </ac:spMkLst>
        </pc:spChg>
        <pc:spChg chg="del">
          <ac:chgData name="Laurie Milligan" userId="235a771b-9e73-4875-afa1-2cfe9bacc45a" providerId="ADAL" clId="{632E8CAA-37D1-4103-B817-AFBEA7B63BB2}" dt="2024-01-23T16:15:23.903" v="3659" actId="478"/>
          <ac:spMkLst>
            <pc:docMk/>
            <pc:sldMk cId="3890115503" sldId="632"/>
            <ac:spMk id="6" creationId="{00000000-0000-0000-0000-000000000000}"/>
          </ac:spMkLst>
        </pc:spChg>
        <pc:spChg chg="add del mod">
          <ac:chgData name="Laurie Milligan" userId="235a771b-9e73-4875-afa1-2cfe9bacc45a" providerId="ADAL" clId="{632E8CAA-37D1-4103-B817-AFBEA7B63BB2}" dt="2024-01-23T16:15:27.777" v="3661" actId="478"/>
          <ac:spMkLst>
            <pc:docMk/>
            <pc:sldMk cId="3890115503" sldId="632"/>
            <ac:spMk id="18" creationId="{B90A2B55-7FA0-6EB2-822C-290C2DF27EB7}"/>
          </ac:spMkLst>
        </pc:spChg>
        <pc:spChg chg="add mod">
          <ac:chgData name="Laurie Milligan" userId="235a771b-9e73-4875-afa1-2cfe9bacc45a" providerId="ADAL" clId="{632E8CAA-37D1-4103-B817-AFBEA7B63BB2}" dt="2024-01-23T17:07:28.078" v="5113" actId="20577"/>
          <ac:spMkLst>
            <pc:docMk/>
            <pc:sldMk cId="3890115503" sldId="632"/>
            <ac:spMk id="19" creationId="{D9819376-0717-30D6-0AB0-6979CA205EAD}"/>
          </ac:spMkLst>
        </pc:spChg>
      </pc:sldChg>
      <pc:sldChg chg="del">
        <pc:chgData name="Laurie Milligan" userId="235a771b-9e73-4875-afa1-2cfe9bacc45a" providerId="ADAL" clId="{632E8CAA-37D1-4103-B817-AFBEA7B63BB2}" dt="2024-01-22T22:39:00.049" v="1343" actId="47"/>
        <pc:sldMkLst>
          <pc:docMk/>
          <pc:sldMk cId="1189039365" sldId="645"/>
        </pc:sldMkLst>
      </pc:sldChg>
      <pc:sldChg chg="del">
        <pc:chgData name="Laurie Milligan" userId="235a771b-9e73-4875-afa1-2cfe9bacc45a" providerId="ADAL" clId="{632E8CAA-37D1-4103-B817-AFBEA7B63BB2}" dt="2024-01-23T17:02:50.884" v="5083" actId="47"/>
        <pc:sldMkLst>
          <pc:docMk/>
          <pc:sldMk cId="2273848863" sldId="646"/>
        </pc:sldMkLst>
      </pc:sldChg>
      <pc:sldChg chg="modSp del mod">
        <pc:chgData name="Laurie Milligan" userId="235a771b-9e73-4875-afa1-2cfe9bacc45a" providerId="ADAL" clId="{632E8CAA-37D1-4103-B817-AFBEA7B63BB2}" dt="2024-01-23T15:17:47.557" v="2527" actId="47"/>
        <pc:sldMkLst>
          <pc:docMk/>
          <pc:sldMk cId="413503661" sldId="647"/>
        </pc:sldMkLst>
        <pc:spChg chg="mod">
          <ac:chgData name="Laurie Milligan" userId="235a771b-9e73-4875-afa1-2cfe9bacc45a" providerId="ADAL" clId="{632E8CAA-37D1-4103-B817-AFBEA7B63BB2}" dt="2024-01-22T22:32:23.806" v="1198" actId="20577"/>
          <ac:spMkLst>
            <pc:docMk/>
            <pc:sldMk cId="413503661" sldId="647"/>
            <ac:spMk id="24" creationId="{F96EA29D-EFC6-1507-6DDC-7F0BC0E166C9}"/>
          </ac:spMkLst>
        </pc:spChg>
        <pc:spChg chg="mod">
          <ac:chgData name="Laurie Milligan" userId="235a771b-9e73-4875-afa1-2cfe9bacc45a" providerId="ADAL" clId="{632E8CAA-37D1-4103-B817-AFBEA7B63BB2}" dt="2024-01-23T15:10:14.083" v="1961" actId="20577"/>
          <ac:spMkLst>
            <pc:docMk/>
            <pc:sldMk cId="413503661" sldId="647"/>
            <ac:spMk id="31" creationId="{1C881E09-1B4D-3869-65F7-B08E4A766363}"/>
          </ac:spMkLst>
        </pc:spChg>
      </pc:sldChg>
      <pc:sldChg chg="modSp new del mod">
        <pc:chgData name="Laurie Milligan" userId="235a771b-9e73-4875-afa1-2cfe9bacc45a" providerId="ADAL" clId="{632E8CAA-37D1-4103-B817-AFBEA7B63BB2}" dt="2024-01-22T22:12:15.706" v="26" actId="47"/>
        <pc:sldMkLst>
          <pc:docMk/>
          <pc:sldMk cId="652501696" sldId="647"/>
        </pc:sldMkLst>
        <pc:spChg chg="mod">
          <ac:chgData name="Laurie Milligan" userId="235a771b-9e73-4875-afa1-2cfe9bacc45a" providerId="ADAL" clId="{632E8CAA-37D1-4103-B817-AFBEA7B63BB2}" dt="2024-01-22T22:11:46.643" v="21" actId="20577"/>
          <ac:spMkLst>
            <pc:docMk/>
            <pc:sldMk cId="652501696" sldId="647"/>
            <ac:spMk id="2" creationId="{DD5C0809-7EBF-5D7A-9CAF-EE033005D3B7}"/>
          </ac:spMkLst>
        </pc:spChg>
        <pc:spChg chg="mod">
          <ac:chgData name="Laurie Milligan" userId="235a771b-9e73-4875-afa1-2cfe9bacc45a" providerId="ADAL" clId="{632E8CAA-37D1-4103-B817-AFBEA7B63BB2}" dt="2024-01-22T22:12:10.782" v="25" actId="5793"/>
          <ac:spMkLst>
            <pc:docMk/>
            <pc:sldMk cId="652501696" sldId="647"/>
            <ac:spMk id="3" creationId="{0D63205E-1B9A-02FF-C6B1-D549B8F4208C}"/>
          </ac:spMkLst>
        </pc:spChg>
      </pc:sldChg>
      <pc:sldChg chg="addSp delSp modSp new mod modClrScheme chgLayout">
        <pc:chgData name="Laurie Milligan" userId="235a771b-9e73-4875-afa1-2cfe9bacc45a" providerId="ADAL" clId="{632E8CAA-37D1-4103-B817-AFBEA7B63BB2}" dt="2024-01-23T16:09:15.721" v="3475" actId="2711"/>
        <pc:sldMkLst>
          <pc:docMk/>
          <pc:sldMk cId="4176103888" sldId="648"/>
        </pc:sldMkLst>
        <pc:spChg chg="del mod ord">
          <ac:chgData name="Laurie Milligan" userId="235a771b-9e73-4875-afa1-2cfe9bacc45a" providerId="ADAL" clId="{632E8CAA-37D1-4103-B817-AFBEA7B63BB2}" dt="2024-01-22T22:37:55.334" v="1303" actId="700"/>
          <ac:spMkLst>
            <pc:docMk/>
            <pc:sldMk cId="4176103888" sldId="648"/>
            <ac:spMk id="2" creationId="{29718B42-4F9D-AE7C-000F-FAD78561E964}"/>
          </ac:spMkLst>
        </pc:spChg>
        <pc:spChg chg="add del mod ord">
          <ac:chgData name="Laurie Milligan" userId="235a771b-9e73-4875-afa1-2cfe9bacc45a" providerId="ADAL" clId="{632E8CAA-37D1-4103-B817-AFBEA7B63BB2}" dt="2024-01-23T16:00:02.798" v="3439" actId="26606"/>
          <ac:spMkLst>
            <pc:docMk/>
            <pc:sldMk cId="4176103888" sldId="648"/>
            <ac:spMk id="2" creationId="{FA7D7881-66C5-9940-76E1-26C878D20178}"/>
          </ac:spMkLst>
        </pc:spChg>
        <pc:spChg chg="del mod ord">
          <ac:chgData name="Laurie Milligan" userId="235a771b-9e73-4875-afa1-2cfe9bacc45a" providerId="ADAL" clId="{632E8CAA-37D1-4103-B817-AFBEA7B63BB2}" dt="2024-01-22T22:37:55.334" v="1303" actId="700"/>
          <ac:spMkLst>
            <pc:docMk/>
            <pc:sldMk cId="4176103888" sldId="648"/>
            <ac:spMk id="3" creationId="{6B852F88-B336-9AC7-B0C6-5B98856FD0EC}"/>
          </ac:spMkLst>
        </pc:spChg>
        <pc:spChg chg="add del mod ord">
          <ac:chgData name="Laurie Milligan" userId="235a771b-9e73-4875-afa1-2cfe9bacc45a" providerId="ADAL" clId="{632E8CAA-37D1-4103-B817-AFBEA7B63BB2}" dt="2024-01-23T16:07:44.458" v="3464" actId="478"/>
          <ac:spMkLst>
            <pc:docMk/>
            <pc:sldMk cId="4176103888" sldId="648"/>
            <ac:spMk id="4" creationId="{4DF4962E-0E4E-9642-4111-36DF8CCA44A0}"/>
          </ac:spMkLst>
        </pc:spChg>
        <pc:spChg chg="add del mod ord">
          <ac:chgData name="Laurie Milligan" userId="235a771b-9e73-4875-afa1-2cfe9bacc45a" providerId="ADAL" clId="{632E8CAA-37D1-4103-B817-AFBEA7B63BB2}" dt="2024-01-22T22:38:35.742" v="1341" actId="26606"/>
          <ac:spMkLst>
            <pc:docMk/>
            <pc:sldMk cId="4176103888" sldId="648"/>
            <ac:spMk id="5" creationId="{F0CD76B2-B688-8F59-0DF2-2DF7D5879499}"/>
          </ac:spMkLst>
        </pc:spChg>
        <pc:spChg chg="add del mod">
          <ac:chgData name="Laurie Milligan" userId="235a771b-9e73-4875-afa1-2cfe9bacc45a" providerId="ADAL" clId="{632E8CAA-37D1-4103-B817-AFBEA7B63BB2}" dt="2024-01-23T15:59:53.550" v="3437" actId="478"/>
          <ac:spMkLst>
            <pc:docMk/>
            <pc:sldMk cId="4176103888" sldId="648"/>
            <ac:spMk id="9" creationId="{37DCEA86-B3F8-C2B1-AEE9-FA1A380C4C96}"/>
          </ac:spMkLst>
        </pc:spChg>
        <pc:spChg chg="add del mod ord">
          <ac:chgData name="Laurie Milligan" userId="235a771b-9e73-4875-afa1-2cfe9bacc45a" providerId="ADAL" clId="{632E8CAA-37D1-4103-B817-AFBEA7B63BB2}" dt="2024-01-23T15:22:40.985" v="2697" actId="700"/>
          <ac:spMkLst>
            <pc:docMk/>
            <pc:sldMk cId="4176103888" sldId="648"/>
            <ac:spMk id="10" creationId="{808DDB2D-C82F-BFD4-5938-4586671EC1F5}"/>
          </ac:spMkLst>
        </pc:spChg>
        <pc:spChg chg="add mod">
          <ac:chgData name="Laurie Milligan" userId="235a771b-9e73-4875-afa1-2cfe9bacc45a" providerId="ADAL" clId="{632E8CAA-37D1-4103-B817-AFBEA7B63BB2}" dt="2024-01-23T16:00:02.798" v="3439" actId="26606"/>
          <ac:spMkLst>
            <pc:docMk/>
            <pc:sldMk cId="4176103888" sldId="648"/>
            <ac:spMk id="11" creationId="{9C96795A-ADC6-A4A7-F3E0-255452915CBB}"/>
          </ac:spMkLst>
        </pc:spChg>
        <pc:spChg chg="add del mod">
          <ac:chgData name="Laurie Milligan" userId="235a771b-9e73-4875-afa1-2cfe9bacc45a" providerId="ADAL" clId="{632E8CAA-37D1-4103-B817-AFBEA7B63BB2}" dt="2024-01-23T16:07:22.403" v="3458" actId="478"/>
          <ac:spMkLst>
            <pc:docMk/>
            <pc:sldMk cId="4176103888" sldId="648"/>
            <ac:spMk id="17" creationId="{AC743E37-25D6-8315-3C2C-1FA76A3CC669}"/>
          </ac:spMkLst>
        </pc:spChg>
        <pc:spChg chg="add del mod">
          <ac:chgData name="Laurie Milligan" userId="235a771b-9e73-4875-afa1-2cfe9bacc45a" providerId="ADAL" clId="{632E8CAA-37D1-4103-B817-AFBEA7B63BB2}" dt="2024-01-23T16:00:13.106" v="3440" actId="478"/>
          <ac:spMkLst>
            <pc:docMk/>
            <pc:sldMk cId="4176103888" sldId="648"/>
            <ac:spMk id="19" creationId="{E7E7805A-53D5-B7F3-EEDE-FFCB498D6420}"/>
          </ac:spMkLst>
        </pc:spChg>
        <pc:graphicFrameChg chg="add mod">
          <ac:chgData name="Laurie Milligan" userId="235a771b-9e73-4875-afa1-2cfe9bacc45a" providerId="ADAL" clId="{632E8CAA-37D1-4103-B817-AFBEA7B63BB2}" dt="2024-01-23T16:09:15.721" v="3475" actId="2711"/>
          <ac:graphicFrameMkLst>
            <pc:docMk/>
            <pc:sldMk cId="4176103888" sldId="648"/>
            <ac:graphicFrameMk id="13" creationId="{7E30CE8B-6418-E404-BC85-18D0072B481C}"/>
          </ac:graphicFrameMkLst>
        </pc:graphicFrameChg>
        <pc:picChg chg="add mod">
          <ac:chgData name="Laurie Milligan" userId="235a771b-9e73-4875-afa1-2cfe9bacc45a" providerId="ADAL" clId="{632E8CAA-37D1-4103-B817-AFBEA7B63BB2}" dt="2024-01-23T16:07:49.327" v="3465" actId="14100"/>
          <ac:picMkLst>
            <pc:docMk/>
            <pc:sldMk cId="4176103888" sldId="648"/>
            <ac:picMk id="3" creationId="{1279F375-867E-FFDA-A747-B8BB49E72B57}"/>
          </ac:picMkLst>
        </pc:picChg>
        <pc:picChg chg="add mod ord">
          <ac:chgData name="Laurie Milligan" userId="235a771b-9e73-4875-afa1-2cfe9bacc45a" providerId="ADAL" clId="{632E8CAA-37D1-4103-B817-AFBEA7B63BB2}" dt="2024-01-23T16:08:06.055" v="3468" actId="166"/>
          <ac:picMkLst>
            <pc:docMk/>
            <pc:sldMk cId="4176103888" sldId="648"/>
            <ac:picMk id="5" creationId="{A2ADD75A-A644-A154-A3E3-CE9E57019224}"/>
          </ac:picMkLst>
        </pc:picChg>
        <pc:picChg chg="add mod">
          <ac:chgData name="Laurie Milligan" userId="235a771b-9e73-4875-afa1-2cfe9bacc45a" providerId="ADAL" clId="{632E8CAA-37D1-4103-B817-AFBEA7B63BB2}" dt="2024-01-23T16:07:53.426" v="3466" actId="688"/>
          <ac:picMkLst>
            <pc:docMk/>
            <pc:sldMk cId="4176103888" sldId="648"/>
            <ac:picMk id="6" creationId="{F82BFA77-6B36-2BDF-1F6E-E4992CD5A077}"/>
          </ac:picMkLst>
        </pc:picChg>
      </pc:sldChg>
      <pc:sldChg chg="addSp delSp modSp mod modClrScheme chgLayout">
        <pc:chgData name="Laurie Milligan" userId="235a771b-9e73-4875-afa1-2cfe9bacc45a" providerId="ADAL" clId="{632E8CAA-37D1-4103-B817-AFBEA7B63BB2}" dt="2024-01-23T15:20:52.124" v="2635" actId="113"/>
        <pc:sldMkLst>
          <pc:docMk/>
          <pc:sldMk cId="471151416" sldId="649"/>
        </pc:sldMkLst>
        <pc:spChg chg="mod ord">
          <ac:chgData name="Laurie Milligan" userId="235a771b-9e73-4875-afa1-2cfe9bacc45a" providerId="ADAL" clId="{632E8CAA-37D1-4103-B817-AFBEA7B63BB2}" dt="2024-01-23T15:20:52.124" v="2635" actId="113"/>
          <ac:spMkLst>
            <pc:docMk/>
            <pc:sldMk cId="471151416" sldId="649"/>
            <ac:spMk id="2" creationId="{4A940BC6-9DA0-FB4D-8879-DC8B3958C07C}"/>
          </ac:spMkLst>
        </pc:spChg>
        <pc:spChg chg="add del mod ord">
          <ac:chgData name="Laurie Milligan" userId="235a771b-9e73-4875-afa1-2cfe9bacc45a" providerId="ADAL" clId="{632E8CAA-37D1-4103-B817-AFBEA7B63BB2}" dt="2024-01-23T15:20:12.111" v="2627" actId="478"/>
          <ac:spMkLst>
            <pc:docMk/>
            <pc:sldMk cId="471151416" sldId="649"/>
            <ac:spMk id="3" creationId="{0EE78679-12A6-271D-BF96-F51E869A0896}"/>
          </ac:spMkLst>
        </pc:spChg>
        <pc:spChg chg="mod ord">
          <ac:chgData name="Laurie Milligan" userId="235a771b-9e73-4875-afa1-2cfe9bacc45a" providerId="ADAL" clId="{632E8CAA-37D1-4103-B817-AFBEA7B63BB2}" dt="2024-01-23T15:20:06.821" v="2626" actId="700"/>
          <ac:spMkLst>
            <pc:docMk/>
            <pc:sldMk cId="471151416" sldId="649"/>
            <ac:spMk id="15" creationId="{7FC3FD3F-45EE-74E3-AD64-441303B83EF3}"/>
          </ac:spMkLst>
        </pc:spChg>
      </pc:sldChg>
      <pc:sldChg chg="modSp del mod">
        <pc:chgData name="Laurie Milligan" userId="235a771b-9e73-4875-afa1-2cfe9bacc45a" providerId="ADAL" clId="{632E8CAA-37D1-4103-B817-AFBEA7B63BB2}" dt="2024-01-23T15:21:19.823" v="2636" actId="47"/>
        <pc:sldMkLst>
          <pc:docMk/>
          <pc:sldMk cId="3399885511" sldId="650"/>
        </pc:sldMkLst>
        <pc:spChg chg="mod">
          <ac:chgData name="Laurie Milligan" userId="235a771b-9e73-4875-afa1-2cfe9bacc45a" providerId="ADAL" clId="{632E8CAA-37D1-4103-B817-AFBEA7B63BB2}" dt="2024-01-22T22:48:18.990" v="1806" actId="20577"/>
          <ac:spMkLst>
            <pc:docMk/>
            <pc:sldMk cId="3399885511" sldId="650"/>
            <ac:spMk id="2" creationId="{4A940BC6-9DA0-FB4D-8879-DC8B3958C07C}"/>
          </ac:spMkLst>
        </pc:spChg>
      </pc:sldChg>
      <pc:sldChg chg="modSp del mod ord">
        <pc:chgData name="Laurie Milligan" userId="235a771b-9e73-4875-afa1-2cfe9bacc45a" providerId="ADAL" clId="{632E8CAA-37D1-4103-B817-AFBEA7B63BB2}" dt="2024-01-23T17:03:07.366" v="5084" actId="47"/>
        <pc:sldMkLst>
          <pc:docMk/>
          <pc:sldMk cId="2543866990" sldId="651"/>
        </pc:sldMkLst>
        <pc:spChg chg="mod">
          <ac:chgData name="Laurie Milligan" userId="235a771b-9e73-4875-afa1-2cfe9bacc45a" providerId="ADAL" clId="{632E8CAA-37D1-4103-B817-AFBEA7B63BB2}" dt="2024-01-23T15:21:47.159" v="2696" actId="20577"/>
          <ac:spMkLst>
            <pc:docMk/>
            <pc:sldMk cId="2543866990" sldId="651"/>
            <ac:spMk id="2" creationId="{4A940BC6-9DA0-FB4D-8879-DC8B3958C07C}"/>
          </ac:spMkLst>
        </pc:spChg>
      </pc:sldChg>
      <pc:sldChg chg="addSp delSp modSp new del mod modClrScheme chgLayout">
        <pc:chgData name="Laurie Milligan" userId="235a771b-9e73-4875-afa1-2cfe9bacc45a" providerId="ADAL" clId="{632E8CAA-37D1-4103-B817-AFBEA7B63BB2}" dt="2024-01-22T22:47:48.136" v="1776" actId="47"/>
        <pc:sldMkLst>
          <pc:docMk/>
          <pc:sldMk cId="3466411900" sldId="651"/>
        </pc:sldMkLst>
        <pc:spChg chg="del mod ord">
          <ac:chgData name="Laurie Milligan" userId="235a771b-9e73-4875-afa1-2cfe9bacc45a" providerId="ADAL" clId="{632E8CAA-37D1-4103-B817-AFBEA7B63BB2}" dt="2024-01-22T22:43:23.613" v="1660" actId="700"/>
          <ac:spMkLst>
            <pc:docMk/>
            <pc:sldMk cId="3466411900" sldId="651"/>
            <ac:spMk id="2" creationId="{434E82F1-73F5-2A29-A94E-9AEBD5CCA602}"/>
          </ac:spMkLst>
        </pc:spChg>
        <pc:spChg chg="del mod ord">
          <ac:chgData name="Laurie Milligan" userId="235a771b-9e73-4875-afa1-2cfe9bacc45a" providerId="ADAL" clId="{632E8CAA-37D1-4103-B817-AFBEA7B63BB2}" dt="2024-01-22T22:43:23.613" v="1660" actId="700"/>
          <ac:spMkLst>
            <pc:docMk/>
            <pc:sldMk cId="3466411900" sldId="651"/>
            <ac:spMk id="3" creationId="{80C85397-654E-EB3C-483D-379B09547DA1}"/>
          </ac:spMkLst>
        </pc:spChg>
        <pc:spChg chg="add mod ord">
          <ac:chgData name="Laurie Milligan" userId="235a771b-9e73-4875-afa1-2cfe9bacc45a" providerId="ADAL" clId="{632E8CAA-37D1-4103-B817-AFBEA7B63BB2}" dt="2024-01-22T22:46:47.736" v="1724" actId="2711"/>
          <ac:spMkLst>
            <pc:docMk/>
            <pc:sldMk cId="3466411900" sldId="651"/>
            <ac:spMk id="4" creationId="{E33ED215-2B34-8549-0799-59E94792308B}"/>
          </ac:spMkLst>
        </pc:spChg>
        <pc:spChg chg="add mod ord">
          <ac:chgData name="Laurie Milligan" userId="235a771b-9e73-4875-afa1-2cfe9bacc45a" providerId="ADAL" clId="{632E8CAA-37D1-4103-B817-AFBEA7B63BB2}" dt="2024-01-22T22:47:20.754" v="1740" actId="20577"/>
          <ac:spMkLst>
            <pc:docMk/>
            <pc:sldMk cId="3466411900" sldId="651"/>
            <ac:spMk id="5" creationId="{A03868AF-C624-BCDA-0102-E14EDF204FC2}"/>
          </ac:spMkLst>
        </pc:spChg>
        <pc:spChg chg="add del mod ord">
          <ac:chgData name="Laurie Milligan" userId="235a771b-9e73-4875-afa1-2cfe9bacc45a" providerId="ADAL" clId="{632E8CAA-37D1-4103-B817-AFBEA7B63BB2}" dt="2024-01-22T22:47:31.137" v="1760" actId="478"/>
          <ac:spMkLst>
            <pc:docMk/>
            <pc:sldMk cId="3466411900" sldId="651"/>
            <ac:spMk id="6" creationId="{46383689-0F68-4D20-D6A0-BF867AFD29DB}"/>
          </ac:spMkLst>
        </pc:spChg>
        <pc:spChg chg="add mod ord">
          <ac:chgData name="Laurie Milligan" userId="235a771b-9e73-4875-afa1-2cfe9bacc45a" providerId="ADAL" clId="{632E8CAA-37D1-4103-B817-AFBEA7B63BB2}" dt="2024-01-22T22:47:44.863" v="1775" actId="20577"/>
          <ac:spMkLst>
            <pc:docMk/>
            <pc:sldMk cId="3466411900" sldId="651"/>
            <ac:spMk id="7" creationId="{AA2B95E3-D6E1-6976-BFD2-EBDA4777879A}"/>
          </ac:spMkLst>
        </pc:spChg>
        <pc:spChg chg="add mod ord">
          <ac:chgData name="Laurie Milligan" userId="235a771b-9e73-4875-afa1-2cfe9bacc45a" providerId="ADAL" clId="{632E8CAA-37D1-4103-B817-AFBEA7B63BB2}" dt="2024-01-22T22:43:23.613" v="1660" actId="700"/>
          <ac:spMkLst>
            <pc:docMk/>
            <pc:sldMk cId="3466411900" sldId="651"/>
            <ac:spMk id="8" creationId="{B0424BB9-1C87-D411-52C9-8EB37EADD9B9}"/>
          </ac:spMkLst>
        </pc:spChg>
        <pc:spChg chg="add mod ord">
          <ac:chgData name="Laurie Milligan" userId="235a771b-9e73-4875-afa1-2cfe9bacc45a" providerId="ADAL" clId="{632E8CAA-37D1-4103-B817-AFBEA7B63BB2}" dt="2024-01-22T22:43:23.613" v="1660" actId="700"/>
          <ac:spMkLst>
            <pc:docMk/>
            <pc:sldMk cId="3466411900" sldId="651"/>
            <ac:spMk id="9" creationId="{53ED2808-1E9E-9C1B-4C78-2F8AE49E73A9}"/>
          </ac:spMkLst>
        </pc:spChg>
        <pc:spChg chg="add mod ord">
          <ac:chgData name="Laurie Milligan" userId="235a771b-9e73-4875-afa1-2cfe9bacc45a" providerId="ADAL" clId="{632E8CAA-37D1-4103-B817-AFBEA7B63BB2}" dt="2024-01-22T22:47:26.187" v="1759" actId="20577"/>
          <ac:spMkLst>
            <pc:docMk/>
            <pc:sldMk cId="3466411900" sldId="651"/>
            <ac:spMk id="10" creationId="{D0A07718-4EA1-45C8-370C-9F552E2B1267}"/>
          </ac:spMkLst>
        </pc:spChg>
        <pc:spChg chg="add del mod ord">
          <ac:chgData name="Laurie Milligan" userId="235a771b-9e73-4875-afa1-2cfe9bacc45a" providerId="ADAL" clId="{632E8CAA-37D1-4103-B817-AFBEA7B63BB2}" dt="2024-01-22T22:47:37.983" v="1761" actId="478"/>
          <ac:spMkLst>
            <pc:docMk/>
            <pc:sldMk cId="3466411900" sldId="651"/>
            <ac:spMk id="11" creationId="{55A3E5C9-D344-C2FE-41AC-616A41098A30}"/>
          </ac:spMkLst>
        </pc:spChg>
        <pc:spChg chg="add mod ord">
          <ac:chgData name="Laurie Milligan" userId="235a771b-9e73-4875-afa1-2cfe9bacc45a" providerId="ADAL" clId="{632E8CAA-37D1-4103-B817-AFBEA7B63BB2}" dt="2024-01-22T22:43:23.613" v="1660" actId="700"/>
          <ac:spMkLst>
            <pc:docMk/>
            <pc:sldMk cId="3466411900" sldId="651"/>
            <ac:spMk id="12" creationId="{350E106D-8E1C-D790-50E7-0C41FDDA8B21}"/>
          </ac:spMkLst>
        </pc:spChg>
        <pc:spChg chg="add mod ord">
          <ac:chgData name="Laurie Milligan" userId="235a771b-9e73-4875-afa1-2cfe9bacc45a" providerId="ADAL" clId="{632E8CAA-37D1-4103-B817-AFBEA7B63BB2}" dt="2024-01-22T22:43:23.613" v="1660" actId="700"/>
          <ac:spMkLst>
            <pc:docMk/>
            <pc:sldMk cId="3466411900" sldId="651"/>
            <ac:spMk id="13" creationId="{74B60AD6-ACE1-F0A6-DCED-4DE29D7DE13A}"/>
          </ac:spMkLst>
        </pc:spChg>
        <pc:spChg chg="add mod ord">
          <ac:chgData name="Laurie Milligan" userId="235a771b-9e73-4875-afa1-2cfe9bacc45a" providerId="ADAL" clId="{632E8CAA-37D1-4103-B817-AFBEA7B63BB2}" dt="2024-01-22T22:43:23.613" v="1660" actId="700"/>
          <ac:spMkLst>
            <pc:docMk/>
            <pc:sldMk cId="3466411900" sldId="651"/>
            <ac:spMk id="14" creationId="{F275D56E-B4A4-C96F-123C-BED7E31C347F}"/>
          </ac:spMkLst>
        </pc:spChg>
      </pc:sldChg>
      <pc:sldChg chg="addSp delSp modSp new mod modClrScheme chgLayout">
        <pc:chgData name="Laurie Milligan" userId="235a771b-9e73-4875-afa1-2cfe9bacc45a" providerId="ADAL" clId="{632E8CAA-37D1-4103-B817-AFBEA7B63BB2}" dt="2024-01-23T17:11:22.289" v="5209" actId="1076"/>
        <pc:sldMkLst>
          <pc:docMk/>
          <pc:sldMk cId="109981426" sldId="652"/>
        </pc:sldMkLst>
        <pc:spChg chg="del">
          <ac:chgData name="Laurie Milligan" userId="235a771b-9e73-4875-afa1-2cfe9bacc45a" providerId="ADAL" clId="{632E8CAA-37D1-4103-B817-AFBEA7B63BB2}" dt="2024-01-23T16:22:11.843" v="3790" actId="26606"/>
          <ac:spMkLst>
            <pc:docMk/>
            <pc:sldMk cId="109981426" sldId="652"/>
            <ac:spMk id="2" creationId="{508A0B35-D69D-E406-A36A-3EFF1F0A8525}"/>
          </ac:spMkLst>
        </pc:spChg>
        <pc:spChg chg="del">
          <ac:chgData name="Laurie Milligan" userId="235a771b-9e73-4875-afa1-2cfe9bacc45a" providerId="ADAL" clId="{632E8CAA-37D1-4103-B817-AFBEA7B63BB2}" dt="2024-01-23T16:22:11.843" v="3790" actId="26606"/>
          <ac:spMkLst>
            <pc:docMk/>
            <pc:sldMk cId="109981426" sldId="652"/>
            <ac:spMk id="3" creationId="{82DBDB28-B945-41F3-CBEC-989CA8225D8D}"/>
          </ac:spMkLst>
        </pc:spChg>
        <pc:spChg chg="add mod">
          <ac:chgData name="Laurie Milligan" userId="235a771b-9e73-4875-afa1-2cfe9bacc45a" providerId="ADAL" clId="{632E8CAA-37D1-4103-B817-AFBEA7B63BB2}" dt="2024-01-23T16:54:34.017" v="4528" actId="208"/>
          <ac:spMkLst>
            <pc:docMk/>
            <pc:sldMk cId="109981426" sldId="652"/>
            <ac:spMk id="5" creationId="{BBB0CD19-DC03-3016-DCDB-D1C7F373E7B0}"/>
          </ac:spMkLst>
        </pc:spChg>
        <pc:spChg chg="add mod">
          <ac:chgData name="Laurie Milligan" userId="235a771b-9e73-4875-afa1-2cfe9bacc45a" providerId="ADAL" clId="{632E8CAA-37D1-4103-B817-AFBEA7B63BB2}" dt="2024-01-23T16:55:04.473" v="4533" actId="207"/>
          <ac:spMkLst>
            <pc:docMk/>
            <pc:sldMk cId="109981426" sldId="652"/>
            <ac:spMk id="8" creationId="{7497F5F2-AE37-7579-3B74-227F726701AD}"/>
          </ac:spMkLst>
        </pc:spChg>
        <pc:spChg chg="add mod">
          <ac:chgData name="Laurie Milligan" userId="235a771b-9e73-4875-afa1-2cfe9bacc45a" providerId="ADAL" clId="{632E8CAA-37D1-4103-B817-AFBEA7B63BB2}" dt="2024-01-23T17:11:22.289" v="5209" actId="1076"/>
          <ac:spMkLst>
            <pc:docMk/>
            <pc:sldMk cId="109981426" sldId="652"/>
            <ac:spMk id="9" creationId="{1F6AC15A-9475-B88F-6C7B-742C393CD5C1}"/>
          </ac:spMkLst>
        </pc:spChg>
        <pc:spChg chg="add mod">
          <ac:chgData name="Laurie Milligan" userId="235a771b-9e73-4875-afa1-2cfe9bacc45a" providerId="ADAL" clId="{632E8CAA-37D1-4103-B817-AFBEA7B63BB2}" dt="2024-01-23T16:58:38.756" v="4818" actId="1036"/>
          <ac:spMkLst>
            <pc:docMk/>
            <pc:sldMk cId="109981426" sldId="652"/>
            <ac:spMk id="10" creationId="{78EB6848-1BEE-12E0-4D18-78819F102F8D}"/>
          </ac:spMkLst>
        </pc:spChg>
        <pc:spChg chg="add del mod">
          <ac:chgData name="Laurie Milligan" userId="235a771b-9e73-4875-afa1-2cfe9bacc45a" providerId="ADAL" clId="{632E8CAA-37D1-4103-B817-AFBEA7B63BB2}" dt="2024-01-23T16:22:21.931" v="3791" actId="478"/>
          <ac:spMkLst>
            <pc:docMk/>
            <pc:sldMk cId="109981426" sldId="652"/>
            <ac:spMk id="11" creationId="{F6072946-7DF9-8493-0C3A-B3C3273EB2D8}"/>
          </ac:spMkLst>
        </pc:spChg>
        <pc:spChg chg="add mod">
          <ac:chgData name="Laurie Milligan" userId="235a771b-9e73-4875-afa1-2cfe9bacc45a" providerId="ADAL" clId="{632E8CAA-37D1-4103-B817-AFBEA7B63BB2}" dt="2024-01-23T16:22:11.843" v="3790" actId="26606"/>
          <ac:spMkLst>
            <pc:docMk/>
            <pc:sldMk cId="109981426" sldId="652"/>
            <ac:spMk id="13" creationId="{203BAE74-E593-0C7B-5C74-436AA7C10247}"/>
          </ac:spMkLst>
        </pc:spChg>
        <pc:spChg chg="add mod">
          <ac:chgData name="Laurie Milligan" userId="235a771b-9e73-4875-afa1-2cfe9bacc45a" providerId="ADAL" clId="{632E8CAA-37D1-4103-B817-AFBEA7B63BB2}" dt="2024-01-23T17:02:08.263" v="5078" actId="20577"/>
          <ac:spMkLst>
            <pc:docMk/>
            <pc:sldMk cId="109981426" sldId="652"/>
            <ac:spMk id="17" creationId="{0BD32432-51BC-F62C-D2FB-0AB4AA9E657C}"/>
          </ac:spMkLst>
        </pc:spChg>
        <pc:graphicFrameChg chg="add mod modGraphic">
          <ac:chgData name="Laurie Milligan" userId="235a771b-9e73-4875-afa1-2cfe9bacc45a" providerId="ADAL" clId="{632E8CAA-37D1-4103-B817-AFBEA7B63BB2}" dt="2024-01-23T16:47:36.588" v="4302" actId="20577"/>
          <ac:graphicFrameMkLst>
            <pc:docMk/>
            <pc:sldMk cId="109981426" sldId="652"/>
            <ac:graphicFrameMk id="4" creationId="{60218CC6-FAAE-D526-99C3-E3212661DEEF}"/>
          </ac:graphicFrameMkLst>
        </pc:graphicFrameChg>
        <pc:cxnChg chg="add mod">
          <ac:chgData name="Laurie Milligan" userId="235a771b-9e73-4875-afa1-2cfe9bacc45a" providerId="ADAL" clId="{632E8CAA-37D1-4103-B817-AFBEA7B63BB2}" dt="2024-01-23T16:54:23.714" v="4527" actId="13822"/>
          <ac:cxnSpMkLst>
            <pc:docMk/>
            <pc:sldMk cId="109981426" sldId="652"/>
            <ac:cxnSpMk id="7" creationId="{74FBC1D9-875E-E9F3-01D3-D6DC762D90AC}"/>
          </ac:cxnSpMkLst>
        </pc:cxnChg>
        <pc:cxnChg chg="add mod">
          <ac:chgData name="Laurie Milligan" userId="235a771b-9e73-4875-afa1-2cfe9bacc45a" providerId="ADAL" clId="{632E8CAA-37D1-4103-B817-AFBEA7B63BB2}" dt="2024-01-23T16:54:50.200" v="4530" actId="13822"/>
          <ac:cxnSpMkLst>
            <pc:docMk/>
            <pc:sldMk cId="109981426" sldId="652"/>
            <ac:cxnSpMk id="14" creationId="{4A331532-F2F8-97EA-7D34-5240BF7D8272}"/>
          </ac:cxnSpMkLst>
        </pc:cxnChg>
        <pc:cxnChg chg="add mod">
          <ac:chgData name="Laurie Milligan" userId="235a771b-9e73-4875-afa1-2cfe9bacc45a" providerId="ADAL" clId="{632E8CAA-37D1-4103-B817-AFBEA7B63BB2}" dt="2024-01-23T16:58:30.104" v="4806" actId="13822"/>
          <ac:cxnSpMkLst>
            <pc:docMk/>
            <pc:sldMk cId="109981426" sldId="652"/>
            <ac:cxnSpMk id="16" creationId="{CA2262E3-09E2-6036-C5AC-B26FD2FACAF9}"/>
          </ac:cxnSpMkLst>
        </pc:cxnChg>
        <pc:cxnChg chg="add mod">
          <ac:chgData name="Laurie Milligan" userId="235a771b-9e73-4875-afa1-2cfe9bacc45a" providerId="ADAL" clId="{632E8CAA-37D1-4103-B817-AFBEA7B63BB2}" dt="2024-01-23T17:02:27.695" v="5080" actId="13822"/>
          <ac:cxnSpMkLst>
            <pc:docMk/>
            <pc:sldMk cId="109981426" sldId="652"/>
            <ac:cxnSpMk id="19" creationId="{2AFBF820-A35A-858B-FD7D-8E94E0DC8218}"/>
          </ac:cxnSpMkLst>
        </pc:cxnChg>
      </pc:sldChg>
      <pc:sldChg chg="modSp mod">
        <pc:chgData name="Laurie Milligan" userId="235a771b-9e73-4875-afa1-2cfe9bacc45a" providerId="ADAL" clId="{632E8CAA-37D1-4103-B817-AFBEA7B63BB2}" dt="2024-01-23T17:10:46.727" v="5196" actId="20577"/>
        <pc:sldMkLst>
          <pc:docMk/>
          <pc:sldMk cId="3870740659" sldId="653"/>
        </pc:sldMkLst>
        <pc:spChg chg="mod">
          <ac:chgData name="Laurie Milligan" userId="235a771b-9e73-4875-afa1-2cfe9bacc45a" providerId="ADAL" clId="{632E8CAA-37D1-4103-B817-AFBEA7B63BB2}" dt="2024-01-23T17:10:46.727" v="5196" actId="20577"/>
          <ac:spMkLst>
            <pc:docMk/>
            <pc:sldMk cId="3870740659" sldId="653"/>
            <ac:spMk id="2" creationId="{4A940BC6-9DA0-FB4D-8879-DC8B3958C07C}"/>
          </ac:spMkLst>
        </pc:spChg>
      </pc:sldChg>
    </pc:docChg>
  </pc:docChgLst>
  <pc:docChgLst>
    <pc:chgData name="Pamela Connelly" userId="45fe4908-b786-42f7-8e37-6d30c9b7373d" providerId="ADAL" clId="{D2D0271B-5304-49D1-98C6-822458B00DE2}"/>
    <pc:docChg chg="undo custSel addSld delSld modSld">
      <pc:chgData name="Pamela Connelly" userId="45fe4908-b786-42f7-8e37-6d30c9b7373d" providerId="ADAL" clId="{D2D0271B-5304-49D1-98C6-822458B00DE2}" dt="2024-01-24T14:39:53.966" v="933" actId="14100"/>
      <pc:docMkLst>
        <pc:docMk/>
      </pc:docMkLst>
      <pc:sldChg chg="addSp delSp modSp mod">
        <pc:chgData name="Pamela Connelly" userId="45fe4908-b786-42f7-8e37-6d30c9b7373d" providerId="ADAL" clId="{D2D0271B-5304-49D1-98C6-822458B00DE2}" dt="2024-01-24T14:22:48.839" v="27" actId="1076"/>
        <pc:sldMkLst>
          <pc:docMk/>
          <pc:sldMk cId="685681062" sldId="282"/>
        </pc:sldMkLst>
        <pc:picChg chg="add del mod">
          <ac:chgData name="Pamela Connelly" userId="45fe4908-b786-42f7-8e37-6d30c9b7373d" providerId="ADAL" clId="{D2D0271B-5304-49D1-98C6-822458B00DE2}" dt="2024-01-24T14:21:41.234" v="14" actId="478"/>
          <ac:picMkLst>
            <pc:docMk/>
            <pc:sldMk cId="685681062" sldId="282"/>
            <ac:picMk id="2" creationId="{3837BB7C-0331-8FCE-3EC9-525F5FA6BCA3}"/>
          </ac:picMkLst>
        </pc:picChg>
        <pc:picChg chg="del">
          <ac:chgData name="Pamela Connelly" userId="45fe4908-b786-42f7-8e37-6d30c9b7373d" providerId="ADAL" clId="{D2D0271B-5304-49D1-98C6-822458B00DE2}" dt="2024-01-24T14:20:44.978" v="8" actId="478"/>
          <ac:picMkLst>
            <pc:docMk/>
            <pc:sldMk cId="685681062" sldId="282"/>
            <ac:picMk id="3" creationId="{ECC6528D-1EFF-107B-ADB1-FBC14C95C616}"/>
          </ac:picMkLst>
        </pc:picChg>
        <pc:picChg chg="add del mod">
          <ac:chgData name="Pamela Connelly" userId="45fe4908-b786-42f7-8e37-6d30c9b7373d" providerId="ADAL" clId="{D2D0271B-5304-49D1-98C6-822458B00DE2}" dt="2024-01-24T14:22:25.025" v="19" actId="478"/>
          <ac:picMkLst>
            <pc:docMk/>
            <pc:sldMk cId="685681062" sldId="282"/>
            <ac:picMk id="4" creationId="{1E2DF5B6-C3DF-BAB3-C550-614AB6D7AB12}"/>
          </ac:picMkLst>
        </pc:picChg>
        <pc:picChg chg="add del mod">
          <ac:chgData name="Pamela Connelly" userId="45fe4908-b786-42f7-8e37-6d30c9b7373d" providerId="ADAL" clId="{D2D0271B-5304-49D1-98C6-822458B00DE2}" dt="2024-01-24T14:22:41.237" v="25" actId="478"/>
          <ac:picMkLst>
            <pc:docMk/>
            <pc:sldMk cId="685681062" sldId="282"/>
            <ac:picMk id="5" creationId="{F726E053-563A-423B-BCC9-B12468E84F94}"/>
          </ac:picMkLst>
        </pc:picChg>
        <pc:picChg chg="add mod">
          <ac:chgData name="Pamela Connelly" userId="45fe4908-b786-42f7-8e37-6d30c9b7373d" providerId="ADAL" clId="{D2D0271B-5304-49D1-98C6-822458B00DE2}" dt="2024-01-24T14:22:48.839" v="27" actId="1076"/>
          <ac:picMkLst>
            <pc:docMk/>
            <pc:sldMk cId="685681062" sldId="282"/>
            <ac:picMk id="6" creationId="{F5D0FDC5-50BC-7C8A-B080-7EFED2A9CC7A}"/>
          </ac:picMkLst>
        </pc:picChg>
      </pc:sldChg>
      <pc:sldChg chg="modSp mod">
        <pc:chgData name="Pamela Connelly" userId="45fe4908-b786-42f7-8e37-6d30c9b7373d" providerId="ADAL" clId="{D2D0271B-5304-49D1-98C6-822458B00DE2}" dt="2024-01-24T14:23:29.627" v="33" actId="1076"/>
        <pc:sldMkLst>
          <pc:docMk/>
          <pc:sldMk cId="3500438907" sldId="284"/>
        </pc:sldMkLst>
        <pc:spChg chg="mod">
          <ac:chgData name="Pamela Connelly" userId="45fe4908-b786-42f7-8e37-6d30c9b7373d" providerId="ADAL" clId="{D2D0271B-5304-49D1-98C6-822458B00DE2}" dt="2024-01-24T14:23:29.627" v="33" actId="1076"/>
          <ac:spMkLst>
            <pc:docMk/>
            <pc:sldMk cId="3500438907" sldId="284"/>
            <ac:spMk id="15" creationId="{7FC3FD3F-45EE-74E3-AD64-441303B83EF3}"/>
          </ac:spMkLst>
        </pc:spChg>
      </pc:sldChg>
      <pc:sldChg chg="modSp mod">
        <pc:chgData name="Pamela Connelly" userId="45fe4908-b786-42f7-8e37-6d30c9b7373d" providerId="ADAL" clId="{D2D0271B-5304-49D1-98C6-822458B00DE2}" dt="2024-01-24T14:23:51.911" v="35" actId="1076"/>
        <pc:sldMkLst>
          <pc:docMk/>
          <pc:sldMk cId="1138222901" sldId="610"/>
        </pc:sldMkLst>
        <pc:spChg chg="mod">
          <ac:chgData name="Pamela Connelly" userId="45fe4908-b786-42f7-8e37-6d30c9b7373d" providerId="ADAL" clId="{D2D0271B-5304-49D1-98C6-822458B00DE2}" dt="2024-01-24T14:23:51.911" v="35" actId="1076"/>
          <ac:spMkLst>
            <pc:docMk/>
            <pc:sldMk cId="1138222901" sldId="610"/>
            <ac:spMk id="4" creationId="{2448A757-896D-77F4-071A-59D73D8FE9D8}"/>
          </ac:spMkLst>
        </pc:spChg>
      </pc:sldChg>
      <pc:sldChg chg="modSp mod">
        <pc:chgData name="Pamela Connelly" userId="45fe4908-b786-42f7-8e37-6d30c9b7373d" providerId="ADAL" clId="{D2D0271B-5304-49D1-98C6-822458B00DE2}" dt="2024-01-24T14:24:02.452" v="37" actId="1076"/>
        <pc:sldMkLst>
          <pc:docMk/>
          <pc:sldMk cId="708813719" sldId="625"/>
        </pc:sldMkLst>
        <pc:spChg chg="mod">
          <ac:chgData name="Pamela Connelly" userId="45fe4908-b786-42f7-8e37-6d30c9b7373d" providerId="ADAL" clId="{D2D0271B-5304-49D1-98C6-822458B00DE2}" dt="2024-01-24T14:24:02.452" v="37" actId="1076"/>
          <ac:spMkLst>
            <pc:docMk/>
            <pc:sldMk cId="708813719" sldId="625"/>
            <ac:spMk id="2" creationId="{C63962AB-CB91-ADDC-2762-B1AA088CBEE6}"/>
          </ac:spMkLst>
        </pc:spChg>
      </pc:sldChg>
      <pc:sldChg chg="modSp mod">
        <pc:chgData name="Pamela Connelly" userId="45fe4908-b786-42f7-8e37-6d30c9b7373d" providerId="ADAL" clId="{D2D0271B-5304-49D1-98C6-822458B00DE2}" dt="2024-01-24T14:24:11.533" v="38" actId="1076"/>
        <pc:sldMkLst>
          <pc:docMk/>
          <pc:sldMk cId="3890115503" sldId="632"/>
        </pc:sldMkLst>
        <pc:spChg chg="mod">
          <ac:chgData name="Pamela Connelly" userId="45fe4908-b786-42f7-8e37-6d30c9b7373d" providerId="ADAL" clId="{D2D0271B-5304-49D1-98C6-822458B00DE2}" dt="2024-01-24T14:16:33.296" v="6" actId="1076"/>
          <ac:spMkLst>
            <pc:docMk/>
            <pc:sldMk cId="3890115503" sldId="632"/>
            <ac:spMk id="13" creationId="{F5E523F9-9DEE-FC97-2C5C-56F0A79D6ACE}"/>
          </ac:spMkLst>
        </pc:spChg>
        <pc:spChg chg="mod">
          <ac:chgData name="Pamela Connelly" userId="45fe4908-b786-42f7-8e37-6d30c9b7373d" providerId="ADAL" clId="{D2D0271B-5304-49D1-98C6-822458B00DE2}" dt="2024-01-24T14:16:37.340" v="7" actId="1076"/>
          <ac:spMkLst>
            <pc:docMk/>
            <pc:sldMk cId="3890115503" sldId="632"/>
            <ac:spMk id="15" creationId="{6EB38B3C-90D0-CA05-F57E-6CF1E887504B}"/>
          </ac:spMkLst>
        </pc:spChg>
        <pc:spChg chg="mod">
          <ac:chgData name="Pamela Connelly" userId="45fe4908-b786-42f7-8e37-6d30c9b7373d" providerId="ADAL" clId="{D2D0271B-5304-49D1-98C6-822458B00DE2}" dt="2024-01-24T14:23:19.288" v="32" actId="1076"/>
          <ac:spMkLst>
            <pc:docMk/>
            <pc:sldMk cId="3890115503" sldId="632"/>
            <ac:spMk id="19" creationId="{D9819376-0717-30D6-0AB0-6979CA205EAD}"/>
          </ac:spMkLst>
        </pc:spChg>
        <pc:picChg chg="mod">
          <ac:chgData name="Pamela Connelly" userId="45fe4908-b786-42f7-8e37-6d30c9b7373d" providerId="ADAL" clId="{D2D0271B-5304-49D1-98C6-822458B00DE2}" dt="2024-01-24T14:24:11.533" v="38" actId="1076"/>
          <ac:picMkLst>
            <pc:docMk/>
            <pc:sldMk cId="3890115503" sldId="632"/>
            <ac:picMk id="4" creationId="{00000000-0000-0000-0000-000000000000}"/>
          </ac:picMkLst>
        </pc:picChg>
      </pc:sldChg>
      <pc:sldChg chg="modSp mod">
        <pc:chgData name="Pamela Connelly" userId="45fe4908-b786-42f7-8e37-6d30c9b7373d" providerId="ADAL" clId="{D2D0271B-5304-49D1-98C6-822458B00DE2}" dt="2024-01-24T14:23:39.573" v="34" actId="1076"/>
        <pc:sldMkLst>
          <pc:docMk/>
          <pc:sldMk cId="4176103888" sldId="648"/>
        </pc:sldMkLst>
        <pc:spChg chg="mod">
          <ac:chgData name="Pamela Connelly" userId="45fe4908-b786-42f7-8e37-6d30c9b7373d" providerId="ADAL" clId="{D2D0271B-5304-49D1-98C6-822458B00DE2}" dt="2024-01-24T14:23:39.573" v="34" actId="1076"/>
          <ac:spMkLst>
            <pc:docMk/>
            <pc:sldMk cId="4176103888" sldId="648"/>
            <ac:spMk id="11" creationId="{9C96795A-ADC6-A4A7-F3E0-255452915CBB}"/>
          </ac:spMkLst>
        </pc:spChg>
      </pc:sldChg>
      <pc:sldChg chg="modSp mod">
        <pc:chgData name="Pamela Connelly" userId="45fe4908-b786-42f7-8e37-6d30c9b7373d" providerId="ADAL" clId="{D2D0271B-5304-49D1-98C6-822458B00DE2}" dt="2024-01-24T14:24:20.965" v="39" actId="1076"/>
        <pc:sldMkLst>
          <pc:docMk/>
          <pc:sldMk cId="109981426" sldId="652"/>
        </pc:sldMkLst>
        <pc:spChg chg="mod">
          <ac:chgData name="Pamela Connelly" userId="45fe4908-b786-42f7-8e37-6d30c9b7373d" providerId="ADAL" clId="{D2D0271B-5304-49D1-98C6-822458B00DE2}" dt="2024-01-24T14:24:20.965" v="39" actId="1076"/>
          <ac:spMkLst>
            <pc:docMk/>
            <pc:sldMk cId="109981426" sldId="652"/>
            <ac:spMk id="13" creationId="{203BAE74-E593-0C7B-5C74-436AA7C10247}"/>
          </ac:spMkLst>
        </pc:spChg>
      </pc:sldChg>
      <pc:sldChg chg="addSp delSp modSp mod modClrScheme chgLayout">
        <pc:chgData name="Pamela Connelly" userId="45fe4908-b786-42f7-8e37-6d30c9b7373d" providerId="ADAL" clId="{D2D0271B-5304-49D1-98C6-822458B00DE2}" dt="2024-01-24T14:39:53.966" v="933" actId="14100"/>
        <pc:sldMkLst>
          <pc:docMk/>
          <pc:sldMk cId="1431451383" sldId="654"/>
        </pc:sldMkLst>
        <pc:spChg chg="add del mod">
          <ac:chgData name="Pamela Connelly" userId="45fe4908-b786-42f7-8e37-6d30c9b7373d" providerId="ADAL" clId="{D2D0271B-5304-49D1-98C6-822458B00DE2}" dt="2024-01-24T14:39:12.797" v="910" actId="26606"/>
          <ac:spMkLst>
            <pc:docMk/>
            <pc:sldMk cId="1431451383" sldId="654"/>
            <ac:spMk id="4" creationId="{B6A10FA0-935E-50FA-8865-C2E7F64DED1D}"/>
          </ac:spMkLst>
        </pc:spChg>
        <pc:spChg chg="mod">
          <ac:chgData name="Pamela Connelly" userId="45fe4908-b786-42f7-8e37-6d30c9b7373d" providerId="ADAL" clId="{D2D0271B-5304-49D1-98C6-822458B00DE2}" dt="2024-01-24T14:39:29.241" v="925" actId="1076"/>
          <ac:spMkLst>
            <pc:docMk/>
            <pc:sldMk cId="1431451383" sldId="654"/>
            <ac:spMk id="11" creationId="{9C96795A-ADC6-A4A7-F3E0-255452915CBB}"/>
          </ac:spMkLst>
        </pc:spChg>
        <pc:spChg chg="add mod">
          <ac:chgData name="Pamela Connelly" userId="45fe4908-b786-42f7-8e37-6d30c9b7373d" providerId="ADAL" clId="{D2D0271B-5304-49D1-98C6-822458B00DE2}" dt="2024-01-24T14:39:53.966" v="933" actId="14100"/>
          <ac:spMkLst>
            <pc:docMk/>
            <pc:sldMk cId="1431451383" sldId="654"/>
            <ac:spMk id="17" creationId="{9FFAEDFD-F561-8C1E-C4A5-A59D29BA0A81}"/>
          </ac:spMkLst>
        </pc:spChg>
        <pc:spChg chg="add del mod">
          <ac:chgData name="Pamela Connelly" userId="45fe4908-b786-42f7-8e37-6d30c9b7373d" providerId="ADAL" clId="{D2D0271B-5304-49D1-98C6-822458B00DE2}" dt="2024-01-24T14:39:26.165" v="924" actId="478"/>
          <ac:spMkLst>
            <pc:docMk/>
            <pc:sldMk cId="1431451383" sldId="654"/>
            <ac:spMk id="19" creationId="{4243604E-24EB-38C4-2723-4E133306B4B3}"/>
          </ac:spMkLst>
        </pc:spChg>
        <pc:graphicFrameChg chg="del mod modGraphic">
          <ac:chgData name="Pamela Connelly" userId="45fe4908-b786-42f7-8e37-6d30c9b7373d" providerId="ADAL" clId="{D2D0271B-5304-49D1-98C6-822458B00DE2}" dt="2024-01-24T14:37:27.678" v="560" actId="21"/>
          <ac:graphicFrameMkLst>
            <pc:docMk/>
            <pc:sldMk cId="1431451383" sldId="654"/>
            <ac:graphicFrameMk id="13" creationId="{7E30CE8B-6418-E404-BC85-18D0072B481C}"/>
          </ac:graphicFrameMkLst>
        </pc:graphicFrameChg>
        <pc:graphicFrameChg chg="add mod modGraphic">
          <ac:chgData name="Pamela Connelly" userId="45fe4908-b786-42f7-8e37-6d30c9b7373d" providerId="ADAL" clId="{D2D0271B-5304-49D1-98C6-822458B00DE2}" dt="2024-01-24T14:39:51.134" v="932" actId="207"/>
          <ac:graphicFrameMkLst>
            <pc:docMk/>
            <pc:sldMk cId="1431451383" sldId="654"/>
            <ac:graphicFrameMk id="14" creationId="{4C14D847-CA51-411D-9EB4-47C850EF174B}"/>
          </ac:graphicFrameMkLst>
        </pc:graphicFrameChg>
        <pc:picChg chg="del">
          <ac:chgData name="Pamela Connelly" userId="45fe4908-b786-42f7-8e37-6d30c9b7373d" providerId="ADAL" clId="{D2D0271B-5304-49D1-98C6-822458B00DE2}" dt="2024-01-24T14:34:12.800" v="200" actId="478"/>
          <ac:picMkLst>
            <pc:docMk/>
            <pc:sldMk cId="1431451383" sldId="654"/>
            <ac:picMk id="3" creationId="{1279F375-867E-FFDA-A747-B8BB49E72B57}"/>
          </ac:picMkLst>
        </pc:picChg>
        <pc:picChg chg="del">
          <ac:chgData name="Pamela Connelly" userId="45fe4908-b786-42f7-8e37-6d30c9b7373d" providerId="ADAL" clId="{D2D0271B-5304-49D1-98C6-822458B00DE2}" dt="2024-01-24T14:34:20.036" v="201" actId="478"/>
          <ac:picMkLst>
            <pc:docMk/>
            <pc:sldMk cId="1431451383" sldId="654"/>
            <ac:picMk id="5" creationId="{A2ADD75A-A644-A154-A3E3-CE9E57019224}"/>
          </ac:picMkLst>
        </pc:picChg>
        <pc:picChg chg="del">
          <ac:chgData name="Pamela Connelly" userId="45fe4908-b786-42f7-8e37-6d30c9b7373d" providerId="ADAL" clId="{D2D0271B-5304-49D1-98C6-822458B00DE2}" dt="2024-01-24T14:34:20.636" v="202" actId="478"/>
          <ac:picMkLst>
            <pc:docMk/>
            <pc:sldMk cId="1431451383" sldId="654"/>
            <ac:picMk id="6" creationId="{F82BFA77-6B36-2BDF-1F6E-E4992CD5A077}"/>
          </ac:picMkLst>
        </pc:picChg>
      </pc:sldChg>
      <pc:sldChg chg="addSp delSp modSp new del mod modClrScheme chgLayout">
        <pc:chgData name="Pamela Connelly" userId="45fe4908-b786-42f7-8e37-6d30c9b7373d" providerId="ADAL" clId="{D2D0271B-5304-49D1-98C6-822458B00DE2}" dt="2024-01-24T14:34:03.915" v="199" actId="2696"/>
        <pc:sldMkLst>
          <pc:docMk/>
          <pc:sldMk cId="2816956009" sldId="654"/>
        </pc:sldMkLst>
        <pc:spChg chg="del">
          <ac:chgData name="Pamela Connelly" userId="45fe4908-b786-42f7-8e37-6d30c9b7373d" providerId="ADAL" clId="{D2D0271B-5304-49D1-98C6-822458B00DE2}" dt="2024-01-24T14:24:48.664" v="41" actId="26606"/>
          <ac:spMkLst>
            <pc:docMk/>
            <pc:sldMk cId="2816956009" sldId="654"/>
            <ac:spMk id="2" creationId="{7AA462D2-E8BD-C2C1-E91F-D15365E6226C}"/>
          </ac:spMkLst>
        </pc:spChg>
        <pc:spChg chg="del">
          <ac:chgData name="Pamela Connelly" userId="45fe4908-b786-42f7-8e37-6d30c9b7373d" providerId="ADAL" clId="{D2D0271B-5304-49D1-98C6-822458B00DE2}" dt="2024-01-24T14:24:48.664" v="41" actId="26606"/>
          <ac:spMkLst>
            <pc:docMk/>
            <pc:sldMk cId="2816956009" sldId="654"/>
            <ac:spMk id="3" creationId="{25BB22F1-B0D2-3207-8DE3-B516BD354CC1}"/>
          </ac:spMkLst>
        </pc:spChg>
        <pc:spChg chg="del mod">
          <ac:chgData name="Pamela Connelly" userId="45fe4908-b786-42f7-8e37-6d30c9b7373d" providerId="ADAL" clId="{D2D0271B-5304-49D1-98C6-822458B00DE2}" dt="2024-01-24T14:24:51.205" v="42" actId="478"/>
          <ac:spMkLst>
            <pc:docMk/>
            <pc:sldMk cId="2816956009" sldId="654"/>
            <ac:spMk id="4" creationId="{E850577B-7DCB-663F-277A-51C44D474D63}"/>
          </ac:spMkLst>
        </pc:spChg>
        <pc:spChg chg="mod">
          <ac:chgData name="Pamela Connelly" userId="45fe4908-b786-42f7-8e37-6d30c9b7373d" providerId="ADAL" clId="{D2D0271B-5304-49D1-98C6-822458B00DE2}" dt="2024-01-24T14:32:10.519" v="126" actId="1076"/>
          <ac:spMkLst>
            <pc:docMk/>
            <pc:sldMk cId="2816956009" sldId="654"/>
            <ac:spMk id="5" creationId="{8BC3BFD6-9628-66C1-4CA1-D5686AC811F0}"/>
          </ac:spMkLst>
        </pc:spChg>
        <pc:spChg chg="add mod">
          <ac:chgData name="Pamela Connelly" userId="45fe4908-b786-42f7-8e37-6d30c9b7373d" providerId="ADAL" clId="{D2D0271B-5304-49D1-98C6-822458B00DE2}" dt="2024-01-24T14:32:13.196" v="127" actId="120"/>
          <ac:spMkLst>
            <pc:docMk/>
            <pc:sldMk cId="2816956009" sldId="654"/>
            <ac:spMk id="10" creationId="{4A869F3C-1E31-4067-B62D-31B4AD63872E}"/>
          </ac:spMkLst>
        </pc:spChg>
        <pc:spChg chg="add mod ord">
          <ac:chgData name="Pamela Connelly" userId="45fe4908-b786-42f7-8e37-6d30c9b7373d" providerId="ADAL" clId="{D2D0271B-5304-49D1-98C6-822458B00DE2}" dt="2024-01-24T14:33:23.674" v="194" actId="20577"/>
          <ac:spMkLst>
            <pc:docMk/>
            <pc:sldMk cId="2816956009" sldId="654"/>
            <ac:spMk id="12" creationId="{F0390F18-7CB9-0D54-D203-6623CC637AFC}"/>
          </ac:spMkLst>
        </pc:spChg>
        <pc:spChg chg="add del mod">
          <ac:chgData name="Pamela Connelly" userId="45fe4908-b786-42f7-8e37-6d30c9b7373d" providerId="ADAL" clId="{D2D0271B-5304-49D1-98C6-822458B00DE2}" dt="2024-01-24T14:29:50.869" v="88" actId="26606"/>
          <ac:spMkLst>
            <pc:docMk/>
            <pc:sldMk cId="2816956009" sldId="654"/>
            <ac:spMk id="18" creationId="{FB549DA1-496D-D530-6FDD-58E39DA190AD}"/>
          </ac:spMkLst>
        </pc:spChg>
        <pc:spChg chg="add del mod">
          <ac:chgData name="Pamela Connelly" userId="45fe4908-b786-42f7-8e37-6d30c9b7373d" providerId="ADAL" clId="{D2D0271B-5304-49D1-98C6-822458B00DE2}" dt="2024-01-24T14:29:50.869" v="88" actId="26606"/>
          <ac:spMkLst>
            <pc:docMk/>
            <pc:sldMk cId="2816956009" sldId="654"/>
            <ac:spMk id="20" creationId="{DC76F7C0-AFE5-2461-2D40-46FC1C6B2C99}"/>
          </ac:spMkLst>
        </pc:spChg>
        <pc:spChg chg="add del mod">
          <ac:chgData name="Pamela Connelly" userId="45fe4908-b786-42f7-8e37-6d30c9b7373d" providerId="ADAL" clId="{D2D0271B-5304-49D1-98C6-822458B00DE2}" dt="2024-01-24T14:29:50.869" v="88" actId="26606"/>
          <ac:spMkLst>
            <pc:docMk/>
            <pc:sldMk cId="2816956009" sldId="654"/>
            <ac:spMk id="22" creationId="{0191D95C-AFE0-BADE-79F3-EF9F3429A8B4}"/>
          </ac:spMkLst>
        </pc:spChg>
        <pc:spChg chg="add del mod">
          <ac:chgData name="Pamela Connelly" userId="45fe4908-b786-42f7-8e37-6d30c9b7373d" providerId="ADAL" clId="{D2D0271B-5304-49D1-98C6-822458B00DE2}" dt="2024-01-24T14:29:50.869" v="88" actId="26606"/>
          <ac:spMkLst>
            <pc:docMk/>
            <pc:sldMk cId="2816956009" sldId="654"/>
            <ac:spMk id="24" creationId="{DEDA7BFC-FCD2-AF2D-2445-50B85866C495}"/>
          </ac:spMkLst>
        </pc:spChg>
        <pc:spChg chg="add del mod">
          <ac:chgData name="Pamela Connelly" userId="45fe4908-b786-42f7-8e37-6d30c9b7373d" providerId="ADAL" clId="{D2D0271B-5304-49D1-98C6-822458B00DE2}" dt="2024-01-24T14:29:50.869" v="88" actId="26606"/>
          <ac:spMkLst>
            <pc:docMk/>
            <pc:sldMk cId="2816956009" sldId="654"/>
            <ac:spMk id="26" creationId="{10707586-1154-6E9D-67CC-58805A2B78CA}"/>
          </ac:spMkLst>
        </pc:spChg>
        <pc:spChg chg="add del mod">
          <ac:chgData name="Pamela Connelly" userId="45fe4908-b786-42f7-8e37-6d30c9b7373d" providerId="ADAL" clId="{D2D0271B-5304-49D1-98C6-822458B00DE2}" dt="2024-01-24T14:29:50.869" v="88" actId="26606"/>
          <ac:spMkLst>
            <pc:docMk/>
            <pc:sldMk cId="2816956009" sldId="654"/>
            <ac:spMk id="28" creationId="{12A88CCC-5BF1-4EA7-F536-FF0822C362B2}"/>
          </ac:spMkLst>
        </pc:spChg>
        <pc:spChg chg="add del mod">
          <ac:chgData name="Pamela Connelly" userId="45fe4908-b786-42f7-8e37-6d30c9b7373d" providerId="ADAL" clId="{D2D0271B-5304-49D1-98C6-822458B00DE2}" dt="2024-01-24T14:29:50.869" v="88" actId="26606"/>
          <ac:spMkLst>
            <pc:docMk/>
            <pc:sldMk cId="2816956009" sldId="654"/>
            <ac:spMk id="30" creationId="{94A8D346-21DA-3B2F-0630-5C48BEB36F42}"/>
          </ac:spMkLst>
        </pc:spChg>
        <pc:spChg chg="add del mod">
          <ac:chgData name="Pamela Connelly" userId="45fe4908-b786-42f7-8e37-6d30c9b7373d" providerId="ADAL" clId="{D2D0271B-5304-49D1-98C6-822458B00DE2}" dt="2024-01-24T14:29:50.869" v="88" actId="26606"/>
          <ac:spMkLst>
            <pc:docMk/>
            <pc:sldMk cId="2816956009" sldId="654"/>
            <ac:spMk id="32" creationId="{C84EDBA3-5D88-99A5-2E52-96F6ED8025CA}"/>
          </ac:spMkLst>
        </pc:spChg>
        <pc:spChg chg="add del mod">
          <ac:chgData name="Pamela Connelly" userId="45fe4908-b786-42f7-8e37-6d30c9b7373d" providerId="ADAL" clId="{D2D0271B-5304-49D1-98C6-822458B00DE2}" dt="2024-01-24T14:29:50.869" v="88" actId="26606"/>
          <ac:spMkLst>
            <pc:docMk/>
            <pc:sldMk cId="2816956009" sldId="654"/>
            <ac:spMk id="34" creationId="{6DABE19A-E2F0-38E6-6DDA-F501685B4C9E}"/>
          </ac:spMkLst>
        </pc:spChg>
        <pc:spChg chg="add del mod">
          <ac:chgData name="Pamela Connelly" userId="45fe4908-b786-42f7-8e37-6d30c9b7373d" providerId="ADAL" clId="{D2D0271B-5304-49D1-98C6-822458B00DE2}" dt="2024-01-24T14:29:50.869" v="88" actId="26606"/>
          <ac:spMkLst>
            <pc:docMk/>
            <pc:sldMk cId="2816956009" sldId="654"/>
            <ac:spMk id="36" creationId="{8369864C-9F5E-CF4D-935C-BD479C71EC57}"/>
          </ac:spMkLst>
        </pc:spChg>
        <pc:spChg chg="add del mod">
          <ac:chgData name="Pamela Connelly" userId="45fe4908-b786-42f7-8e37-6d30c9b7373d" providerId="ADAL" clId="{D2D0271B-5304-49D1-98C6-822458B00DE2}" dt="2024-01-24T14:29:50.869" v="88" actId="26606"/>
          <ac:spMkLst>
            <pc:docMk/>
            <pc:sldMk cId="2816956009" sldId="654"/>
            <ac:spMk id="38" creationId="{0C36FA91-D058-EF58-AE99-531E47EB4951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40" creationId="{0512E1E5-1FC4-EB68-9192-63E6F7FC28BF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41" creationId="{0A2FE865-C34D-14C7-C4CE-17F6BBEDCC5F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42" creationId="{9D09ECCC-321C-07B4-CFAA-D7980B706CA8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44" creationId="{342D572A-6435-35D6-EADE-22BA417DB839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45" creationId="{D9832DDC-B796-2E7B-AB6E-037E2CF4E223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46" creationId="{989AB613-0BF0-3AB4-5AA6-3DED82551ACC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47" creationId="{F0A6D4FD-30D5-0A7E-AAF2-D10D16EEA8A2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48" creationId="{5D9B53AF-CEA8-C198-C2FA-D1DA782F166F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49" creationId="{6258660C-DB79-2F77-F030-25B601EDF816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50" creationId="{0549EF29-2AD2-E141-EB01-5255C47B4A1E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51" creationId="{9D1AAB7A-A422-1417-329E-A734B788C89F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52" creationId="{BEFABD9D-387B-A15F-462C-397931357B78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53" creationId="{536529E6-B163-1DFC-621A-45C50409B1AA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54" creationId="{7E6A3D9A-7EEB-1EEB-B576-691B031A2324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55" creationId="{C1C68C93-38DC-2ED4-74B6-01B27BE064A9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56" creationId="{E889CD92-0D55-09F1-F871-9E186C8EF104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57" creationId="{414A773E-0F61-4357-4145-88C2C44A9C9A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58" creationId="{64447A09-D6E8-04F4-595F-D136D53D948D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59" creationId="{B4E41CA7-6E22-0959-7C1F-D274814F4954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60" creationId="{5965BCE8-A403-3A54-D070-82A414F8D677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61" creationId="{25A6E8AE-700B-7275-9696-911481BC2551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62" creationId="{661640C2-919E-963D-106C-06927699F4B0}"/>
          </ac:spMkLst>
        </pc:spChg>
        <pc:spChg chg="add del mod">
          <ac:chgData name="Pamela Connelly" userId="45fe4908-b786-42f7-8e37-6d30c9b7373d" providerId="ADAL" clId="{D2D0271B-5304-49D1-98C6-822458B00DE2}" dt="2024-01-24T14:29:55.884" v="90" actId="26606"/>
          <ac:spMkLst>
            <pc:docMk/>
            <pc:sldMk cId="2816956009" sldId="654"/>
            <ac:spMk id="63" creationId="{4E347071-1B63-94CD-D90E-295DDA5A7527}"/>
          </ac:spMkLst>
        </pc:spChg>
        <pc:spChg chg="add del mod">
          <ac:chgData name="Pamela Connelly" userId="45fe4908-b786-42f7-8e37-6d30c9b7373d" providerId="ADAL" clId="{D2D0271B-5304-49D1-98C6-822458B00DE2}" dt="2024-01-24T14:29:57.824" v="92" actId="26606"/>
          <ac:spMkLst>
            <pc:docMk/>
            <pc:sldMk cId="2816956009" sldId="654"/>
            <ac:spMk id="65" creationId="{FB549DA1-496D-D530-6FDD-58E39DA190AD}"/>
          </ac:spMkLst>
        </pc:spChg>
        <pc:spChg chg="add del mod">
          <ac:chgData name="Pamela Connelly" userId="45fe4908-b786-42f7-8e37-6d30c9b7373d" providerId="ADAL" clId="{D2D0271B-5304-49D1-98C6-822458B00DE2}" dt="2024-01-24T14:29:57.824" v="92" actId="26606"/>
          <ac:spMkLst>
            <pc:docMk/>
            <pc:sldMk cId="2816956009" sldId="654"/>
            <ac:spMk id="67" creationId="{DC76F7C0-AFE5-2461-2D40-46FC1C6B2C99}"/>
          </ac:spMkLst>
        </pc:spChg>
        <pc:spChg chg="add del mod">
          <ac:chgData name="Pamela Connelly" userId="45fe4908-b786-42f7-8e37-6d30c9b7373d" providerId="ADAL" clId="{D2D0271B-5304-49D1-98C6-822458B00DE2}" dt="2024-01-24T14:29:57.824" v="92" actId="26606"/>
          <ac:spMkLst>
            <pc:docMk/>
            <pc:sldMk cId="2816956009" sldId="654"/>
            <ac:spMk id="68" creationId="{0191D95C-AFE0-BADE-79F3-EF9F3429A8B4}"/>
          </ac:spMkLst>
        </pc:spChg>
        <pc:spChg chg="add del mod">
          <ac:chgData name="Pamela Connelly" userId="45fe4908-b786-42f7-8e37-6d30c9b7373d" providerId="ADAL" clId="{D2D0271B-5304-49D1-98C6-822458B00DE2}" dt="2024-01-24T14:29:57.824" v="92" actId="26606"/>
          <ac:spMkLst>
            <pc:docMk/>
            <pc:sldMk cId="2816956009" sldId="654"/>
            <ac:spMk id="69" creationId="{DEDA7BFC-FCD2-AF2D-2445-50B85866C495}"/>
          </ac:spMkLst>
        </pc:spChg>
        <pc:spChg chg="add del mod">
          <ac:chgData name="Pamela Connelly" userId="45fe4908-b786-42f7-8e37-6d30c9b7373d" providerId="ADAL" clId="{D2D0271B-5304-49D1-98C6-822458B00DE2}" dt="2024-01-24T14:29:57.824" v="92" actId="26606"/>
          <ac:spMkLst>
            <pc:docMk/>
            <pc:sldMk cId="2816956009" sldId="654"/>
            <ac:spMk id="70" creationId="{10707586-1154-6E9D-67CC-58805A2B78CA}"/>
          </ac:spMkLst>
        </pc:spChg>
        <pc:spChg chg="add del mod">
          <ac:chgData name="Pamela Connelly" userId="45fe4908-b786-42f7-8e37-6d30c9b7373d" providerId="ADAL" clId="{D2D0271B-5304-49D1-98C6-822458B00DE2}" dt="2024-01-24T14:29:57.824" v="92" actId="26606"/>
          <ac:spMkLst>
            <pc:docMk/>
            <pc:sldMk cId="2816956009" sldId="654"/>
            <ac:spMk id="71" creationId="{12A88CCC-5BF1-4EA7-F536-FF0822C362B2}"/>
          </ac:spMkLst>
        </pc:spChg>
        <pc:spChg chg="add del mod">
          <ac:chgData name="Pamela Connelly" userId="45fe4908-b786-42f7-8e37-6d30c9b7373d" providerId="ADAL" clId="{D2D0271B-5304-49D1-98C6-822458B00DE2}" dt="2024-01-24T14:29:57.824" v="92" actId="26606"/>
          <ac:spMkLst>
            <pc:docMk/>
            <pc:sldMk cId="2816956009" sldId="654"/>
            <ac:spMk id="72" creationId="{94A8D346-21DA-3B2F-0630-5C48BEB36F42}"/>
          </ac:spMkLst>
        </pc:spChg>
        <pc:spChg chg="add del mod">
          <ac:chgData name="Pamela Connelly" userId="45fe4908-b786-42f7-8e37-6d30c9b7373d" providerId="ADAL" clId="{D2D0271B-5304-49D1-98C6-822458B00DE2}" dt="2024-01-24T14:29:57.824" v="92" actId="26606"/>
          <ac:spMkLst>
            <pc:docMk/>
            <pc:sldMk cId="2816956009" sldId="654"/>
            <ac:spMk id="73" creationId="{C84EDBA3-5D88-99A5-2E52-96F6ED8025CA}"/>
          </ac:spMkLst>
        </pc:spChg>
        <pc:spChg chg="add del mod">
          <ac:chgData name="Pamela Connelly" userId="45fe4908-b786-42f7-8e37-6d30c9b7373d" providerId="ADAL" clId="{D2D0271B-5304-49D1-98C6-822458B00DE2}" dt="2024-01-24T14:29:57.824" v="92" actId="26606"/>
          <ac:spMkLst>
            <pc:docMk/>
            <pc:sldMk cId="2816956009" sldId="654"/>
            <ac:spMk id="74" creationId="{6DABE19A-E2F0-38E6-6DDA-F501685B4C9E}"/>
          </ac:spMkLst>
        </pc:spChg>
        <pc:spChg chg="add del mod">
          <ac:chgData name="Pamela Connelly" userId="45fe4908-b786-42f7-8e37-6d30c9b7373d" providerId="ADAL" clId="{D2D0271B-5304-49D1-98C6-822458B00DE2}" dt="2024-01-24T14:29:57.824" v="92" actId="26606"/>
          <ac:spMkLst>
            <pc:docMk/>
            <pc:sldMk cId="2816956009" sldId="654"/>
            <ac:spMk id="75" creationId="{8369864C-9F5E-CF4D-935C-BD479C71EC57}"/>
          </ac:spMkLst>
        </pc:spChg>
        <pc:spChg chg="add del mod">
          <ac:chgData name="Pamela Connelly" userId="45fe4908-b786-42f7-8e37-6d30c9b7373d" providerId="ADAL" clId="{D2D0271B-5304-49D1-98C6-822458B00DE2}" dt="2024-01-24T14:29:57.824" v="92" actId="26606"/>
          <ac:spMkLst>
            <pc:docMk/>
            <pc:sldMk cId="2816956009" sldId="654"/>
            <ac:spMk id="76" creationId="{0C36FA91-D058-EF58-AE99-531E47EB4951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78" creationId="{0A2FE865-C34D-14C7-C4CE-17F6BBEDCC5F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80" creationId="{D9832DDC-B796-2E7B-AB6E-037E2CF4E223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81" creationId="{F0A6D4FD-30D5-0A7E-AAF2-D10D16EEA8A2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82" creationId="{6258660C-DB79-2F77-F030-25B601EDF816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83" creationId="{9D1AAB7A-A422-1417-329E-A734B788C89F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84" creationId="{536529E6-B163-1DFC-621A-45C50409B1AA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85" creationId="{C1C68C93-38DC-2ED4-74B6-01B27BE064A9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86" creationId="{414A773E-0F61-4357-4145-88C2C44A9C9A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87" creationId="{B4E41CA7-6E22-0959-7C1F-D274814F4954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88" creationId="{25A6E8AE-700B-7275-9696-911481BC2551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89" creationId="{4E347071-1B63-94CD-D90E-295DDA5A7527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90" creationId="{0512E1E5-1FC4-EB68-9192-63E6F7FC28BF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91" creationId="{9D09ECCC-321C-07B4-CFAA-D7980B706CA8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92" creationId="{342D572A-6435-35D6-EADE-22BA417DB839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93" creationId="{989AB613-0BF0-3AB4-5AA6-3DED82551ACC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94" creationId="{5D9B53AF-CEA8-C198-C2FA-D1DA782F166F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95" creationId="{0549EF29-2AD2-E141-EB01-5255C47B4A1E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96" creationId="{BEFABD9D-387B-A15F-462C-397931357B78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97" creationId="{7E6A3D9A-7EEB-1EEB-B576-691B031A2324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98" creationId="{E889CD92-0D55-09F1-F871-9E186C8EF104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99" creationId="{64447A09-D6E8-04F4-595F-D136D53D948D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100" creationId="{5965BCE8-A403-3A54-D070-82A414F8D677}"/>
          </ac:spMkLst>
        </pc:spChg>
        <pc:spChg chg="add del mod">
          <ac:chgData name="Pamela Connelly" userId="45fe4908-b786-42f7-8e37-6d30c9b7373d" providerId="ADAL" clId="{D2D0271B-5304-49D1-98C6-822458B00DE2}" dt="2024-01-24T14:30:02.509" v="94" actId="26606"/>
          <ac:spMkLst>
            <pc:docMk/>
            <pc:sldMk cId="2816956009" sldId="654"/>
            <ac:spMk id="101" creationId="{661640C2-919E-963D-106C-06927699F4B0}"/>
          </ac:spMkLst>
        </pc:spChg>
        <pc:spChg chg="add del mod">
          <ac:chgData name="Pamela Connelly" userId="45fe4908-b786-42f7-8e37-6d30c9b7373d" providerId="ADAL" clId="{D2D0271B-5304-49D1-98C6-822458B00DE2}" dt="2024-01-24T14:32:07.475" v="125" actId="478"/>
          <ac:spMkLst>
            <pc:docMk/>
            <pc:sldMk cId="2816956009" sldId="654"/>
            <ac:spMk id="103" creationId="{FB549DA1-496D-D530-6FDD-58E39DA190AD}"/>
          </ac:spMkLst>
        </pc:spChg>
        <pc:spChg chg="add del mod">
          <ac:chgData name="Pamela Connelly" userId="45fe4908-b786-42f7-8e37-6d30c9b7373d" providerId="ADAL" clId="{D2D0271B-5304-49D1-98C6-822458B00DE2}" dt="2024-01-24T14:30:29.112" v="96" actId="21"/>
          <ac:spMkLst>
            <pc:docMk/>
            <pc:sldMk cId="2816956009" sldId="654"/>
            <ac:spMk id="105" creationId="{DC76F7C0-AFE5-2461-2D40-46FC1C6B2C99}"/>
          </ac:spMkLst>
        </pc:spChg>
        <pc:spChg chg="add del mod">
          <ac:chgData name="Pamela Connelly" userId="45fe4908-b786-42f7-8e37-6d30c9b7373d" providerId="ADAL" clId="{D2D0271B-5304-49D1-98C6-822458B00DE2}" dt="2024-01-24T14:31:39.722" v="124" actId="26606"/>
          <ac:spMkLst>
            <pc:docMk/>
            <pc:sldMk cId="2816956009" sldId="654"/>
            <ac:spMk id="106" creationId="{0191D95C-AFE0-BADE-79F3-EF9F3429A8B4}"/>
          </ac:spMkLst>
        </pc:spChg>
        <pc:spChg chg="add mod">
          <ac:chgData name="Pamela Connelly" userId="45fe4908-b786-42f7-8e37-6d30c9b7373d" providerId="ADAL" clId="{D2D0271B-5304-49D1-98C6-822458B00DE2}" dt="2024-01-24T14:31:39.722" v="124" actId="26606"/>
          <ac:spMkLst>
            <pc:docMk/>
            <pc:sldMk cId="2816956009" sldId="654"/>
            <ac:spMk id="107" creationId="{DEDA7BFC-FCD2-AF2D-2445-50B85866C495}"/>
          </ac:spMkLst>
        </pc:spChg>
        <pc:spChg chg="add del mod">
          <ac:chgData name="Pamela Connelly" userId="45fe4908-b786-42f7-8e37-6d30c9b7373d" providerId="ADAL" clId="{D2D0271B-5304-49D1-98C6-822458B00DE2}" dt="2024-01-24T14:31:39.722" v="124" actId="26606"/>
          <ac:spMkLst>
            <pc:docMk/>
            <pc:sldMk cId="2816956009" sldId="654"/>
            <ac:spMk id="108" creationId="{10707586-1154-6E9D-67CC-58805A2B78CA}"/>
          </ac:spMkLst>
        </pc:spChg>
        <pc:spChg chg="add del mod">
          <ac:chgData name="Pamela Connelly" userId="45fe4908-b786-42f7-8e37-6d30c9b7373d" providerId="ADAL" clId="{D2D0271B-5304-49D1-98C6-822458B00DE2}" dt="2024-01-24T14:31:39.722" v="124" actId="26606"/>
          <ac:spMkLst>
            <pc:docMk/>
            <pc:sldMk cId="2816956009" sldId="654"/>
            <ac:spMk id="109" creationId="{12A88CCC-5BF1-4EA7-F536-FF0822C362B2}"/>
          </ac:spMkLst>
        </pc:spChg>
        <pc:spChg chg="add del mod">
          <ac:chgData name="Pamela Connelly" userId="45fe4908-b786-42f7-8e37-6d30c9b7373d" providerId="ADAL" clId="{D2D0271B-5304-49D1-98C6-822458B00DE2}" dt="2024-01-24T14:31:39.722" v="124" actId="26606"/>
          <ac:spMkLst>
            <pc:docMk/>
            <pc:sldMk cId="2816956009" sldId="654"/>
            <ac:spMk id="110" creationId="{94A8D346-21DA-3B2F-0630-5C48BEB36F42}"/>
          </ac:spMkLst>
        </pc:spChg>
        <pc:spChg chg="add del mod">
          <ac:chgData name="Pamela Connelly" userId="45fe4908-b786-42f7-8e37-6d30c9b7373d" providerId="ADAL" clId="{D2D0271B-5304-49D1-98C6-822458B00DE2}" dt="2024-01-24T14:31:39.722" v="124" actId="26606"/>
          <ac:spMkLst>
            <pc:docMk/>
            <pc:sldMk cId="2816956009" sldId="654"/>
            <ac:spMk id="111" creationId="{C84EDBA3-5D88-99A5-2E52-96F6ED8025CA}"/>
          </ac:spMkLst>
        </pc:spChg>
        <pc:spChg chg="add del mod">
          <ac:chgData name="Pamela Connelly" userId="45fe4908-b786-42f7-8e37-6d30c9b7373d" providerId="ADAL" clId="{D2D0271B-5304-49D1-98C6-822458B00DE2}" dt="2024-01-24T14:31:39.722" v="124" actId="26606"/>
          <ac:spMkLst>
            <pc:docMk/>
            <pc:sldMk cId="2816956009" sldId="654"/>
            <ac:spMk id="112" creationId="{6DABE19A-E2F0-38E6-6DDA-F501685B4C9E}"/>
          </ac:spMkLst>
        </pc:spChg>
        <pc:spChg chg="add del mod">
          <ac:chgData name="Pamela Connelly" userId="45fe4908-b786-42f7-8e37-6d30c9b7373d" providerId="ADAL" clId="{D2D0271B-5304-49D1-98C6-822458B00DE2}" dt="2024-01-24T14:31:39.722" v="124" actId="26606"/>
          <ac:spMkLst>
            <pc:docMk/>
            <pc:sldMk cId="2816956009" sldId="654"/>
            <ac:spMk id="113" creationId="{8369864C-9F5E-CF4D-935C-BD479C71EC57}"/>
          </ac:spMkLst>
        </pc:spChg>
        <pc:spChg chg="add del mod">
          <ac:chgData name="Pamela Connelly" userId="45fe4908-b786-42f7-8e37-6d30c9b7373d" providerId="ADAL" clId="{D2D0271B-5304-49D1-98C6-822458B00DE2}" dt="2024-01-24T14:31:39.722" v="124" actId="26606"/>
          <ac:spMkLst>
            <pc:docMk/>
            <pc:sldMk cId="2816956009" sldId="654"/>
            <ac:spMk id="114" creationId="{0C36FA91-D058-EF58-AE99-531E47EB4951}"/>
          </ac:spMkLst>
        </pc:spChg>
        <pc:spChg chg="add mod">
          <ac:chgData name="Pamela Connelly" userId="45fe4908-b786-42f7-8e37-6d30c9b7373d" providerId="ADAL" clId="{D2D0271B-5304-49D1-98C6-822458B00DE2}" dt="2024-01-24T14:33:01.596" v="167" actId="14100"/>
          <ac:spMkLst>
            <pc:docMk/>
            <pc:sldMk cId="2816956009" sldId="654"/>
            <ac:spMk id="119" creationId="{A7B63E4C-0CC0-DED3-B0CE-36080213E0D4}"/>
          </ac:spMkLst>
        </pc:spChg>
        <pc:spChg chg="add mod">
          <ac:chgData name="Pamela Connelly" userId="45fe4908-b786-42f7-8e37-6d30c9b7373d" providerId="ADAL" clId="{D2D0271B-5304-49D1-98C6-822458B00DE2}" dt="2024-01-24T14:33:29.095" v="195" actId="14100"/>
          <ac:spMkLst>
            <pc:docMk/>
            <pc:sldMk cId="2816956009" sldId="654"/>
            <ac:spMk id="121" creationId="{F0D1D2A9-CD84-AE9E-BBAE-664C1C195DEA}"/>
          </ac:spMkLst>
        </pc:spChg>
        <pc:spChg chg="add mod">
          <ac:chgData name="Pamela Connelly" userId="45fe4908-b786-42f7-8e37-6d30c9b7373d" providerId="ADAL" clId="{D2D0271B-5304-49D1-98C6-822458B00DE2}" dt="2024-01-24T14:33:37.020" v="196" actId="1076"/>
          <ac:spMkLst>
            <pc:docMk/>
            <pc:sldMk cId="2816956009" sldId="654"/>
            <ac:spMk id="123" creationId="{74465654-AAB0-06AE-3BD0-5BF8DD1DAA17}"/>
          </ac:spMkLst>
        </pc:spChg>
        <pc:spChg chg="add mod">
          <ac:chgData name="Pamela Connelly" userId="45fe4908-b786-42f7-8e37-6d30c9b7373d" providerId="ADAL" clId="{D2D0271B-5304-49D1-98C6-822458B00DE2}" dt="2024-01-24T14:33:39.428" v="197" actId="14100"/>
          <ac:spMkLst>
            <pc:docMk/>
            <pc:sldMk cId="2816956009" sldId="654"/>
            <ac:spMk id="125" creationId="{6823FB3D-FE78-44A9-5296-C62C5340A936}"/>
          </ac:spMkLst>
        </pc:spChg>
        <pc:spChg chg="add mod">
          <ac:chgData name="Pamela Connelly" userId="45fe4908-b786-42f7-8e37-6d30c9b7373d" providerId="ADAL" clId="{D2D0271B-5304-49D1-98C6-822458B00DE2}" dt="2024-01-24T14:33:45.847" v="198" actId="1076"/>
          <ac:spMkLst>
            <pc:docMk/>
            <pc:sldMk cId="2816956009" sldId="654"/>
            <ac:spMk id="127" creationId="{47A50862-EEEA-DEE0-3C14-BD65555F4CAE}"/>
          </ac:spMkLst>
        </pc:spChg>
        <pc:spChg chg="add mod">
          <ac:chgData name="Pamela Connelly" userId="45fe4908-b786-42f7-8e37-6d30c9b7373d" providerId="ADAL" clId="{D2D0271B-5304-49D1-98C6-822458B00DE2}" dt="2024-01-24T14:31:39.722" v="124" actId="26606"/>
          <ac:spMkLst>
            <pc:docMk/>
            <pc:sldMk cId="2816956009" sldId="654"/>
            <ac:spMk id="129" creationId="{A1B51C02-044F-C768-5C5C-04F0DF0BA44A}"/>
          </ac:spMkLst>
        </pc:spChg>
        <pc:spChg chg="add mod">
          <ac:chgData name="Pamela Connelly" userId="45fe4908-b786-42f7-8e37-6d30c9b7373d" providerId="ADAL" clId="{D2D0271B-5304-49D1-98C6-822458B00DE2}" dt="2024-01-24T14:31:39.722" v="124" actId="26606"/>
          <ac:spMkLst>
            <pc:docMk/>
            <pc:sldMk cId="2816956009" sldId="654"/>
            <ac:spMk id="131" creationId="{CA828D2B-D8F1-C34C-ECAC-0CE62F24D96C}"/>
          </ac:spMkLst>
        </pc:spChg>
        <pc:spChg chg="add mod">
          <ac:chgData name="Pamela Connelly" userId="45fe4908-b786-42f7-8e37-6d30c9b7373d" providerId="ADAL" clId="{D2D0271B-5304-49D1-98C6-822458B00DE2}" dt="2024-01-24T14:31:39.722" v="124" actId="26606"/>
          <ac:spMkLst>
            <pc:docMk/>
            <pc:sldMk cId="2816956009" sldId="654"/>
            <ac:spMk id="133" creationId="{6589A09B-484F-CD3D-BB69-8FE20895DE4D}"/>
          </ac:spMkLst>
        </pc:spChg>
        <pc:spChg chg="add mod">
          <ac:chgData name="Pamela Connelly" userId="45fe4908-b786-42f7-8e37-6d30c9b7373d" providerId="ADAL" clId="{D2D0271B-5304-49D1-98C6-822458B00DE2}" dt="2024-01-24T14:31:39.722" v="124" actId="26606"/>
          <ac:spMkLst>
            <pc:docMk/>
            <pc:sldMk cId="2816956009" sldId="654"/>
            <ac:spMk id="135" creationId="{C7C0BF0B-002A-803D-9C50-C9C8014D5B96}"/>
          </ac:spMkLst>
        </pc:spChg>
        <pc:spChg chg="add mod">
          <ac:chgData name="Pamela Connelly" userId="45fe4908-b786-42f7-8e37-6d30c9b7373d" providerId="ADAL" clId="{D2D0271B-5304-49D1-98C6-822458B00DE2}" dt="2024-01-24T14:31:39.722" v="124" actId="26606"/>
          <ac:spMkLst>
            <pc:docMk/>
            <pc:sldMk cId="2816956009" sldId="654"/>
            <ac:spMk id="137" creationId="{997BBD9A-9431-DC5E-FFED-939CB228C8D3}"/>
          </ac:spMkLst>
        </pc:spChg>
        <pc:spChg chg="add mod">
          <ac:chgData name="Pamela Connelly" userId="45fe4908-b786-42f7-8e37-6d30c9b7373d" providerId="ADAL" clId="{D2D0271B-5304-49D1-98C6-822458B00DE2}" dt="2024-01-24T14:31:39.722" v="124" actId="26606"/>
          <ac:spMkLst>
            <pc:docMk/>
            <pc:sldMk cId="2816956009" sldId="654"/>
            <ac:spMk id="139" creationId="{1AEEBBCC-1C41-FB94-A84C-E54DD3F70718}"/>
          </ac:spMkLst>
        </pc:spChg>
        <pc:spChg chg="add mod">
          <ac:chgData name="Pamela Connelly" userId="45fe4908-b786-42f7-8e37-6d30c9b7373d" providerId="ADAL" clId="{D2D0271B-5304-49D1-98C6-822458B00DE2}" dt="2024-01-24T14:31:39.722" v="124" actId="26606"/>
          <ac:spMkLst>
            <pc:docMk/>
            <pc:sldMk cId="2816956009" sldId="654"/>
            <ac:spMk id="141" creationId="{0890CD45-8B9E-0403-44B5-623377B2FE9F}"/>
          </ac:spMkLst>
        </pc:spChg>
        <pc:picChg chg="add del">
          <ac:chgData name="Pamela Connelly" userId="45fe4908-b786-42f7-8e37-6d30c9b7373d" providerId="ADAL" clId="{D2D0271B-5304-49D1-98C6-822458B00DE2}" dt="2024-01-24T14:29:50.869" v="88" actId="26606"/>
          <ac:picMkLst>
            <pc:docMk/>
            <pc:sldMk cId="2816956009" sldId="654"/>
            <ac:picMk id="14" creationId="{6F4ACA31-BE83-D626-158B-ECD2AC1B94B6}"/>
          </ac:picMkLst>
        </pc:picChg>
        <pc:picChg chg="add del">
          <ac:chgData name="Pamela Connelly" userId="45fe4908-b786-42f7-8e37-6d30c9b7373d" providerId="ADAL" clId="{D2D0271B-5304-49D1-98C6-822458B00DE2}" dt="2024-01-24T14:29:55.884" v="90" actId="26606"/>
          <ac:picMkLst>
            <pc:docMk/>
            <pc:sldMk cId="2816956009" sldId="654"/>
            <ac:picMk id="43" creationId="{9A3DEB85-6D57-1EA3-F079-74DFFF59C4BD}"/>
          </ac:picMkLst>
        </pc:picChg>
        <pc:picChg chg="add del">
          <ac:chgData name="Pamela Connelly" userId="45fe4908-b786-42f7-8e37-6d30c9b7373d" providerId="ADAL" clId="{D2D0271B-5304-49D1-98C6-822458B00DE2}" dt="2024-01-24T14:29:57.824" v="92" actId="26606"/>
          <ac:picMkLst>
            <pc:docMk/>
            <pc:sldMk cId="2816956009" sldId="654"/>
            <ac:picMk id="66" creationId="{6F4ACA31-BE83-D626-158B-ECD2AC1B94B6}"/>
          </ac:picMkLst>
        </pc:picChg>
        <pc:picChg chg="add del">
          <ac:chgData name="Pamela Connelly" userId="45fe4908-b786-42f7-8e37-6d30c9b7373d" providerId="ADAL" clId="{D2D0271B-5304-49D1-98C6-822458B00DE2}" dt="2024-01-24T14:30:02.509" v="94" actId="26606"/>
          <ac:picMkLst>
            <pc:docMk/>
            <pc:sldMk cId="2816956009" sldId="654"/>
            <ac:picMk id="79" creationId="{9A3DEB85-6D57-1EA3-F079-74DFFF59C4BD}"/>
          </ac:picMkLst>
        </pc:picChg>
        <pc:picChg chg="add mod">
          <ac:chgData name="Pamela Connelly" userId="45fe4908-b786-42f7-8e37-6d30c9b7373d" providerId="ADAL" clId="{D2D0271B-5304-49D1-98C6-822458B00DE2}" dt="2024-01-24T14:32:58.285" v="166" actId="1076"/>
          <ac:picMkLst>
            <pc:docMk/>
            <pc:sldMk cId="2816956009" sldId="654"/>
            <ac:picMk id="104" creationId="{6F4ACA31-BE83-D626-158B-ECD2AC1B94B6}"/>
          </ac:picMkLst>
        </pc:picChg>
      </pc:sldChg>
    </pc:docChg>
  </pc:docChgLst>
  <pc:docChgLst>
    <pc:chgData name="Gabriella Bond" userId="bd2126e2-26e7-4d8c-ad2c-b4ecead7dce0" providerId="ADAL" clId="{B25DB641-16ED-4C36-A13E-9FA3F8D0F6D2}"/>
    <pc:docChg chg="undo redo custSel addSld delSld modSld">
      <pc:chgData name="Gabriella Bond" userId="bd2126e2-26e7-4d8c-ad2c-b4ecead7dce0" providerId="ADAL" clId="{B25DB641-16ED-4C36-A13E-9FA3F8D0F6D2}" dt="2024-02-02T19:50:04.581" v="2385" actId="1076"/>
      <pc:docMkLst>
        <pc:docMk/>
      </pc:docMkLst>
      <pc:sldChg chg="addSp delSp modSp mod modClrScheme chgLayout">
        <pc:chgData name="Gabriella Bond" userId="bd2126e2-26e7-4d8c-ad2c-b4ecead7dce0" providerId="ADAL" clId="{B25DB641-16ED-4C36-A13E-9FA3F8D0F6D2}" dt="2024-02-02T19:50:04.581" v="2385" actId="1076"/>
        <pc:sldMkLst>
          <pc:docMk/>
          <pc:sldMk cId="2131568492" sldId="278"/>
        </pc:sldMkLst>
        <pc:spChg chg="mod">
          <ac:chgData name="Gabriella Bond" userId="bd2126e2-26e7-4d8c-ad2c-b4ecead7dce0" providerId="ADAL" clId="{B25DB641-16ED-4C36-A13E-9FA3F8D0F6D2}" dt="2024-01-24T19:44:19.357" v="390" actId="26606"/>
          <ac:spMkLst>
            <pc:docMk/>
            <pc:sldMk cId="2131568492" sldId="278"/>
            <ac:spMk id="3" creationId="{86C1060B-300F-3CE3-E5AA-D8E29791C960}"/>
          </ac:spMkLst>
        </pc:spChg>
        <pc:spChg chg="add del mod">
          <ac:chgData name="Gabriella Bond" userId="bd2126e2-26e7-4d8c-ad2c-b4ecead7dce0" providerId="ADAL" clId="{B25DB641-16ED-4C36-A13E-9FA3F8D0F6D2}" dt="2024-01-24T19:42:12.123" v="383"/>
          <ac:spMkLst>
            <pc:docMk/>
            <pc:sldMk cId="2131568492" sldId="278"/>
            <ac:spMk id="4" creationId="{B199394A-FB7E-C008-625D-88B74E8DF889}"/>
          </ac:spMkLst>
        </pc:spChg>
        <pc:spChg chg="add mod">
          <ac:chgData name="Gabriella Bond" userId="bd2126e2-26e7-4d8c-ad2c-b4ecead7dce0" providerId="ADAL" clId="{B25DB641-16ED-4C36-A13E-9FA3F8D0F6D2}" dt="2024-02-02T19:45:46.968" v="2339" actId="1076"/>
          <ac:spMkLst>
            <pc:docMk/>
            <pc:sldMk cId="2131568492" sldId="278"/>
            <ac:spMk id="8" creationId="{177F8230-70DE-F064-56D0-E1CF4E98DB71}"/>
          </ac:spMkLst>
        </pc:spChg>
        <pc:spChg chg="add mod">
          <ac:chgData name="Gabriella Bond" userId="bd2126e2-26e7-4d8c-ad2c-b4ecead7dce0" providerId="ADAL" clId="{B25DB641-16ED-4C36-A13E-9FA3F8D0F6D2}" dt="2024-02-02T19:50:04.581" v="2385" actId="1076"/>
          <ac:spMkLst>
            <pc:docMk/>
            <pc:sldMk cId="2131568492" sldId="278"/>
            <ac:spMk id="9" creationId="{71001217-8E79-DA53-667A-A45A0FE8E262}"/>
          </ac:spMkLst>
        </pc:spChg>
        <pc:spChg chg="add del mod">
          <ac:chgData name="Gabriella Bond" userId="bd2126e2-26e7-4d8c-ad2c-b4ecead7dce0" providerId="ADAL" clId="{B25DB641-16ED-4C36-A13E-9FA3F8D0F6D2}" dt="2024-01-24T19:44:16.707" v="388" actId="26606"/>
          <ac:spMkLst>
            <pc:docMk/>
            <pc:sldMk cId="2131568492" sldId="278"/>
            <ac:spMk id="12" creationId="{B5717CFE-F328-CF01-A0A9-8BBEE9EF274D}"/>
          </ac:spMkLst>
        </pc:spChg>
        <pc:spChg chg="add del mod">
          <ac:chgData name="Gabriella Bond" userId="bd2126e2-26e7-4d8c-ad2c-b4ecead7dce0" providerId="ADAL" clId="{B25DB641-16ED-4C36-A13E-9FA3F8D0F6D2}" dt="2024-01-24T19:44:16.707" v="388" actId="26606"/>
          <ac:spMkLst>
            <pc:docMk/>
            <pc:sldMk cId="2131568492" sldId="278"/>
            <ac:spMk id="14" creationId="{24BC979A-C063-B93C-AC8C-D1605711A3C4}"/>
          </ac:spMkLst>
        </pc:spChg>
        <pc:spChg chg="add del mod">
          <ac:chgData name="Gabriella Bond" userId="bd2126e2-26e7-4d8c-ad2c-b4ecead7dce0" providerId="ADAL" clId="{B25DB641-16ED-4C36-A13E-9FA3F8D0F6D2}" dt="2024-01-24T19:44:16.707" v="388" actId="26606"/>
          <ac:spMkLst>
            <pc:docMk/>
            <pc:sldMk cId="2131568492" sldId="278"/>
            <ac:spMk id="16" creationId="{071BD202-4B14-578D-8890-E5FACC9E6349}"/>
          </ac:spMkLst>
        </pc:spChg>
        <pc:spChg chg="add del mod">
          <ac:chgData name="Gabriella Bond" userId="bd2126e2-26e7-4d8c-ad2c-b4ecead7dce0" providerId="ADAL" clId="{B25DB641-16ED-4C36-A13E-9FA3F8D0F6D2}" dt="2024-01-24T19:44:19.357" v="390" actId="26606"/>
          <ac:spMkLst>
            <pc:docMk/>
            <pc:sldMk cId="2131568492" sldId="278"/>
            <ac:spMk id="18" creationId="{07158272-E09C-1745-F796-D79977A3E964}"/>
          </ac:spMkLst>
        </pc:spChg>
        <pc:spChg chg="add del mod">
          <ac:chgData name="Gabriella Bond" userId="bd2126e2-26e7-4d8c-ad2c-b4ecead7dce0" providerId="ADAL" clId="{B25DB641-16ED-4C36-A13E-9FA3F8D0F6D2}" dt="2024-01-24T19:44:19.357" v="390" actId="26606"/>
          <ac:spMkLst>
            <pc:docMk/>
            <pc:sldMk cId="2131568492" sldId="278"/>
            <ac:spMk id="19" creationId="{1DBEA734-4013-823B-ED50-790EABC483BC}"/>
          </ac:spMkLst>
        </pc:spChg>
        <pc:picChg chg="add mod modCrop">
          <ac:chgData name="Gabriella Bond" userId="bd2126e2-26e7-4d8c-ad2c-b4ecead7dce0" providerId="ADAL" clId="{B25DB641-16ED-4C36-A13E-9FA3F8D0F6D2}" dt="2024-02-02T19:49:40.973" v="2369" actId="1076"/>
          <ac:picMkLst>
            <pc:docMk/>
            <pc:sldMk cId="2131568492" sldId="278"/>
            <ac:picMk id="4" creationId="{091E7D99-7867-E5FB-588E-A5409154EFE6}"/>
          </ac:picMkLst>
        </pc:picChg>
        <pc:picChg chg="del mod">
          <ac:chgData name="Gabriella Bond" userId="bd2126e2-26e7-4d8c-ad2c-b4ecead7dce0" providerId="ADAL" clId="{B25DB641-16ED-4C36-A13E-9FA3F8D0F6D2}" dt="2024-01-24T19:41:55.226" v="377" actId="478"/>
          <ac:picMkLst>
            <pc:docMk/>
            <pc:sldMk cId="2131568492" sldId="278"/>
            <ac:picMk id="5" creationId="{7A985792-3DF1-114A-DAB6-8FB41403ACD7}"/>
          </ac:picMkLst>
        </pc:picChg>
        <pc:picChg chg="add mod modCrop">
          <ac:chgData name="Gabriella Bond" userId="bd2126e2-26e7-4d8c-ad2c-b4ecead7dce0" providerId="ADAL" clId="{B25DB641-16ED-4C36-A13E-9FA3F8D0F6D2}" dt="2024-02-02T19:45:37.525" v="2338" actId="1036"/>
          <ac:picMkLst>
            <pc:docMk/>
            <pc:sldMk cId="2131568492" sldId="278"/>
            <ac:picMk id="7" creationId="{EEC64553-B215-ECDB-02E5-B2E9BC9DA1DE}"/>
          </ac:picMkLst>
        </pc:picChg>
      </pc:sldChg>
      <pc:sldChg chg="modSp mod">
        <pc:chgData name="Gabriella Bond" userId="bd2126e2-26e7-4d8c-ad2c-b4ecead7dce0" providerId="ADAL" clId="{B25DB641-16ED-4C36-A13E-9FA3F8D0F6D2}" dt="2024-02-02T19:40:24.654" v="2275" actId="1076"/>
        <pc:sldMkLst>
          <pc:docMk/>
          <pc:sldMk cId="979622006" sldId="280"/>
        </pc:sldMkLst>
        <pc:spChg chg="mod">
          <ac:chgData name="Gabriella Bond" userId="bd2126e2-26e7-4d8c-ad2c-b4ecead7dce0" providerId="ADAL" clId="{B25DB641-16ED-4C36-A13E-9FA3F8D0F6D2}" dt="2024-02-02T19:40:24.654" v="2275" actId="1076"/>
          <ac:spMkLst>
            <pc:docMk/>
            <pc:sldMk cId="979622006" sldId="280"/>
            <ac:spMk id="2" creationId="{4A940BC6-9DA0-FB4D-8879-DC8B3958C07C}"/>
          </ac:spMkLst>
        </pc:spChg>
      </pc:sldChg>
      <pc:sldChg chg="modSp del mod">
        <pc:chgData name="Gabriella Bond" userId="bd2126e2-26e7-4d8c-ad2c-b4ecead7dce0" providerId="ADAL" clId="{B25DB641-16ED-4C36-A13E-9FA3F8D0F6D2}" dt="2024-02-02T19:38:52.879" v="2129" actId="47"/>
        <pc:sldMkLst>
          <pc:docMk/>
          <pc:sldMk cId="685681062" sldId="282"/>
        </pc:sldMkLst>
        <pc:picChg chg="mod modCrop">
          <ac:chgData name="Gabriella Bond" userId="bd2126e2-26e7-4d8c-ad2c-b4ecead7dce0" providerId="ADAL" clId="{B25DB641-16ED-4C36-A13E-9FA3F8D0F6D2}" dt="2024-02-02T19:29:34.929" v="2030" actId="1036"/>
          <ac:picMkLst>
            <pc:docMk/>
            <pc:sldMk cId="685681062" sldId="282"/>
            <ac:picMk id="6" creationId="{F5D0FDC5-50BC-7C8A-B080-7EFED2A9CC7A}"/>
          </ac:picMkLst>
        </pc:picChg>
      </pc:sldChg>
      <pc:sldChg chg="addSp delSp modSp mod">
        <pc:chgData name="Gabriella Bond" userId="bd2126e2-26e7-4d8c-ad2c-b4ecead7dce0" providerId="ADAL" clId="{B25DB641-16ED-4C36-A13E-9FA3F8D0F6D2}" dt="2024-02-02T19:16:28.009" v="1988" actId="404"/>
        <pc:sldMkLst>
          <pc:docMk/>
          <pc:sldMk cId="3500438907" sldId="284"/>
        </pc:sldMkLst>
        <pc:spChg chg="mod">
          <ac:chgData name="Gabriella Bond" userId="bd2126e2-26e7-4d8c-ad2c-b4ecead7dce0" providerId="ADAL" clId="{B25DB641-16ED-4C36-A13E-9FA3F8D0F6D2}" dt="2024-02-02T19:15:12.174" v="1976" actId="12"/>
          <ac:spMkLst>
            <pc:docMk/>
            <pc:sldMk cId="3500438907" sldId="284"/>
            <ac:spMk id="2" creationId="{A42470F2-9591-4153-04D3-C3CC05095300}"/>
          </ac:spMkLst>
        </pc:spChg>
        <pc:spChg chg="mod">
          <ac:chgData name="Gabriella Bond" userId="bd2126e2-26e7-4d8c-ad2c-b4ecead7dce0" providerId="ADAL" clId="{B25DB641-16ED-4C36-A13E-9FA3F8D0F6D2}" dt="2024-02-02T19:14:58.712" v="1972" actId="13822"/>
          <ac:spMkLst>
            <pc:docMk/>
            <pc:sldMk cId="3500438907" sldId="284"/>
            <ac:spMk id="24" creationId="{F96EA29D-EFC6-1507-6DDC-7F0BC0E166C9}"/>
          </ac:spMkLst>
        </pc:spChg>
        <pc:spChg chg="mod">
          <ac:chgData name="Gabriella Bond" userId="bd2126e2-26e7-4d8c-ad2c-b4ecead7dce0" providerId="ADAL" clId="{B25DB641-16ED-4C36-A13E-9FA3F8D0F6D2}" dt="2024-02-02T19:16:28.009" v="1988" actId="404"/>
          <ac:spMkLst>
            <pc:docMk/>
            <pc:sldMk cId="3500438907" sldId="284"/>
            <ac:spMk id="31" creationId="{1C881E09-1B4D-3869-65F7-B08E4A766363}"/>
          </ac:spMkLst>
        </pc:spChg>
        <pc:spChg chg="mod">
          <ac:chgData name="Gabriella Bond" userId="bd2126e2-26e7-4d8c-ad2c-b4ecead7dce0" providerId="ADAL" clId="{B25DB641-16ED-4C36-A13E-9FA3F8D0F6D2}" dt="2024-02-02T19:14:01.013" v="1969" actId="13822"/>
          <ac:spMkLst>
            <pc:docMk/>
            <pc:sldMk cId="3500438907" sldId="284"/>
            <ac:spMk id="52" creationId="{4D86C4A1-8049-1D09-8D96-C49839C34343}"/>
          </ac:spMkLst>
        </pc:spChg>
        <pc:spChg chg="mod">
          <ac:chgData name="Gabriella Bond" userId="bd2126e2-26e7-4d8c-ad2c-b4ecead7dce0" providerId="ADAL" clId="{B25DB641-16ED-4C36-A13E-9FA3F8D0F6D2}" dt="2024-02-02T19:14:58.712" v="1972" actId="13822"/>
          <ac:spMkLst>
            <pc:docMk/>
            <pc:sldMk cId="3500438907" sldId="284"/>
            <ac:spMk id="53" creationId="{F5D0487B-7803-C338-A378-F68F12C02487}"/>
          </ac:spMkLst>
        </pc:spChg>
        <pc:picChg chg="del">
          <ac:chgData name="Gabriella Bond" userId="bd2126e2-26e7-4d8c-ad2c-b4ecead7dce0" providerId="ADAL" clId="{B25DB641-16ED-4C36-A13E-9FA3F8D0F6D2}" dt="2024-02-02T18:06:21.454" v="950" actId="478"/>
          <ac:picMkLst>
            <pc:docMk/>
            <pc:sldMk cId="3500438907" sldId="284"/>
            <ac:picMk id="4" creationId="{34EB4377-F285-A9B8-84DC-DCA08A7D4E7E}"/>
          </ac:picMkLst>
        </pc:picChg>
        <pc:picChg chg="add mod modCrop">
          <ac:chgData name="Gabriella Bond" userId="bd2126e2-26e7-4d8c-ad2c-b4ecead7dce0" providerId="ADAL" clId="{B25DB641-16ED-4C36-A13E-9FA3F8D0F6D2}" dt="2024-02-02T18:10:51.688" v="1002" actId="1076"/>
          <ac:picMkLst>
            <pc:docMk/>
            <pc:sldMk cId="3500438907" sldId="284"/>
            <ac:picMk id="5" creationId="{8974FDB0-420E-1D99-84CF-087616406261}"/>
          </ac:picMkLst>
        </pc:picChg>
      </pc:sldChg>
      <pc:sldChg chg="addSp delSp modSp mod">
        <pc:chgData name="Gabriella Bond" userId="bd2126e2-26e7-4d8c-ad2c-b4ecead7dce0" providerId="ADAL" clId="{B25DB641-16ED-4C36-A13E-9FA3F8D0F6D2}" dt="2024-02-02T18:44:41.503" v="1488"/>
        <pc:sldMkLst>
          <pc:docMk/>
          <pc:sldMk cId="1138222901" sldId="610"/>
        </pc:sldMkLst>
        <pc:spChg chg="mod">
          <ac:chgData name="Gabriella Bond" userId="bd2126e2-26e7-4d8c-ad2c-b4ecead7dce0" providerId="ADAL" clId="{B25DB641-16ED-4C36-A13E-9FA3F8D0F6D2}" dt="2024-01-24T19:16:16.941" v="244" actId="114"/>
          <ac:spMkLst>
            <pc:docMk/>
            <pc:sldMk cId="1138222901" sldId="610"/>
            <ac:spMk id="2" creationId="{00000000-0000-0000-0000-000000000000}"/>
          </ac:spMkLst>
        </pc:spChg>
        <pc:spChg chg="mod">
          <ac:chgData name="Gabriella Bond" userId="bd2126e2-26e7-4d8c-ad2c-b4ecead7dce0" providerId="ADAL" clId="{B25DB641-16ED-4C36-A13E-9FA3F8D0F6D2}" dt="2024-02-02T18:44:01.213" v="1467" actId="1035"/>
          <ac:spMkLst>
            <pc:docMk/>
            <pc:sldMk cId="1138222901" sldId="610"/>
            <ac:spMk id="3" creationId="{00000000-0000-0000-0000-000000000000}"/>
          </ac:spMkLst>
        </pc:spChg>
        <pc:spChg chg="mod">
          <ac:chgData name="Gabriella Bond" userId="bd2126e2-26e7-4d8c-ad2c-b4ecead7dce0" providerId="ADAL" clId="{B25DB641-16ED-4C36-A13E-9FA3F8D0F6D2}" dt="2024-02-02T18:42:44.324" v="1435" actId="207"/>
          <ac:spMkLst>
            <pc:docMk/>
            <pc:sldMk cId="1138222901" sldId="610"/>
            <ac:spMk id="12" creationId="{00000000-0000-0000-0000-000000000000}"/>
          </ac:spMkLst>
        </pc:spChg>
        <pc:spChg chg="add mod">
          <ac:chgData name="Gabriella Bond" userId="bd2126e2-26e7-4d8c-ad2c-b4ecead7dce0" providerId="ADAL" clId="{B25DB641-16ED-4C36-A13E-9FA3F8D0F6D2}" dt="2024-02-02T18:43:24.864" v="1453" actId="1035"/>
          <ac:spMkLst>
            <pc:docMk/>
            <pc:sldMk cId="1138222901" sldId="610"/>
            <ac:spMk id="15" creationId="{44E26EAF-333B-F12A-21BD-C321837B4537}"/>
          </ac:spMkLst>
        </pc:spChg>
        <pc:spChg chg="add del mod">
          <ac:chgData name="Gabriella Bond" userId="bd2126e2-26e7-4d8c-ad2c-b4ecead7dce0" providerId="ADAL" clId="{B25DB641-16ED-4C36-A13E-9FA3F8D0F6D2}" dt="2024-02-02T18:29:03.287" v="1204" actId="115"/>
          <ac:spMkLst>
            <pc:docMk/>
            <pc:sldMk cId="1138222901" sldId="610"/>
            <ac:spMk id="22" creationId="{00000000-0000-0000-0000-000000000000}"/>
          </ac:spMkLst>
        </pc:spChg>
        <pc:spChg chg="mod">
          <ac:chgData name="Gabriella Bond" userId="bd2126e2-26e7-4d8c-ad2c-b4ecead7dce0" providerId="ADAL" clId="{B25DB641-16ED-4C36-A13E-9FA3F8D0F6D2}" dt="2024-02-02T18:28:29.223" v="1201" actId="1076"/>
          <ac:spMkLst>
            <pc:docMk/>
            <pc:sldMk cId="1138222901" sldId="610"/>
            <ac:spMk id="33" creationId="{00000000-0000-0000-0000-000000000000}"/>
          </ac:spMkLst>
        </pc:spChg>
        <pc:spChg chg="mod">
          <ac:chgData name="Gabriella Bond" userId="bd2126e2-26e7-4d8c-ad2c-b4ecead7dce0" providerId="ADAL" clId="{B25DB641-16ED-4C36-A13E-9FA3F8D0F6D2}" dt="2024-02-02T18:27:59.910" v="1198" actId="2711"/>
          <ac:spMkLst>
            <pc:docMk/>
            <pc:sldMk cId="1138222901" sldId="610"/>
            <ac:spMk id="38" creationId="{00000000-0000-0000-0000-000000000000}"/>
          </ac:spMkLst>
        </pc:spChg>
        <pc:spChg chg="mod">
          <ac:chgData name="Gabriella Bond" userId="bd2126e2-26e7-4d8c-ad2c-b4ecead7dce0" providerId="ADAL" clId="{B25DB641-16ED-4C36-A13E-9FA3F8D0F6D2}" dt="2024-02-02T18:30:57.677" v="1277" actId="208"/>
          <ac:spMkLst>
            <pc:docMk/>
            <pc:sldMk cId="1138222901" sldId="610"/>
            <ac:spMk id="42" creationId="{00000000-0000-0000-0000-000000000000}"/>
          </ac:spMkLst>
        </pc:spChg>
        <pc:spChg chg="mod">
          <ac:chgData name="Gabriella Bond" userId="bd2126e2-26e7-4d8c-ad2c-b4ecead7dce0" providerId="ADAL" clId="{B25DB641-16ED-4C36-A13E-9FA3F8D0F6D2}" dt="2024-02-02T18:32:03.930" v="1282"/>
          <ac:spMkLst>
            <pc:docMk/>
            <pc:sldMk cId="1138222901" sldId="610"/>
            <ac:spMk id="43" creationId="{00000000-0000-0000-0000-000000000000}"/>
          </ac:spMkLst>
        </pc:spChg>
        <pc:spChg chg="mod">
          <ac:chgData name="Gabriella Bond" userId="bd2126e2-26e7-4d8c-ad2c-b4ecead7dce0" providerId="ADAL" clId="{B25DB641-16ED-4C36-A13E-9FA3F8D0F6D2}" dt="2024-02-02T18:42:21.283" v="1433" actId="113"/>
          <ac:spMkLst>
            <pc:docMk/>
            <pc:sldMk cId="1138222901" sldId="610"/>
            <ac:spMk id="44" creationId="{00000000-0000-0000-0000-000000000000}"/>
          </ac:spMkLst>
        </pc:spChg>
        <pc:spChg chg="mod">
          <ac:chgData name="Gabriella Bond" userId="bd2126e2-26e7-4d8c-ad2c-b4ecead7dce0" providerId="ADAL" clId="{B25DB641-16ED-4C36-A13E-9FA3F8D0F6D2}" dt="2024-02-02T18:40:21.305" v="1418" actId="14100"/>
          <ac:spMkLst>
            <pc:docMk/>
            <pc:sldMk cId="1138222901" sldId="610"/>
            <ac:spMk id="45" creationId="{00000000-0000-0000-0000-000000000000}"/>
          </ac:spMkLst>
        </pc:spChg>
        <pc:spChg chg="mod">
          <ac:chgData name="Gabriella Bond" userId="bd2126e2-26e7-4d8c-ad2c-b4ecead7dce0" providerId="ADAL" clId="{B25DB641-16ED-4C36-A13E-9FA3F8D0F6D2}" dt="2024-02-02T18:39:35.101" v="1410" actId="1036"/>
          <ac:spMkLst>
            <pc:docMk/>
            <pc:sldMk cId="1138222901" sldId="610"/>
            <ac:spMk id="46" creationId="{00000000-0000-0000-0000-000000000000}"/>
          </ac:spMkLst>
        </pc:spChg>
        <pc:spChg chg="mod">
          <ac:chgData name="Gabriella Bond" userId="bd2126e2-26e7-4d8c-ad2c-b4ecead7dce0" providerId="ADAL" clId="{B25DB641-16ED-4C36-A13E-9FA3F8D0F6D2}" dt="2024-02-02T18:30:57.677" v="1277" actId="208"/>
          <ac:spMkLst>
            <pc:docMk/>
            <pc:sldMk cId="1138222901" sldId="610"/>
            <ac:spMk id="47" creationId="{00000000-0000-0000-0000-000000000000}"/>
          </ac:spMkLst>
        </pc:spChg>
        <pc:spChg chg="mod">
          <ac:chgData name="Gabriella Bond" userId="bd2126e2-26e7-4d8c-ad2c-b4ecead7dce0" providerId="ADAL" clId="{B25DB641-16ED-4C36-A13E-9FA3F8D0F6D2}" dt="2024-02-02T18:30:57.677" v="1277" actId="208"/>
          <ac:spMkLst>
            <pc:docMk/>
            <pc:sldMk cId="1138222901" sldId="610"/>
            <ac:spMk id="48" creationId="{00000000-0000-0000-0000-000000000000}"/>
          </ac:spMkLst>
        </pc:spChg>
        <pc:spChg chg="add del mod">
          <ac:chgData name="Gabriella Bond" userId="bd2126e2-26e7-4d8c-ad2c-b4ecead7dce0" providerId="ADAL" clId="{B25DB641-16ED-4C36-A13E-9FA3F8D0F6D2}" dt="2024-02-02T18:34:08.909" v="1340" actId="478"/>
          <ac:spMkLst>
            <pc:docMk/>
            <pc:sldMk cId="1138222901" sldId="610"/>
            <ac:spMk id="49" creationId="{00000000-0000-0000-0000-000000000000}"/>
          </ac:spMkLst>
        </pc:spChg>
        <pc:spChg chg="mod">
          <ac:chgData name="Gabriella Bond" userId="bd2126e2-26e7-4d8c-ad2c-b4ecead7dce0" providerId="ADAL" clId="{B25DB641-16ED-4C36-A13E-9FA3F8D0F6D2}" dt="2024-02-02T18:26:23.828" v="1154" actId="2711"/>
          <ac:spMkLst>
            <pc:docMk/>
            <pc:sldMk cId="1138222901" sldId="610"/>
            <ac:spMk id="63" creationId="{43E8DBD9-AF6E-C848-B661-3B4D98026541}"/>
          </ac:spMkLst>
        </pc:spChg>
        <pc:spChg chg="mod">
          <ac:chgData name="Gabriella Bond" userId="bd2126e2-26e7-4d8c-ad2c-b4ecead7dce0" providerId="ADAL" clId="{B25DB641-16ED-4C36-A13E-9FA3F8D0F6D2}" dt="2024-02-02T18:29:26.439" v="1224" actId="1038"/>
          <ac:spMkLst>
            <pc:docMk/>
            <pc:sldMk cId="1138222901" sldId="610"/>
            <ac:spMk id="65" creationId="{CCC7C323-4104-5549-9342-691B4CE35734}"/>
          </ac:spMkLst>
        </pc:spChg>
        <pc:spChg chg="mod">
          <ac:chgData name="Gabriella Bond" userId="bd2126e2-26e7-4d8c-ad2c-b4ecead7dce0" providerId="ADAL" clId="{B25DB641-16ED-4C36-A13E-9FA3F8D0F6D2}" dt="2024-02-02T18:30:38.874" v="1275" actId="1037"/>
          <ac:spMkLst>
            <pc:docMk/>
            <pc:sldMk cId="1138222901" sldId="610"/>
            <ac:spMk id="66" creationId="{ECC58683-2924-1943-9EB1-4FFB980498B1}"/>
          </ac:spMkLst>
        </pc:spChg>
        <pc:spChg chg="mod">
          <ac:chgData name="Gabriella Bond" userId="bd2126e2-26e7-4d8c-ad2c-b4ecead7dce0" providerId="ADAL" clId="{B25DB641-16ED-4C36-A13E-9FA3F8D0F6D2}" dt="2024-02-02T18:27:20.586" v="1163" actId="403"/>
          <ac:spMkLst>
            <pc:docMk/>
            <pc:sldMk cId="1138222901" sldId="610"/>
            <ac:spMk id="91" creationId="{00000000-0000-0000-0000-000000000000}"/>
          </ac:spMkLst>
        </pc:spChg>
        <pc:spChg chg="mod">
          <ac:chgData name="Gabriella Bond" userId="bd2126e2-26e7-4d8c-ad2c-b4ecead7dce0" providerId="ADAL" clId="{B25DB641-16ED-4C36-A13E-9FA3F8D0F6D2}" dt="2024-02-02T18:43:09.424" v="1438" actId="404"/>
          <ac:spMkLst>
            <pc:docMk/>
            <pc:sldMk cId="1138222901" sldId="610"/>
            <ac:spMk id="93" creationId="{00000000-0000-0000-0000-000000000000}"/>
          </ac:spMkLst>
        </pc:spChg>
        <pc:spChg chg="mod">
          <ac:chgData name="Gabriella Bond" userId="bd2126e2-26e7-4d8c-ad2c-b4ecead7dce0" providerId="ADAL" clId="{B25DB641-16ED-4C36-A13E-9FA3F8D0F6D2}" dt="2024-02-02T18:24:57.243" v="1100" actId="207"/>
          <ac:spMkLst>
            <pc:docMk/>
            <pc:sldMk cId="1138222901" sldId="610"/>
            <ac:spMk id="98" creationId="{00000000-0000-0000-0000-000000000000}"/>
          </ac:spMkLst>
        </pc:spChg>
        <pc:spChg chg="mod">
          <ac:chgData name="Gabriella Bond" userId="bd2126e2-26e7-4d8c-ad2c-b4ecead7dce0" providerId="ADAL" clId="{B25DB641-16ED-4C36-A13E-9FA3F8D0F6D2}" dt="2024-02-02T18:24:50.823" v="1099" actId="207"/>
          <ac:spMkLst>
            <pc:docMk/>
            <pc:sldMk cId="1138222901" sldId="610"/>
            <ac:spMk id="99" creationId="{00000000-0000-0000-0000-000000000000}"/>
          </ac:spMkLst>
        </pc:spChg>
        <pc:spChg chg="mod">
          <ac:chgData name="Gabriella Bond" userId="bd2126e2-26e7-4d8c-ad2c-b4ecead7dce0" providerId="ADAL" clId="{B25DB641-16ED-4C36-A13E-9FA3F8D0F6D2}" dt="2024-02-02T18:27:16.769" v="1162" actId="403"/>
          <ac:spMkLst>
            <pc:docMk/>
            <pc:sldMk cId="1138222901" sldId="610"/>
            <ac:spMk id="101" creationId="{00000000-0000-0000-0000-000000000000}"/>
          </ac:spMkLst>
        </pc:spChg>
        <pc:grpChg chg="add mod">
          <ac:chgData name="Gabriella Bond" userId="bd2126e2-26e7-4d8c-ad2c-b4ecead7dce0" providerId="ADAL" clId="{B25DB641-16ED-4C36-A13E-9FA3F8D0F6D2}" dt="2024-02-02T18:40:45.702" v="1420" actId="164"/>
          <ac:grpSpMkLst>
            <pc:docMk/>
            <pc:sldMk cId="1138222901" sldId="610"/>
            <ac:grpSpMk id="16" creationId="{3635383B-36DB-A6EE-0D56-B4AE46428DB4}"/>
          </ac:grpSpMkLst>
        </pc:grpChg>
        <pc:grpChg chg="mod">
          <ac:chgData name="Gabriella Bond" userId="bd2126e2-26e7-4d8c-ad2c-b4ecead7dce0" providerId="ADAL" clId="{B25DB641-16ED-4C36-A13E-9FA3F8D0F6D2}" dt="2024-02-02T18:40:45.702" v="1420" actId="164"/>
          <ac:grpSpMkLst>
            <pc:docMk/>
            <pc:sldMk cId="1138222901" sldId="610"/>
            <ac:grpSpMk id="41" creationId="{00000000-0000-0000-0000-000000000000}"/>
          </ac:grpSpMkLst>
        </pc:grpChg>
        <pc:picChg chg="del">
          <ac:chgData name="Gabriella Bond" userId="bd2126e2-26e7-4d8c-ad2c-b4ecead7dce0" providerId="ADAL" clId="{B25DB641-16ED-4C36-A13E-9FA3F8D0F6D2}" dt="2024-02-02T18:29:31.817" v="1225" actId="478"/>
          <ac:picMkLst>
            <pc:docMk/>
            <pc:sldMk cId="1138222901" sldId="610"/>
            <ac:picMk id="5" creationId="{00000000-0000-0000-0000-000000000000}"/>
          </ac:picMkLst>
        </pc:picChg>
        <pc:picChg chg="mod">
          <ac:chgData name="Gabriella Bond" userId="bd2126e2-26e7-4d8c-ad2c-b4ecead7dce0" providerId="ADAL" clId="{B25DB641-16ED-4C36-A13E-9FA3F8D0F6D2}" dt="2024-02-02T18:44:41.503" v="1488"/>
          <ac:picMkLst>
            <pc:docMk/>
            <pc:sldMk cId="1138222901" sldId="610"/>
            <ac:picMk id="6" creationId="{00000000-0000-0000-0000-000000000000}"/>
          </ac:picMkLst>
        </pc:picChg>
        <pc:picChg chg="del">
          <ac:chgData name="Gabriella Bond" userId="bd2126e2-26e7-4d8c-ad2c-b4ecead7dce0" providerId="ADAL" clId="{B25DB641-16ED-4C36-A13E-9FA3F8D0F6D2}" dt="2024-02-02T18:29:34.125" v="1226" actId="478"/>
          <ac:picMkLst>
            <pc:docMk/>
            <pc:sldMk cId="1138222901" sldId="610"/>
            <ac:picMk id="7" creationId="{00000000-0000-0000-0000-000000000000}"/>
          </ac:picMkLst>
        </pc:picChg>
        <pc:picChg chg="mod">
          <ac:chgData name="Gabriella Bond" userId="bd2126e2-26e7-4d8c-ad2c-b4ecead7dce0" providerId="ADAL" clId="{B25DB641-16ED-4C36-A13E-9FA3F8D0F6D2}" dt="2024-02-02T18:42:39.154" v="1434" actId="2085"/>
          <ac:picMkLst>
            <pc:docMk/>
            <pc:sldMk cId="1138222901" sldId="610"/>
            <ac:picMk id="11" creationId="{00000000-0000-0000-0000-000000000000}"/>
          </ac:picMkLst>
        </pc:picChg>
        <pc:cxnChg chg="mod">
          <ac:chgData name="Gabriella Bond" userId="bd2126e2-26e7-4d8c-ad2c-b4ecead7dce0" providerId="ADAL" clId="{B25DB641-16ED-4C36-A13E-9FA3F8D0F6D2}" dt="2024-02-02T18:29:09.932" v="1205" actId="208"/>
          <ac:cxnSpMkLst>
            <pc:docMk/>
            <pc:sldMk cId="1138222901" sldId="610"/>
            <ac:cxnSpMk id="21" creationId="{00000000-0000-0000-0000-000000000000}"/>
          </ac:cxnSpMkLst>
        </pc:cxnChg>
        <pc:cxnChg chg="mod">
          <ac:chgData name="Gabriella Bond" userId="bd2126e2-26e7-4d8c-ad2c-b4ecead7dce0" providerId="ADAL" clId="{B25DB641-16ED-4C36-A13E-9FA3F8D0F6D2}" dt="2024-02-02T18:29:13.405" v="1206" actId="208"/>
          <ac:cxnSpMkLst>
            <pc:docMk/>
            <pc:sldMk cId="1138222901" sldId="610"/>
            <ac:cxnSpMk id="73" creationId="{00000000-0000-0000-0000-000000000000}"/>
          </ac:cxnSpMkLst>
        </pc:cxnChg>
        <pc:cxnChg chg="mod">
          <ac:chgData name="Gabriella Bond" userId="bd2126e2-26e7-4d8c-ad2c-b4ecead7dce0" providerId="ADAL" clId="{B25DB641-16ED-4C36-A13E-9FA3F8D0F6D2}" dt="2024-02-02T18:30:38.212" v="1274" actId="1038"/>
          <ac:cxnSpMkLst>
            <pc:docMk/>
            <pc:sldMk cId="1138222901" sldId="610"/>
            <ac:cxnSpMk id="74" creationId="{00000000-0000-0000-0000-000000000000}"/>
          </ac:cxnSpMkLst>
        </pc:cxnChg>
      </pc:sldChg>
      <pc:sldChg chg="addSp delSp modSp mod">
        <pc:chgData name="Gabriella Bond" userId="bd2126e2-26e7-4d8c-ad2c-b4ecead7dce0" providerId="ADAL" clId="{B25DB641-16ED-4C36-A13E-9FA3F8D0F6D2}" dt="2024-02-02T18:56:36.893" v="1706" actId="1076"/>
        <pc:sldMkLst>
          <pc:docMk/>
          <pc:sldMk cId="708813719" sldId="625"/>
        </pc:sldMkLst>
        <pc:spChg chg="mod">
          <ac:chgData name="Gabriella Bond" userId="bd2126e2-26e7-4d8c-ad2c-b4ecead7dce0" providerId="ADAL" clId="{B25DB641-16ED-4C36-A13E-9FA3F8D0F6D2}" dt="2024-02-02T18:55:28.164" v="1694" actId="122"/>
          <ac:spMkLst>
            <pc:docMk/>
            <pc:sldMk cId="708813719" sldId="625"/>
            <ac:spMk id="3" creationId="{00000000-0000-0000-0000-000000000000}"/>
          </ac:spMkLst>
        </pc:spChg>
        <pc:graphicFrameChg chg="mod modGraphic">
          <ac:chgData name="Gabriella Bond" userId="bd2126e2-26e7-4d8c-ad2c-b4ecead7dce0" providerId="ADAL" clId="{B25DB641-16ED-4C36-A13E-9FA3F8D0F6D2}" dt="2024-02-02T18:56:32.287" v="1705" actId="14100"/>
          <ac:graphicFrameMkLst>
            <pc:docMk/>
            <pc:sldMk cId="708813719" sldId="625"/>
            <ac:graphicFrameMk id="5" creationId="{00000000-0000-0000-0000-000000000000}"/>
          </ac:graphicFrameMkLst>
        </pc:graphicFrameChg>
        <pc:picChg chg="del">
          <ac:chgData name="Gabriella Bond" userId="bd2126e2-26e7-4d8c-ad2c-b4ecead7dce0" providerId="ADAL" clId="{B25DB641-16ED-4C36-A13E-9FA3F8D0F6D2}" dt="2024-02-02T18:49:51.767" v="1570" actId="478"/>
          <ac:picMkLst>
            <pc:docMk/>
            <pc:sldMk cId="708813719" sldId="625"/>
            <ac:picMk id="4" creationId="{00000000-0000-0000-0000-000000000000}"/>
          </ac:picMkLst>
        </pc:picChg>
        <pc:picChg chg="add mod modCrop">
          <ac:chgData name="Gabriella Bond" userId="bd2126e2-26e7-4d8c-ad2c-b4ecead7dce0" providerId="ADAL" clId="{B25DB641-16ED-4C36-A13E-9FA3F8D0F6D2}" dt="2024-02-02T18:56:36.893" v="1706" actId="1076"/>
          <ac:picMkLst>
            <pc:docMk/>
            <pc:sldMk cId="708813719" sldId="625"/>
            <ac:picMk id="7" creationId="{027AAB1D-52C1-81F6-9C7F-7EC21DE5ADE9}"/>
          </ac:picMkLst>
        </pc:picChg>
      </pc:sldChg>
      <pc:sldChg chg="addSp delSp modSp mod">
        <pc:chgData name="Gabriella Bond" userId="bd2126e2-26e7-4d8c-ad2c-b4ecead7dce0" providerId="ADAL" clId="{B25DB641-16ED-4C36-A13E-9FA3F8D0F6D2}" dt="2024-02-02T19:12:25.479" v="1966" actId="14861"/>
        <pc:sldMkLst>
          <pc:docMk/>
          <pc:sldMk cId="3890115503" sldId="632"/>
        </pc:sldMkLst>
        <pc:spChg chg="del mod">
          <ac:chgData name="Gabriella Bond" userId="bd2126e2-26e7-4d8c-ad2c-b4ecead7dce0" providerId="ADAL" clId="{B25DB641-16ED-4C36-A13E-9FA3F8D0F6D2}" dt="2024-02-02T19:08:56.215" v="1936" actId="478"/>
          <ac:spMkLst>
            <pc:docMk/>
            <pc:sldMk cId="3890115503" sldId="632"/>
            <ac:spMk id="2" creationId="{58A69EB3-B4D0-7538-8E6D-4482CDE0F018}"/>
          </ac:spMkLst>
        </pc:spChg>
        <pc:spChg chg="mod">
          <ac:chgData name="Gabriella Bond" userId="bd2126e2-26e7-4d8c-ad2c-b4ecead7dce0" providerId="ADAL" clId="{B25DB641-16ED-4C36-A13E-9FA3F8D0F6D2}" dt="2024-02-02T19:04:35.515" v="1852" actId="207"/>
          <ac:spMkLst>
            <pc:docMk/>
            <pc:sldMk cId="3890115503" sldId="632"/>
            <ac:spMk id="3" creationId="{00000000-0000-0000-0000-000000000000}"/>
          </ac:spMkLst>
        </pc:spChg>
        <pc:spChg chg="del mod">
          <ac:chgData name="Gabriella Bond" userId="bd2126e2-26e7-4d8c-ad2c-b4ecead7dce0" providerId="ADAL" clId="{B25DB641-16ED-4C36-A13E-9FA3F8D0F6D2}" dt="2024-02-02T19:09:07.573" v="1940" actId="478"/>
          <ac:spMkLst>
            <pc:docMk/>
            <pc:sldMk cId="3890115503" sldId="632"/>
            <ac:spMk id="5" creationId="{7DEF67AD-8785-3338-6D3D-31F5BAD7F374}"/>
          </ac:spMkLst>
        </pc:spChg>
        <pc:spChg chg="mod">
          <ac:chgData name="Gabriella Bond" userId="bd2126e2-26e7-4d8c-ad2c-b4ecead7dce0" providerId="ADAL" clId="{B25DB641-16ED-4C36-A13E-9FA3F8D0F6D2}" dt="2024-02-02T19:08:12.431" v="1930"/>
          <ac:spMkLst>
            <pc:docMk/>
            <pc:sldMk cId="3890115503" sldId="632"/>
            <ac:spMk id="8" creationId="{00000000-0000-0000-0000-000000000000}"/>
          </ac:spMkLst>
        </pc:spChg>
        <pc:spChg chg="mod">
          <ac:chgData name="Gabriella Bond" userId="bd2126e2-26e7-4d8c-ad2c-b4ecead7dce0" providerId="ADAL" clId="{B25DB641-16ED-4C36-A13E-9FA3F8D0F6D2}" dt="2024-02-02T19:08:12.431" v="1930"/>
          <ac:spMkLst>
            <pc:docMk/>
            <pc:sldMk cId="3890115503" sldId="632"/>
            <ac:spMk id="9" creationId="{00000000-0000-0000-0000-000000000000}"/>
          </ac:spMkLst>
        </pc:spChg>
        <pc:spChg chg="mod">
          <ac:chgData name="Gabriella Bond" userId="bd2126e2-26e7-4d8c-ad2c-b4ecead7dce0" providerId="ADAL" clId="{B25DB641-16ED-4C36-A13E-9FA3F8D0F6D2}" dt="2024-02-02T19:08:12.431" v="1930"/>
          <ac:spMkLst>
            <pc:docMk/>
            <pc:sldMk cId="3890115503" sldId="632"/>
            <ac:spMk id="10" creationId="{00000000-0000-0000-0000-000000000000}"/>
          </ac:spMkLst>
        </pc:spChg>
        <pc:spChg chg="mod">
          <ac:chgData name="Gabriella Bond" userId="bd2126e2-26e7-4d8c-ad2c-b4ecead7dce0" providerId="ADAL" clId="{B25DB641-16ED-4C36-A13E-9FA3F8D0F6D2}" dt="2024-02-02T19:09:19.364" v="1947" actId="13926"/>
          <ac:spMkLst>
            <pc:docMk/>
            <pc:sldMk cId="3890115503" sldId="632"/>
            <ac:spMk id="11" creationId="{00000000-0000-0000-0000-000000000000}"/>
          </ac:spMkLst>
        </pc:spChg>
        <pc:spChg chg="del mod">
          <ac:chgData name="Gabriella Bond" userId="bd2126e2-26e7-4d8c-ad2c-b4ecead7dce0" providerId="ADAL" clId="{B25DB641-16ED-4C36-A13E-9FA3F8D0F6D2}" dt="2024-02-02T19:09:08.452" v="1941" actId="478"/>
          <ac:spMkLst>
            <pc:docMk/>
            <pc:sldMk cId="3890115503" sldId="632"/>
            <ac:spMk id="12" creationId="{71D5F249-B3D1-59EF-952C-7EBBB5D50B36}"/>
          </ac:spMkLst>
        </pc:spChg>
        <pc:spChg chg="del mod">
          <ac:chgData name="Gabriella Bond" userId="bd2126e2-26e7-4d8c-ad2c-b4ecead7dce0" providerId="ADAL" clId="{B25DB641-16ED-4C36-A13E-9FA3F8D0F6D2}" dt="2024-02-02T19:09:09.458" v="1942" actId="478"/>
          <ac:spMkLst>
            <pc:docMk/>
            <pc:sldMk cId="3890115503" sldId="632"/>
            <ac:spMk id="13" creationId="{F5E523F9-9DEE-FC97-2C5C-56F0A79D6ACE}"/>
          </ac:spMkLst>
        </pc:spChg>
        <pc:spChg chg="del mod">
          <ac:chgData name="Gabriella Bond" userId="bd2126e2-26e7-4d8c-ad2c-b4ecead7dce0" providerId="ADAL" clId="{B25DB641-16ED-4C36-A13E-9FA3F8D0F6D2}" dt="2024-02-02T19:09:12.944" v="1945" actId="478"/>
          <ac:spMkLst>
            <pc:docMk/>
            <pc:sldMk cId="3890115503" sldId="632"/>
            <ac:spMk id="15" creationId="{6EB38B3C-90D0-CA05-F57E-6CF1E887504B}"/>
          </ac:spMkLst>
        </pc:spChg>
        <pc:spChg chg="del mod">
          <ac:chgData name="Gabriella Bond" userId="bd2126e2-26e7-4d8c-ad2c-b4ecead7dce0" providerId="ADAL" clId="{B25DB641-16ED-4C36-A13E-9FA3F8D0F6D2}" dt="2024-02-02T19:09:14.279" v="1946" actId="478"/>
          <ac:spMkLst>
            <pc:docMk/>
            <pc:sldMk cId="3890115503" sldId="632"/>
            <ac:spMk id="16" creationId="{82711B24-C324-0995-A95A-F6C37248EA01}"/>
          </ac:spMkLst>
        </pc:spChg>
        <pc:grpChg chg="add del mod">
          <ac:chgData name="Gabriella Bond" userId="bd2126e2-26e7-4d8c-ad2c-b4ecead7dce0" providerId="ADAL" clId="{B25DB641-16ED-4C36-A13E-9FA3F8D0F6D2}" dt="2024-02-02T19:10:36.243" v="1958" actId="1076"/>
          <ac:grpSpMkLst>
            <pc:docMk/>
            <pc:sldMk cId="3890115503" sldId="632"/>
            <ac:grpSpMk id="14" creationId="{00000000-0000-0000-0000-000000000000}"/>
          </ac:grpSpMkLst>
        </pc:grpChg>
        <pc:graphicFrameChg chg="mod modGraphic">
          <ac:chgData name="Gabriella Bond" userId="bd2126e2-26e7-4d8c-ad2c-b4ecead7dce0" providerId="ADAL" clId="{B25DB641-16ED-4C36-A13E-9FA3F8D0F6D2}" dt="2024-02-02T19:12:25.479" v="1966" actId="14861"/>
          <ac:graphicFrameMkLst>
            <pc:docMk/>
            <pc:sldMk cId="3890115503" sldId="632"/>
            <ac:graphicFrameMk id="7" creationId="{00000000-0000-0000-0000-000000000000}"/>
          </ac:graphicFrameMkLst>
        </pc:graphicFrameChg>
        <pc:picChg chg="del">
          <ac:chgData name="Gabriella Bond" userId="bd2126e2-26e7-4d8c-ad2c-b4ecead7dce0" providerId="ADAL" clId="{B25DB641-16ED-4C36-A13E-9FA3F8D0F6D2}" dt="2024-02-02T18:57:29.149" v="1710" actId="478"/>
          <ac:picMkLst>
            <pc:docMk/>
            <pc:sldMk cId="3890115503" sldId="632"/>
            <ac:picMk id="4" creationId="{00000000-0000-0000-0000-000000000000}"/>
          </ac:picMkLst>
        </pc:picChg>
        <pc:picChg chg="add mod">
          <ac:chgData name="Gabriella Bond" userId="bd2126e2-26e7-4d8c-ad2c-b4ecead7dce0" providerId="ADAL" clId="{B25DB641-16ED-4C36-A13E-9FA3F8D0F6D2}" dt="2024-02-02T18:57:34.020" v="1711"/>
          <ac:picMkLst>
            <pc:docMk/>
            <pc:sldMk cId="3890115503" sldId="632"/>
            <ac:picMk id="6" creationId="{DE54D260-D5BA-D983-C406-43766A9BC211}"/>
          </ac:picMkLst>
        </pc:picChg>
      </pc:sldChg>
      <pc:sldChg chg="addSp delSp modSp mod modClrScheme chgLayout">
        <pc:chgData name="Gabriella Bond" userId="bd2126e2-26e7-4d8c-ad2c-b4ecead7dce0" providerId="ADAL" clId="{B25DB641-16ED-4C36-A13E-9FA3F8D0F6D2}" dt="2024-02-02T18:22:22.672" v="1081" actId="207"/>
        <pc:sldMkLst>
          <pc:docMk/>
          <pc:sldMk cId="4176103888" sldId="648"/>
        </pc:sldMkLst>
        <pc:spChg chg="mod">
          <ac:chgData name="Gabriella Bond" userId="bd2126e2-26e7-4d8c-ad2c-b4ecead7dce0" providerId="ADAL" clId="{B25DB641-16ED-4C36-A13E-9FA3F8D0F6D2}" dt="2024-02-02T18:16:19.714" v="1031" actId="26606"/>
          <ac:spMkLst>
            <pc:docMk/>
            <pc:sldMk cId="4176103888" sldId="648"/>
            <ac:spMk id="11" creationId="{9C96795A-ADC6-A4A7-F3E0-255452915CBB}"/>
          </ac:spMkLst>
        </pc:spChg>
        <pc:spChg chg="add del mod">
          <ac:chgData name="Gabriella Bond" userId="bd2126e2-26e7-4d8c-ad2c-b4ecead7dce0" providerId="ADAL" clId="{B25DB641-16ED-4C36-A13E-9FA3F8D0F6D2}" dt="2024-02-02T18:16:19.714" v="1031" actId="26606"/>
          <ac:spMkLst>
            <pc:docMk/>
            <pc:sldMk cId="4176103888" sldId="648"/>
            <ac:spMk id="18" creationId="{E6D0AD56-E13F-1FF7-FCAF-3A659831FADF}"/>
          </ac:spMkLst>
        </pc:spChg>
        <pc:spChg chg="add del mod">
          <ac:chgData name="Gabriella Bond" userId="bd2126e2-26e7-4d8c-ad2c-b4ecead7dce0" providerId="ADAL" clId="{B25DB641-16ED-4C36-A13E-9FA3F8D0F6D2}" dt="2024-02-02T18:16:19.714" v="1031" actId="26606"/>
          <ac:spMkLst>
            <pc:docMk/>
            <pc:sldMk cId="4176103888" sldId="648"/>
            <ac:spMk id="20" creationId="{DEEC826C-3444-4A4F-B11D-768BE41952A7}"/>
          </ac:spMkLst>
        </pc:spChg>
        <pc:spChg chg="add del mod">
          <ac:chgData name="Gabriella Bond" userId="bd2126e2-26e7-4d8c-ad2c-b4ecead7dce0" providerId="ADAL" clId="{B25DB641-16ED-4C36-A13E-9FA3F8D0F6D2}" dt="2024-02-02T18:16:19.714" v="1031" actId="26606"/>
          <ac:spMkLst>
            <pc:docMk/>
            <pc:sldMk cId="4176103888" sldId="648"/>
            <ac:spMk id="22" creationId="{B9DAE0DF-C1BD-14AF-E5FD-E7B57B13628E}"/>
          </ac:spMkLst>
        </pc:spChg>
        <pc:graphicFrameChg chg="mod modGraphic">
          <ac:chgData name="Gabriella Bond" userId="bd2126e2-26e7-4d8c-ad2c-b4ecead7dce0" providerId="ADAL" clId="{B25DB641-16ED-4C36-A13E-9FA3F8D0F6D2}" dt="2024-02-02T18:22:22.672" v="1081" actId="207"/>
          <ac:graphicFrameMkLst>
            <pc:docMk/>
            <pc:sldMk cId="4176103888" sldId="648"/>
            <ac:graphicFrameMk id="13" creationId="{7E30CE8B-6418-E404-BC85-18D0072B481C}"/>
          </ac:graphicFrameMkLst>
        </pc:graphicFrameChg>
        <pc:picChg chg="mod">
          <ac:chgData name="Gabriella Bond" userId="bd2126e2-26e7-4d8c-ad2c-b4ecead7dce0" providerId="ADAL" clId="{B25DB641-16ED-4C36-A13E-9FA3F8D0F6D2}" dt="2024-02-02T18:16:19.714" v="1031" actId="26606"/>
          <ac:picMkLst>
            <pc:docMk/>
            <pc:sldMk cId="4176103888" sldId="648"/>
            <ac:picMk id="3" creationId="{1279F375-867E-FFDA-A747-B8BB49E72B57}"/>
          </ac:picMkLst>
        </pc:picChg>
        <pc:picChg chg="mod">
          <ac:chgData name="Gabriella Bond" userId="bd2126e2-26e7-4d8c-ad2c-b4ecead7dce0" providerId="ADAL" clId="{B25DB641-16ED-4C36-A13E-9FA3F8D0F6D2}" dt="2024-02-02T18:16:19.714" v="1031" actId="26606"/>
          <ac:picMkLst>
            <pc:docMk/>
            <pc:sldMk cId="4176103888" sldId="648"/>
            <ac:picMk id="5" creationId="{A2ADD75A-A644-A154-A3E3-CE9E57019224}"/>
          </ac:picMkLst>
        </pc:picChg>
        <pc:picChg chg="mod">
          <ac:chgData name="Gabriella Bond" userId="bd2126e2-26e7-4d8c-ad2c-b4ecead7dce0" providerId="ADAL" clId="{B25DB641-16ED-4C36-A13E-9FA3F8D0F6D2}" dt="2024-02-02T18:16:19.714" v="1031" actId="26606"/>
          <ac:picMkLst>
            <pc:docMk/>
            <pc:sldMk cId="4176103888" sldId="648"/>
            <ac:picMk id="6" creationId="{F82BFA77-6B36-2BDF-1F6E-E4992CD5A077}"/>
          </ac:picMkLst>
        </pc:picChg>
      </pc:sldChg>
      <pc:sldChg chg="modSp mod">
        <pc:chgData name="Gabriella Bond" userId="bd2126e2-26e7-4d8c-ad2c-b4ecead7dce0" providerId="ADAL" clId="{B25DB641-16ED-4C36-A13E-9FA3F8D0F6D2}" dt="2024-02-02T19:40:38.074" v="2276" actId="255"/>
        <pc:sldMkLst>
          <pc:docMk/>
          <pc:sldMk cId="471151416" sldId="649"/>
        </pc:sldMkLst>
        <pc:spChg chg="mod">
          <ac:chgData name="Gabriella Bond" userId="bd2126e2-26e7-4d8c-ad2c-b4ecead7dce0" providerId="ADAL" clId="{B25DB641-16ED-4C36-A13E-9FA3F8D0F6D2}" dt="2024-02-02T19:40:38.074" v="2276" actId="255"/>
          <ac:spMkLst>
            <pc:docMk/>
            <pc:sldMk cId="471151416" sldId="649"/>
            <ac:spMk id="2" creationId="{4A940BC6-9DA0-FB4D-8879-DC8B3958C07C}"/>
          </ac:spMkLst>
        </pc:spChg>
      </pc:sldChg>
      <pc:sldChg chg="addSp modSp mod">
        <pc:chgData name="Gabriella Bond" userId="bd2126e2-26e7-4d8c-ad2c-b4ecead7dce0" providerId="ADAL" clId="{B25DB641-16ED-4C36-A13E-9FA3F8D0F6D2}" dt="2024-02-02T19:43:26.410" v="2284" actId="113"/>
        <pc:sldMkLst>
          <pc:docMk/>
          <pc:sldMk cId="109981426" sldId="652"/>
        </pc:sldMkLst>
        <pc:spChg chg="mod">
          <ac:chgData name="Gabriella Bond" userId="bd2126e2-26e7-4d8c-ad2c-b4ecead7dce0" providerId="ADAL" clId="{B25DB641-16ED-4C36-A13E-9FA3F8D0F6D2}" dt="2024-02-02T19:25:20.947" v="2003" actId="13822"/>
          <ac:spMkLst>
            <pc:docMk/>
            <pc:sldMk cId="109981426" sldId="652"/>
            <ac:spMk id="5" creationId="{BBB0CD19-DC03-3016-DCDB-D1C7F373E7B0}"/>
          </ac:spMkLst>
        </pc:spChg>
        <pc:spChg chg="mod">
          <ac:chgData name="Gabriella Bond" userId="bd2126e2-26e7-4d8c-ad2c-b4ecead7dce0" providerId="ADAL" clId="{B25DB641-16ED-4C36-A13E-9FA3F8D0F6D2}" dt="2024-02-02T19:25:20.947" v="2003" actId="13822"/>
          <ac:spMkLst>
            <pc:docMk/>
            <pc:sldMk cId="109981426" sldId="652"/>
            <ac:spMk id="8" creationId="{7497F5F2-AE37-7579-3B74-227F726701AD}"/>
          </ac:spMkLst>
        </pc:spChg>
        <pc:spChg chg="mod">
          <ac:chgData name="Gabriella Bond" userId="bd2126e2-26e7-4d8c-ad2c-b4ecead7dce0" providerId="ADAL" clId="{B25DB641-16ED-4C36-A13E-9FA3F8D0F6D2}" dt="2024-01-24T19:18:47.363" v="365" actId="1038"/>
          <ac:spMkLst>
            <pc:docMk/>
            <pc:sldMk cId="109981426" sldId="652"/>
            <ac:spMk id="9" creationId="{1F6AC15A-9475-B88F-6C7B-742C393CD5C1}"/>
          </ac:spMkLst>
        </pc:spChg>
        <pc:spChg chg="mod">
          <ac:chgData name="Gabriella Bond" userId="bd2126e2-26e7-4d8c-ad2c-b4ecead7dce0" providerId="ADAL" clId="{B25DB641-16ED-4C36-A13E-9FA3F8D0F6D2}" dt="2024-02-02T19:43:26.410" v="2284" actId="113"/>
          <ac:spMkLst>
            <pc:docMk/>
            <pc:sldMk cId="109981426" sldId="652"/>
            <ac:spMk id="10" creationId="{78EB6848-1BEE-12E0-4D18-78819F102F8D}"/>
          </ac:spMkLst>
        </pc:spChg>
        <pc:spChg chg="mod">
          <ac:chgData name="Gabriella Bond" userId="bd2126e2-26e7-4d8c-ad2c-b4ecead7dce0" providerId="ADAL" clId="{B25DB641-16ED-4C36-A13E-9FA3F8D0F6D2}" dt="2024-02-02T19:25:43.670" v="2010" actId="1036"/>
          <ac:spMkLst>
            <pc:docMk/>
            <pc:sldMk cId="109981426" sldId="652"/>
            <ac:spMk id="17" creationId="{0BD32432-51BC-F62C-D2FB-0AB4AA9E657C}"/>
          </ac:spMkLst>
        </pc:spChg>
        <pc:grpChg chg="add mod">
          <ac:chgData name="Gabriella Bond" userId="bd2126e2-26e7-4d8c-ad2c-b4ecead7dce0" providerId="ADAL" clId="{B25DB641-16ED-4C36-A13E-9FA3F8D0F6D2}" dt="2024-01-24T18:44:31.405" v="89" actId="164"/>
          <ac:grpSpMkLst>
            <pc:docMk/>
            <pc:sldMk cId="109981426" sldId="652"/>
            <ac:grpSpMk id="2" creationId="{3812DFD8-3A4E-EC1C-D2F2-9C1C037AD062}"/>
          </ac:grpSpMkLst>
        </pc:grpChg>
        <pc:grpChg chg="add mod">
          <ac:chgData name="Gabriella Bond" userId="bd2126e2-26e7-4d8c-ad2c-b4ecead7dce0" providerId="ADAL" clId="{B25DB641-16ED-4C36-A13E-9FA3F8D0F6D2}" dt="2024-01-24T18:48:55.582" v="139" actId="1037"/>
          <ac:grpSpMkLst>
            <pc:docMk/>
            <pc:sldMk cId="109981426" sldId="652"/>
            <ac:grpSpMk id="3" creationId="{8E4BE0F6-780F-44BA-43DB-EDA4CF94E1C6}"/>
          </ac:grpSpMkLst>
        </pc:grpChg>
        <pc:graphicFrameChg chg="mod">
          <ac:chgData name="Gabriella Bond" userId="bd2126e2-26e7-4d8c-ad2c-b4ecead7dce0" providerId="ADAL" clId="{B25DB641-16ED-4C36-A13E-9FA3F8D0F6D2}" dt="2024-02-02T19:22:26.608" v="1993" actId="12269"/>
          <ac:graphicFrameMkLst>
            <pc:docMk/>
            <pc:sldMk cId="109981426" sldId="652"/>
            <ac:graphicFrameMk id="4" creationId="{60218CC6-FAAE-D526-99C3-E3212661DEEF}"/>
          </ac:graphicFrameMkLst>
        </pc:graphicFrameChg>
        <pc:cxnChg chg="mod">
          <ac:chgData name="Gabriella Bond" userId="bd2126e2-26e7-4d8c-ad2c-b4ecead7dce0" providerId="ADAL" clId="{B25DB641-16ED-4C36-A13E-9FA3F8D0F6D2}" dt="2024-02-02T19:25:20.947" v="2003" actId="13822"/>
          <ac:cxnSpMkLst>
            <pc:docMk/>
            <pc:sldMk cId="109981426" sldId="652"/>
            <ac:cxnSpMk id="7" creationId="{74FBC1D9-875E-E9F3-01D3-D6DC762D90AC}"/>
          </ac:cxnSpMkLst>
        </pc:cxnChg>
        <pc:cxnChg chg="mod">
          <ac:chgData name="Gabriella Bond" userId="bd2126e2-26e7-4d8c-ad2c-b4ecead7dce0" providerId="ADAL" clId="{B25DB641-16ED-4C36-A13E-9FA3F8D0F6D2}" dt="2024-02-02T19:25:20.947" v="2003" actId="13822"/>
          <ac:cxnSpMkLst>
            <pc:docMk/>
            <pc:sldMk cId="109981426" sldId="652"/>
            <ac:cxnSpMk id="14" creationId="{4A331532-F2F8-97EA-7D34-5240BF7D8272}"/>
          </ac:cxnSpMkLst>
        </pc:cxnChg>
        <pc:cxnChg chg="mod">
          <ac:chgData name="Gabriella Bond" userId="bd2126e2-26e7-4d8c-ad2c-b4ecead7dce0" providerId="ADAL" clId="{B25DB641-16ED-4C36-A13E-9FA3F8D0F6D2}" dt="2024-02-02T19:25:20.947" v="2003" actId="13822"/>
          <ac:cxnSpMkLst>
            <pc:docMk/>
            <pc:sldMk cId="109981426" sldId="652"/>
            <ac:cxnSpMk id="16" creationId="{CA2262E3-09E2-6036-C5AC-B26FD2FACAF9}"/>
          </ac:cxnSpMkLst>
        </pc:cxnChg>
        <pc:cxnChg chg="mod">
          <ac:chgData name="Gabriella Bond" userId="bd2126e2-26e7-4d8c-ad2c-b4ecead7dce0" providerId="ADAL" clId="{B25DB641-16ED-4C36-A13E-9FA3F8D0F6D2}" dt="2024-02-02T19:25:43.670" v="2010" actId="1036"/>
          <ac:cxnSpMkLst>
            <pc:docMk/>
            <pc:sldMk cId="109981426" sldId="652"/>
            <ac:cxnSpMk id="19" creationId="{2AFBF820-A35A-858B-FD7D-8E94E0DC8218}"/>
          </ac:cxnSpMkLst>
        </pc:cxnChg>
      </pc:sldChg>
      <pc:sldChg chg="modSp mod">
        <pc:chgData name="Gabriella Bond" userId="bd2126e2-26e7-4d8c-ad2c-b4ecead7dce0" providerId="ADAL" clId="{B25DB641-16ED-4C36-A13E-9FA3F8D0F6D2}" dt="2024-02-02T19:42:17.197" v="2280" actId="1076"/>
        <pc:sldMkLst>
          <pc:docMk/>
          <pc:sldMk cId="3870740659" sldId="653"/>
        </pc:sldMkLst>
        <pc:spChg chg="mod">
          <ac:chgData name="Gabriella Bond" userId="bd2126e2-26e7-4d8c-ad2c-b4ecead7dce0" providerId="ADAL" clId="{B25DB641-16ED-4C36-A13E-9FA3F8D0F6D2}" dt="2024-02-02T19:42:17.197" v="2280" actId="1076"/>
          <ac:spMkLst>
            <pc:docMk/>
            <pc:sldMk cId="3870740659" sldId="653"/>
            <ac:spMk id="2" creationId="{4A940BC6-9DA0-FB4D-8879-DC8B3958C07C}"/>
          </ac:spMkLst>
        </pc:spChg>
      </pc:sldChg>
      <pc:sldChg chg="modSp mod">
        <pc:chgData name="Gabriella Bond" userId="bd2126e2-26e7-4d8c-ad2c-b4ecead7dce0" providerId="ADAL" clId="{B25DB641-16ED-4C36-A13E-9FA3F8D0F6D2}" dt="2024-02-02T19:29:14.848" v="2022" actId="207"/>
        <pc:sldMkLst>
          <pc:docMk/>
          <pc:sldMk cId="1431451383" sldId="654"/>
        </pc:sldMkLst>
        <pc:spChg chg="mod">
          <ac:chgData name="Gabriella Bond" userId="bd2126e2-26e7-4d8c-ad2c-b4ecead7dce0" providerId="ADAL" clId="{B25DB641-16ED-4C36-A13E-9FA3F8D0F6D2}" dt="2024-02-02T19:27:31.128" v="2013" actId="122"/>
          <ac:spMkLst>
            <pc:docMk/>
            <pc:sldMk cId="1431451383" sldId="654"/>
            <ac:spMk id="17" creationId="{9FFAEDFD-F561-8C1E-C4A5-A59D29BA0A81}"/>
          </ac:spMkLst>
        </pc:spChg>
        <pc:graphicFrameChg chg="mod modGraphic">
          <ac:chgData name="Gabriella Bond" userId="bd2126e2-26e7-4d8c-ad2c-b4ecead7dce0" providerId="ADAL" clId="{B25DB641-16ED-4C36-A13E-9FA3F8D0F6D2}" dt="2024-02-02T19:29:14.848" v="2022" actId="207"/>
          <ac:graphicFrameMkLst>
            <pc:docMk/>
            <pc:sldMk cId="1431451383" sldId="654"/>
            <ac:graphicFrameMk id="14" creationId="{4C14D847-CA51-411D-9EB4-47C850EF174B}"/>
          </ac:graphicFrameMkLst>
        </pc:graphicFrameChg>
      </pc:sldChg>
      <pc:sldChg chg="addSp delSp modSp new mod modClrScheme chgLayout">
        <pc:chgData name="Gabriella Bond" userId="bd2126e2-26e7-4d8c-ad2c-b4ecead7dce0" providerId="ADAL" clId="{B25DB641-16ED-4C36-A13E-9FA3F8D0F6D2}" dt="2024-02-02T19:38:47.835" v="2128" actId="1440"/>
        <pc:sldMkLst>
          <pc:docMk/>
          <pc:sldMk cId="1347041164" sldId="655"/>
        </pc:sldMkLst>
        <pc:spChg chg="del mod ord">
          <ac:chgData name="Gabriella Bond" userId="bd2126e2-26e7-4d8c-ad2c-b4ecead7dce0" providerId="ADAL" clId="{B25DB641-16ED-4C36-A13E-9FA3F8D0F6D2}" dt="2024-02-02T19:30:14.706" v="2032" actId="700"/>
          <ac:spMkLst>
            <pc:docMk/>
            <pc:sldMk cId="1347041164" sldId="655"/>
            <ac:spMk id="2" creationId="{4F83B21B-A51B-FBEA-B414-B41F1DD30984}"/>
          </ac:spMkLst>
        </pc:spChg>
        <pc:spChg chg="del">
          <ac:chgData name="Gabriella Bond" userId="bd2126e2-26e7-4d8c-ad2c-b4ecead7dce0" providerId="ADAL" clId="{B25DB641-16ED-4C36-A13E-9FA3F8D0F6D2}" dt="2024-02-02T19:30:14.706" v="2032" actId="700"/>
          <ac:spMkLst>
            <pc:docMk/>
            <pc:sldMk cId="1347041164" sldId="655"/>
            <ac:spMk id="3" creationId="{06CCA4B2-3DA1-696A-33BD-1F427748366D}"/>
          </ac:spMkLst>
        </pc:spChg>
        <pc:spChg chg="del mod ord">
          <ac:chgData name="Gabriella Bond" userId="bd2126e2-26e7-4d8c-ad2c-b4ecead7dce0" providerId="ADAL" clId="{B25DB641-16ED-4C36-A13E-9FA3F8D0F6D2}" dt="2024-02-02T19:30:14.706" v="2032" actId="700"/>
          <ac:spMkLst>
            <pc:docMk/>
            <pc:sldMk cId="1347041164" sldId="655"/>
            <ac:spMk id="4" creationId="{027F1CD9-2A8D-7EFF-2C94-A1D0BB10B595}"/>
          </ac:spMkLst>
        </pc:spChg>
        <pc:spChg chg="del">
          <ac:chgData name="Gabriella Bond" userId="bd2126e2-26e7-4d8c-ad2c-b4ecead7dce0" providerId="ADAL" clId="{B25DB641-16ED-4C36-A13E-9FA3F8D0F6D2}" dt="2024-02-02T19:30:14.706" v="2032" actId="700"/>
          <ac:spMkLst>
            <pc:docMk/>
            <pc:sldMk cId="1347041164" sldId="655"/>
            <ac:spMk id="5" creationId="{A069DF98-82D1-0182-1C87-4A78C3A8A48E}"/>
          </ac:spMkLst>
        </pc:spChg>
        <pc:spChg chg="mod ord">
          <ac:chgData name="Gabriella Bond" userId="bd2126e2-26e7-4d8c-ad2c-b4ecead7dce0" providerId="ADAL" clId="{B25DB641-16ED-4C36-A13E-9FA3F8D0F6D2}" dt="2024-02-02T19:30:14.706" v="2032" actId="700"/>
          <ac:spMkLst>
            <pc:docMk/>
            <pc:sldMk cId="1347041164" sldId="655"/>
            <ac:spMk id="6" creationId="{3D7F69E1-40B1-816E-6697-F8350BB82BB7}"/>
          </ac:spMkLst>
        </pc:spChg>
        <pc:spChg chg="add mod ord">
          <ac:chgData name="Gabriella Bond" userId="bd2126e2-26e7-4d8c-ad2c-b4ecead7dce0" providerId="ADAL" clId="{B25DB641-16ED-4C36-A13E-9FA3F8D0F6D2}" dt="2024-02-02T19:38:03.392" v="2125" actId="1076"/>
          <ac:spMkLst>
            <pc:docMk/>
            <pc:sldMk cId="1347041164" sldId="655"/>
            <ac:spMk id="7" creationId="{37B50C86-AB27-F3B4-FFB6-B159518CDAA0}"/>
          </ac:spMkLst>
        </pc:spChg>
        <pc:spChg chg="add del mod ord">
          <ac:chgData name="Gabriella Bond" userId="bd2126e2-26e7-4d8c-ad2c-b4ecead7dce0" providerId="ADAL" clId="{B25DB641-16ED-4C36-A13E-9FA3F8D0F6D2}" dt="2024-02-02T19:37:53.445" v="2122" actId="478"/>
          <ac:spMkLst>
            <pc:docMk/>
            <pc:sldMk cId="1347041164" sldId="655"/>
            <ac:spMk id="8" creationId="{A1716CBC-D78E-F2B7-4374-63D9A8F1BE86}"/>
          </ac:spMkLst>
        </pc:spChg>
        <pc:picChg chg="add del mod">
          <ac:chgData name="Gabriella Bond" userId="bd2126e2-26e7-4d8c-ad2c-b4ecead7dce0" providerId="ADAL" clId="{B25DB641-16ED-4C36-A13E-9FA3F8D0F6D2}" dt="2024-02-02T19:35:29.042" v="2089" actId="478"/>
          <ac:picMkLst>
            <pc:docMk/>
            <pc:sldMk cId="1347041164" sldId="655"/>
            <ac:picMk id="9" creationId="{ED946077-BA5D-8A2D-E868-D8930E884A7E}"/>
          </ac:picMkLst>
        </pc:picChg>
        <pc:picChg chg="add mod modCrop">
          <ac:chgData name="Gabriella Bond" userId="bd2126e2-26e7-4d8c-ad2c-b4ecead7dce0" providerId="ADAL" clId="{B25DB641-16ED-4C36-A13E-9FA3F8D0F6D2}" dt="2024-02-02T19:38:47.835" v="2128" actId="1440"/>
          <ac:picMkLst>
            <pc:docMk/>
            <pc:sldMk cId="1347041164" sldId="655"/>
            <ac:picMk id="10" creationId="{48C12C8E-C896-23F6-CFB9-0758F1125F6F}"/>
          </ac:picMkLst>
        </pc:picChg>
        <pc:picChg chg="add del mod">
          <ac:chgData name="Gabriella Bond" userId="bd2126e2-26e7-4d8c-ad2c-b4ecead7dce0" providerId="ADAL" clId="{B25DB641-16ED-4C36-A13E-9FA3F8D0F6D2}" dt="2024-02-02T19:36:58.342" v="2107" actId="478"/>
          <ac:picMkLst>
            <pc:docMk/>
            <pc:sldMk cId="1347041164" sldId="655"/>
            <ac:picMk id="1026" creationId="{452551C8-B986-F967-062E-D0F9366BAE19}"/>
          </ac:picMkLst>
        </pc:picChg>
      </pc:sldChg>
      <pc:sldMasterChg chg="addSldLayout delSldLayout modSldLayout">
        <pc:chgData name="Gabriella Bond" userId="bd2126e2-26e7-4d8c-ad2c-b4ecead7dce0" providerId="ADAL" clId="{B25DB641-16ED-4C36-A13E-9FA3F8D0F6D2}" dt="2024-02-02T19:41:31.602" v="2278" actId="11236"/>
        <pc:sldMasterMkLst>
          <pc:docMk/>
          <pc:sldMasterMk cId="154833434" sldId="2147483650"/>
        </pc:sldMasterMkLst>
        <pc:sldLayoutChg chg="new del mod">
          <pc:chgData name="Gabriella Bond" userId="bd2126e2-26e7-4d8c-ad2c-b4ecead7dce0" providerId="ADAL" clId="{B25DB641-16ED-4C36-A13E-9FA3F8D0F6D2}" dt="2024-02-02T19:41:31.602" v="2278" actId="11236"/>
          <pc:sldLayoutMkLst>
            <pc:docMk/>
            <pc:sldMasterMk cId="154833434" sldId="2147483650"/>
            <pc:sldLayoutMk cId="3816255196" sldId="2147483678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hyperlink" Target="mailto:benefits@vabankers.org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sv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7.png"/><Relationship Id="rId5" Type="http://schemas.openxmlformats.org/officeDocument/2006/relationships/hyperlink" Target="mailto:benefits@vabankers.org" TargetMode="External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77CAF-6B13-430D-A72D-B5461470C70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3D8C9B5-ECF5-4851-A5A6-6D39483A97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Clinical data analytics and population health management through MMA, effective 2017</a:t>
          </a:r>
        </a:p>
      </dgm:t>
    </dgm:pt>
    <dgm:pt modelId="{A4E854F7-AA3D-4730-ABA7-F85907AC1FF5}" type="parTrans" cxnId="{81099307-2E8F-40C3-9F33-AEA314A2B42B}">
      <dgm:prSet/>
      <dgm:spPr/>
      <dgm:t>
        <a:bodyPr/>
        <a:lstStyle/>
        <a:p>
          <a:endParaRPr lang="en-US"/>
        </a:p>
      </dgm:t>
    </dgm:pt>
    <dgm:pt modelId="{FBBE1ACE-95F5-4B99-9E54-4B0D52149855}" type="sibTrans" cxnId="{81099307-2E8F-40C3-9F33-AEA314A2B42B}">
      <dgm:prSet/>
      <dgm:spPr/>
      <dgm:t>
        <a:bodyPr/>
        <a:lstStyle/>
        <a:p>
          <a:endParaRPr lang="en-US"/>
        </a:p>
      </dgm:t>
    </dgm:pt>
    <dgm:pt modelId="{3A0BDE13-13B9-480E-A01D-A076552DC6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Historical medical and pharmacy claims data repository</a:t>
          </a:r>
        </a:p>
      </dgm:t>
    </dgm:pt>
    <dgm:pt modelId="{3C5E80DE-5123-47F8-8D63-23646AD18A39}" type="parTrans" cxnId="{F72EA70A-9849-4CB1-8266-EC3A2EE6BE66}">
      <dgm:prSet/>
      <dgm:spPr/>
      <dgm:t>
        <a:bodyPr/>
        <a:lstStyle/>
        <a:p>
          <a:endParaRPr lang="en-US"/>
        </a:p>
      </dgm:t>
    </dgm:pt>
    <dgm:pt modelId="{4D50CD98-891F-4AD2-84E3-1C9C613C0543}" type="sibTrans" cxnId="{F72EA70A-9849-4CB1-8266-EC3A2EE6BE66}">
      <dgm:prSet/>
      <dgm:spPr/>
      <dgm:t>
        <a:bodyPr/>
        <a:lstStyle/>
        <a:p>
          <a:endParaRPr lang="en-US"/>
        </a:p>
      </dgm:t>
    </dgm:pt>
    <dgm:pt modelId="{7AE9C26C-D14C-401B-8C77-180694363B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Tracks health plan cost management strategies</a:t>
          </a:r>
        </a:p>
      </dgm:t>
    </dgm:pt>
    <dgm:pt modelId="{30C39574-B6A8-4903-8C3A-41B246645293}" type="parTrans" cxnId="{0629FAD7-B32A-4AAD-89A1-4D40627FEB79}">
      <dgm:prSet/>
      <dgm:spPr/>
      <dgm:t>
        <a:bodyPr/>
        <a:lstStyle/>
        <a:p>
          <a:endParaRPr lang="en-US"/>
        </a:p>
      </dgm:t>
    </dgm:pt>
    <dgm:pt modelId="{84FDDB8E-6174-4129-95DB-DC33C65C5FAC}" type="sibTrans" cxnId="{0629FAD7-B32A-4AAD-89A1-4D40627FEB79}">
      <dgm:prSet/>
      <dgm:spPr/>
      <dgm:t>
        <a:bodyPr/>
        <a:lstStyle/>
        <a:p>
          <a:endParaRPr lang="en-US"/>
        </a:p>
      </dgm:t>
    </dgm:pt>
    <dgm:pt modelId="{FEF4D616-4B7D-45BB-8CEF-A2C5045267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Partner with vendors to improve member engagement strategies</a:t>
          </a:r>
        </a:p>
      </dgm:t>
    </dgm:pt>
    <dgm:pt modelId="{89DB6AD5-4A3C-408C-B0A2-F27D5B146239}" type="parTrans" cxnId="{F32FE1D8-58E8-4A4F-8D3E-5D066E3A2BE1}">
      <dgm:prSet/>
      <dgm:spPr/>
      <dgm:t>
        <a:bodyPr/>
        <a:lstStyle/>
        <a:p>
          <a:endParaRPr lang="en-US"/>
        </a:p>
      </dgm:t>
    </dgm:pt>
    <dgm:pt modelId="{3191D5DE-F344-4D27-ABE5-089FB9EC9766}" type="sibTrans" cxnId="{F32FE1D8-58E8-4A4F-8D3E-5D066E3A2BE1}">
      <dgm:prSet/>
      <dgm:spPr/>
      <dgm:t>
        <a:bodyPr/>
        <a:lstStyle/>
        <a:p>
          <a:endParaRPr lang="en-US"/>
        </a:p>
      </dgm:t>
    </dgm:pt>
    <dgm:pt modelId="{C82A0CA8-1194-4993-8A2E-3773E25CFE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Mine data for recommendations specific to our population’s health claims cost drivers</a:t>
          </a:r>
        </a:p>
      </dgm:t>
    </dgm:pt>
    <dgm:pt modelId="{9BF5CC0D-324A-46AB-945D-13E8161F612A}" type="parTrans" cxnId="{EDAC2477-5898-4964-BBB6-C59976952868}">
      <dgm:prSet/>
      <dgm:spPr/>
      <dgm:t>
        <a:bodyPr/>
        <a:lstStyle/>
        <a:p>
          <a:endParaRPr lang="en-US"/>
        </a:p>
      </dgm:t>
    </dgm:pt>
    <dgm:pt modelId="{17931DFD-77BB-4D7A-8FBE-665326D6A45B}" type="sibTrans" cxnId="{EDAC2477-5898-4964-BBB6-C59976952868}">
      <dgm:prSet/>
      <dgm:spPr/>
      <dgm:t>
        <a:bodyPr/>
        <a:lstStyle/>
        <a:p>
          <a:endParaRPr lang="en-US"/>
        </a:p>
      </dgm:t>
    </dgm:pt>
    <dgm:pt modelId="{6C12FA77-28BB-49C1-9B83-510C5EC5F92C}">
      <dgm:prSet custT="1"/>
      <dgm:spPr>
        <a:effectLst/>
      </dgm:spPr>
      <dgm:t>
        <a:bodyPr/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Allows independent review of vendor reporting and performance standards and guarantees</a:t>
          </a:r>
        </a:p>
      </dgm:t>
    </dgm:pt>
    <dgm:pt modelId="{93FCFFC1-4FDA-460E-ADBE-EFCEAB4AE3B5}" type="parTrans" cxnId="{7C9EE5EF-5328-4FD0-A90D-015BA604F2D3}">
      <dgm:prSet/>
      <dgm:spPr/>
      <dgm:t>
        <a:bodyPr/>
        <a:lstStyle/>
        <a:p>
          <a:endParaRPr lang="en-US"/>
        </a:p>
      </dgm:t>
    </dgm:pt>
    <dgm:pt modelId="{B283DF8E-F6BD-46D9-BD5B-695078E57947}" type="sibTrans" cxnId="{7C9EE5EF-5328-4FD0-A90D-015BA604F2D3}">
      <dgm:prSet/>
      <dgm:spPr/>
      <dgm:t>
        <a:bodyPr/>
        <a:lstStyle/>
        <a:p>
          <a:endParaRPr lang="en-US"/>
        </a:p>
      </dgm:t>
    </dgm:pt>
    <dgm:pt modelId="{6A3F9CE8-B880-4C6D-A877-BA5CDE67299B}" type="pres">
      <dgm:prSet presAssocID="{45B77CAF-6B13-430D-A72D-B5461470C70D}" presName="root" presStyleCnt="0">
        <dgm:presLayoutVars>
          <dgm:dir/>
          <dgm:resizeHandles val="exact"/>
        </dgm:presLayoutVars>
      </dgm:prSet>
      <dgm:spPr/>
    </dgm:pt>
    <dgm:pt modelId="{24F00799-672D-467B-8EDE-A6F338AECFE1}" type="pres">
      <dgm:prSet presAssocID="{B3D8C9B5-ECF5-4851-A5A6-6D39483A97D5}" presName="compNode" presStyleCnt="0"/>
      <dgm:spPr/>
    </dgm:pt>
    <dgm:pt modelId="{1B39D7C3-7384-444F-8834-FC5C4DCFAB2E}" type="pres">
      <dgm:prSet presAssocID="{B3D8C9B5-ECF5-4851-A5A6-6D39483A97D5}" presName="bgRect" presStyleLbl="bgShp" presStyleIdx="0" presStyleCnt="6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47C28C0-2AA9-4809-89DB-98083B6C65B6}" type="pres">
      <dgm:prSet presAssocID="{B3D8C9B5-ECF5-4851-A5A6-6D39483A97D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034EBB93-C59E-4990-B2BB-6B412F6AAD2E}" type="pres">
      <dgm:prSet presAssocID="{B3D8C9B5-ECF5-4851-A5A6-6D39483A97D5}" presName="spaceRect" presStyleCnt="0"/>
      <dgm:spPr/>
    </dgm:pt>
    <dgm:pt modelId="{08B0F847-12F4-4923-BEED-9113300C658F}" type="pres">
      <dgm:prSet presAssocID="{B3D8C9B5-ECF5-4851-A5A6-6D39483A97D5}" presName="parTx" presStyleLbl="revTx" presStyleIdx="0" presStyleCnt="6">
        <dgm:presLayoutVars>
          <dgm:chMax val="0"/>
          <dgm:chPref val="0"/>
        </dgm:presLayoutVars>
      </dgm:prSet>
      <dgm:spPr/>
    </dgm:pt>
    <dgm:pt modelId="{1C1A820A-3BE6-4E24-85AA-89E8C43C64F7}" type="pres">
      <dgm:prSet presAssocID="{FBBE1ACE-95F5-4B99-9E54-4B0D52149855}" presName="sibTrans" presStyleCnt="0"/>
      <dgm:spPr/>
    </dgm:pt>
    <dgm:pt modelId="{4E124D62-9092-4CBD-8409-F1F1EFF82390}" type="pres">
      <dgm:prSet presAssocID="{3A0BDE13-13B9-480E-A01D-A076552DC6B2}" presName="compNode" presStyleCnt="0"/>
      <dgm:spPr/>
    </dgm:pt>
    <dgm:pt modelId="{0F6DBDBB-ED96-4D97-BA13-6845FA090C2B}" type="pres">
      <dgm:prSet presAssocID="{3A0BDE13-13B9-480E-A01D-A076552DC6B2}" presName="bgRect" presStyleLbl="bgShp" presStyleIdx="1" presStyleCnt="6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2AA04D28-8D6A-4FBB-AB8C-095179183FC7}" type="pres">
      <dgm:prSet presAssocID="{3A0BDE13-13B9-480E-A01D-A076552DC6B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gm:spPr>
      <dgm:extLst>
        <a:ext uri="{E40237B7-FDA0-4F09-8148-C483321AD2D9}">
          <dgm14:cNvPr xmlns:dgm14="http://schemas.microsoft.com/office/drawing/2010/diagram" id="0" name="" descr="Periodic Graph with solid fill"/>
        </a:ext>
      </dgm:extLst>
    </dgm:pt>
    <dgm:pt modelId="{4C571A33-B6E2-4A32-9FE5-D663C146BC5B}" type="pres">
      <dgm:prSet presAssocID="{3A0BDE13-13B9-480E-A01D-A076552DC6B2}" presName="spaceRect" presStyleCnt="0"/>
      <dgm:spPr/>
    </dgm:pt>
    <dgm:pt modelId="{1A49C58F-3588-4463-A3F5-9B9A2C3DBFFA}" type="pres">
      <dgm:prSet presAssocID="{3A0BDE13-13B9-480E-A01D-A076552DC6B2}" presName="parTx" presStyleLbl="revTx" presStyleIdx="1" presStyleCnt="6">
        <dgm:presLayoutVars>
          <dgm:chMax val="0"/>
          <dgm:chPref val="0"/>
        </dgm:presLayoutVars>
      </dgm:prSet>
      <dgm:spPr/>
    </dgm:pt>
    <dgm:pt modelId="{12036E33-B12E-4138-8EF5-6BDA24B19F25}" type="pres">
      <dgm:prSet presAssocID="{4D50CD98-891F-4AD2-84E3-1C9C613C0543}" presName="sibTrans" presStyleCnt="0"/>
      <dgm:spPr/>
    </dgm:pt>
    <dgm:pt modelId="{F2BEE3D1-06DB-4EF0-A7C6-C82258A426D0}" type="pres">
      <dgm:prSet presAssocID="{7AE9C26C-D14C-401B-8C77-180694363BF0}" presName="compNode" presStyleCnt="0"/>
      <dgm:spPr/>
    </dgm:pt>
    <dgm:pt modelId="{E228EFDF-8025-49F9-A67C-CC32DE524E78}" type="pres">
      <dgm:prSet presAssocID="{7AE9C26C-D14C-401B-8C77-180694363BF0}" presName="bgRect" presStyleLbl="bgShp" presStyleIdx="2" presStyleCnt="6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5820E41A-03AA-4C43-ADD4-16597E1D90B7}" type="pres">
      <dgm:prSet presAssocID="{7AE9C26C-D14C-401B-8C77-180694363BF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537398C-9A8C-4849-B459-23D27F350419}" type="pres">
      <dgm:prSet presAssocID="{7AE9C26C-D14C-401B-8C77-180694363BF0}" presName="spaceRect" presStyleCnt="0"/>
      <dgm:spPr/>
    </dgm:pt>
    <dgm:pt modelId="{1A853BEE-6FC9-4FD2-9506-CE30E1C28C9E}" type="pres">
      <dgm:prSet presAssocID="{7AE9C26C-D14C-401B-8C77-180694363BF0}" presName="parTx" presStyleLbl="revTx" presStyleIdx="2" presStyleCnt="6">
        <dgm:presLayoutVars>
          <dgm:chMax val="0"/>
          <dgm:chPref val="0"/>
        </dgm:presLayoutVars>
      </dgm:prSet>
      <dgm:spPr/>
    </dgm:pt>
    <dgm:pt modelId="{2FE82E9A-F285-4E6B-BD4A-DBC2955A1050}" type="pres">
      <dgm:prSet presAssocID="{84FDDB8E-6174-4129-95DB-DC33C65C5FAC}" presName="sibTrans" presStyleCnt="0"/>
      <dgm:spPr/>
    </dgm:pt>
    <dgm:pt modelId="{7A2F8386-AE9B-4877-A4E9-455201A8FB48}" type="pres">
      <dgm:prSet presAssocID="{FEF4D616-4B7D-45BB-8CEF-A2C5045267A5}" presName="compNode" presStyleCnt="0"/>
      <dgm:spPr/>
    </dgm:pt>
    <dgm:pt modelId="{577AD98D-C775-4A05-83BC-A3544ABA422F}" type="pres">
      <dgm:prSet presAssocID="{FEF4D616-4B7D-45BB-8CEF-A2C5045267A5}" presName="bgRect" presStyleLbl="bgShp" presStyleIdx="3" presStyleCnt="6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6AB8E25-1640-4136-85B2-1DE028A7661D}" type="pres">
      <dgm:prSet presAssocID="{FEF4D616-4B7D-45BB-8CEF-A2C5045267A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64BB793-A723-4F90-A9BE-FB519D7F5DA9}" type="pres">
      <dgm:prSet presAssocID="{FEF4D616-4B7D-45BB-8CEF-A2C5045267A5}" presName="spaceRect" presStyleCnt="0"/>
      <dgm:spPr/>
    </dgm:pt>
    <dgm:pt modelId="{9EB7F55C-F43D-4311-B18C-10DB4A64CE2C}" type="pres">
      <dgm:prSet presAssocID="{FEF4D616-4B7D-45BB-8CEF-A2C5045267A5}" presName="parTx" presStyleLbl="revTx" presStyleIdx="3" presStyleCnt="6">
        <dgm:presLayoutVars>
          <dgm:chMax val="0"/>
          <dgm:chPref val="0"/>
        </dgm:presLayoutVars>
      </dgm:prSet>
      <dgm:spPr/>
    </dgm:pt>
    <dgm:pt modelId="{1A1B36FA-501B-44AC-A15E-4958C56D9082}" type="pres">
      <dgm:prSet presAssocID="{3191D5DE-F344-4D27-ABE5-089FB9EC9766}" presName="sibTrans" presStyleCnt="0"/>
      <dgm:spPr/>
    </dgm:pt>
    <dgm:pt modelId="{576683E4-4ACB-4EB3-9D73-CC95985BA9B8}" type="pres">
      <dgm:prSet presAssocID="{C82A0CA8-1194-4993-8A2E-3773E25CFE75}" presName="compNode" presStyleCnt="0"/>
      <dgm:spPr/>
    </dgm:pt>
    <dgm:pt modelId="{92333BF9-5245-46FB-B2AE-7522994146EA}" type="pres">
      <dgm:prSet presAssocID="{C82A0CA8-1194-4993-8A2E-3773E25CFE75}" presName="bgRect" presStyleLbl="bgShp" presStyleIdx="4" presStyleCnt="6" custLinFactNeighborX="-1091" custLinFactNeighborY="324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12226AE4-695F-4A41-9597-41EE831F18A9}" type="pres">
      <dgm:prSet presAssocID="{C82A0CA8-1194-4993-8A2E-3773E25CFE7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</dgm:spPr>
      <dgm:extLst>
        <a:ext uri="{E40237B7-FDA0-4F09-8148-C483321AD2D9}">
          <dgm14:cNvPr xmlns:dgm14="http://schemas.microsoft.com/office/drawing/2010/diagram" id="0" name="" descr="Presentation with pie chart with solid fill"/>
        </a:ext>
      </dgm:extLst>
    </dgm:pt>
    <dgm:pt modelId="{0960A533-80CB-4966-80AC-7EC5A7240740}" type="pres">
      <dgm:prSet presAssocID="{C82A0CA8-1194-4993-8A2E-3773E25CFE75}" presName="spaceRect" presStyleCnt="0"/>
      <dgm:spPr/>
    </dgm:pt>
    <dgm:pt modelId="{877AA80F-5B1E-4F4E-8689-52A80EEC7B07}" type="pres">
      <dgm:prSet presAssocID="{C82A0CA8-1194-4993-8A2E-3773E25CFE75}" presName="parTx" presStyleLbl="revTx" presStyleIdx="4" presStyleCnt="6">
        <dgm:presLayoutVars>
          <dgm:chMax val="0"/>
          <dgm:chPref val="0"/>
        </dgm:presLayoutVars>
      </dgm:prSet>
      <dgm:spPr/>
    </dgm:pt>
    <dgm:pt modelId="{3189138E-B21E-4220-9C4D-6B5035D7A87F}" type="pres">
      <dgm:prSet presAssocID="{17931DFD-77BB-4D7A-8FBE-665326D6A45B}" presName="sibTrans" presStyleCnt="0"/>
      <dgm:spPr/>
    </dgm:pt>
    <dgm:pt modelId="{1109A42A-0B4D-4EA0-842C-6A58F118FF9D}" type="pres">
      <dgm:prSet presAssocID="{6C12FA77-28BB-49C1-9B83-510C5EC5F92C}" presName="compNode" presStyleCnt="0"/>
      <dgm:spPr/>
    </dgm:pt>
    <dgm:pt modelId="{D732DA96-283E-451D-809D-2A4CD115B1AC}" type="pres">
      <dgm:prSet presAssocID="{6C12FA77-28BB-49C1-9B83-510C5EC5F92C}" presName="bgRect" presStyleLbl="bgShp" presStyleIdx="5" presStyleCnt="6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590CBFF4-AC75-4358-A1CD-E2BD6D652B58}" type="pres">
      <dgm:prSet presAssocID="{6C12FA77-28BB-49C1-9B83-510C5EC5F92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E2436EC-1F57-45E6-BED9-589D6B2FE697}" type="pres">
      <dgm:prSet presAssocID="{6C12FA77-28BB-49C1-9B83-510C5EC5F92C}" presName="spaceRect" presStyleCnt="0"/>
      <dgm:spPr/>
    </dgm:pt>
    <dgm:pt modelId="{68668F44-0FE5-44A5-AB20-6BFCC60FB28F}" type="pres">
      <dgm:prSet presAssocID="{6C12FA77-28BB-49C1-9B83-510C5EC5F92C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81099307-2E8F-40C3-9F33-AEA314A2B42B}" srcId="{45B77CAF-6B13-430D-A72D-B5461470C70D}" destId="{B3D8C9B5-ECF5-4851-A5A6-6D39483A97D5}" srcOrd="0" destOrd="0" parTransId="{A4E854F7-AA3D-4730-ABA7-F85907AC1FF5}" sibTransId="{FBBE1ACE-95F5-4B99-9E54-4B0D52149855}"/>
    <dgm:cxn modelId="{F72EA70A-9849-4CB1-8266-EC3A2EE6BE66}" srcId="{45B77CAF-6B13-430D-A72D-B5461470C70D}" destId="{3A0BDE13-13B9-480E-A01D-A076552DC6B2}" srcOrd="1" destOrd="0" parTransId="{3C5E80DE-5123-47F8-8D63-23646AD18A39}" sibTransId="{4D50CD98-891F-4AD2-84E3-1C9C613C0543}"/>
    <dgm:cxn modelId="{D1767A4B-5E8D-45BB-80F0-979327574388}" type="presOf" srcId="{6C12FA77-28BB-49C1-9B83-510C5EC5F92C}" destId="{68668F44-0FE5-44A5-AB20-6BFCC60FB28F}" srcOrd="0" destOrd="0" presId="urn:microsoft.com/office/officeart/2018/2/layout/IconVerticalSolidList"/>
    <dgm:cxn modelId="{EDAC2477-5898-4964-BBB6-C59976952868}" srcId="{45B77CAF-6B13-430D-A72D-B5461470C70D}" destId="{C82A0CA8-1194-4993-8A2E-3773E25CFE75}" srcOrd="4" destOrd="0" parTransId="{9BF5CC0D-324A-46AB-945D-13E8161F612A}" sibTransId="{17931DFD-77BB-4D7A-8FBE-665326D6A45B}"/>
    <dgm:cxn modelId="{FC60957A-5A6C-44A7-A85D-E4E8334942EC}" type="presOf" srcId="{B3D8C9B5-ECF5-4851-A5A6-6D39483A97D5}" destId="{08B0F847-12F4-4923-BEED-9113300C658F}" srcOrd="0" destOrd="0" presId="urn:microsoft.com/office/officeart/2018/2/layout/IconVerticalSolidList"/>
    <dgm:cxn modelId="{53E99B8B-67B8-4C91-A7D8-5FB64F89EF5F}" type="presOf" srcId="{7AE9C26C-D14C-401B-8C77-180694363BF0}" destId="{1A853BEE-6FC9-4FD2-9506-CE30E1C28C9E}" srcOrd="0" destOrd="0" presId="urn:microsoft.com/office/officeart/2018/2/layout/IconVerticalSolidList"/>
    <dgm:cxn modelId="{DB49AB98-FFC9-4ACB-91F0-D80A14693C1B}" type="presOf" srcId="{C82A0CA8-1194-4993-8A2E-3773E25CFE75}" destId="{877AA80F-5B1E-4F4E-8689-52A80EEC7B07}" srcOrd="0" destOrd="0" presId="urn:microsoft.com/office/officeart/2018/2/layout/IconVerticalSolidList"/>
    <dgm:cxn modelId="{85C3E1BA-26F2-4D53-811F-D2DD6D10C9B1}" type="presOf" srcId="{3A0BDE13-13B9-480E-A01D-A076552DC6B2}" destId="{1A49C58F-3588-4463-A3F5-9B9A2C3DBFFA}" srcOrd="0" destOrd="0" presId="urn:microsoft.com/office/officeart/2018/2/layout/IconVerticalSolidList"/>
    <dgm:cxn modelId="{3F73CBBC-B241-4E54-A49B-10A7E2B68593}" type="presOf" srcId="{FEF4D616-4B7D-45BB-8CEF-A2C5045267A5}" destId="{9EB7F55C-F43D-4311-B18C-10DB4A64CE2C}" srcOrd="0" destOrd="0" presId="urn:microsoft.com/office/officeart/2018/2/layout/IconVerticalSolidList"/>
    <dgm:cxn modelId="{0629FAD7-B32A-4AAD-89A1-4D40627FEB79}" srcId="{45B77CAF-6B13-430D-A72D-B5461470C70D}" destId="{7AE9C26C-D14C-401B-8C77-180694363BF0}" srcOrd="2" destOrd="0" parTransId="{30C39574-B6A8-4903-8C3A-41B246645293}" sibTransId="{84FDDB8E-6174-4129-95DB-DC33C65C5FAC}"/>
    <dgm:cxn modelId="{F32FE1D8-58E8-4A4F-8D3E-5D066E3A2BE1}" srcId="{45B77CAF-6B13-430D-A72D-B5461470C70D}" destId="{FEF4D616-4B7D-45BB-8CEF-A2C5045267A5}" srcOrd="3" destOrd="0" parTransId="{89DB6AD5-4A3C-408C-B0A2-F27D5B146239}" sibTransId="{3191D5DE-F344-4D27-ABE5-089FB9EC9766}"/>
    <dgm:cxn modelId="{7C9EE5EF-5328-4FD0-A90D-015BA604F2D3}" srcId="{45B77CAF-6B13-430D-A72D-B5461470C70D}" destId="{6C12FA77-28BB-49C1-9B83-510C5EC5F92C}" srcOrd="5" destOrd="0" parTransId="{93FCFFC1-4FDA-460E-ADBE-EFCEAB4AE3B5}" sibTransId="{B283DF8E-F6BD-46D9-BD5B-695078E57947}"/>
    <dgm:cxn modelId="{7DAFB9F6-D339-4C21-B398-91563DB45F0A}" type="presOf" srcId="{45B77CAF-6B13-430D-A72D-B5461470C70D}" destId="{6A3F9CE8-B880-4C6D-A877-BA5CDE67299B}" srcOrd="0" destOrd="0" presId="urn:microsoft.com/office/officeart/2018/2/layout/IconVerticalSolidList"/>
    <dgm:cxn modelId="{5BA19D74-8AE3-41C1-AC2C-7BC25618FB77}" type="presParOf" srcId="{6A3F9CE8-B880-4C6D-A877-BA5CDE67299B}" destId="{24F00799-672D-467B-8EDE-A6F338AECFE1}" srcOrd="0" destOrd="0" presId="urn:microsoft.com/office/officeart/2018/2/layout/IconVerticalSolidList"/>
    <dgm:cxn modelId="{11A2580A-64B2-4203-B22B-EB9BECE0413C}" type="presParOf" srcId="{24F00799-672D-467B-8EDE-A6F338AECFE1}" destId="{1B39D7C3-7384-444F-8834-FC5C4DCFAB2E}" srcOrd="0" destOrd="0" presId="urn:microsoft.com/office/officeart/2018/2/layout/IconVerticalSolidList"/>
    <dgm:cxn modelId="{DFF3F5D0-1553-4B51-AFA0-BC228EC98D73}" type="presParOf" srcId="{24F00799-672D-467B-8EDE-A6F338AECFE1}" destId="{747C28C0-2AA9-4809-89DB-98083B6C65B6}" srcOrd="1" destOrd="0" presId="urn:microsoft.com/office/officeart/2018/2/layout/IconVerticalSolidList"/>
    <dgm:cxn modelId="{EF91AF77-9490-4E74-B0DA-419B2F597AC6}" type="presParOf" srcId="{24F00799-672D-467B-8EDE-A6F338AECFE1}" destId="{034EBB93-C59E-4990-B2BB-6B412F6AAD2E}" srcOrd="2" destOrd="0" presId="urn:microsoft.com/office/officeart/2018/2/layout/IconVerticalSolidList"/>
    <dgm:cxn modelId="{5550268A-0ACD-4E3B-B3A9-7F2E039F3564}" type="presParOf" srcId="{24F00799-672D-467B-8EDE-A6F338AECFE1}" destId="{08B0F847-12F4-4923-BEED-9113300C658F}" srcOrd="3" destOrd="0" presId="urn:microsoft.com/office/officeart/2018/2/layout/IconVerticalSolidList"/>
    <dgm:cxn modelId="{33B90E58-215E-45EC-92F8-B6D7AAAAA294}" type="presParOf" srcId="{6A3F9CE8-B880-4C6D-A877-BA5CDE67299B}" destId="{1C1A820A-3BE6-4E24-85AA-89E8C43C64F7}" srcOrd="1" destOrd="0" presId="urn:microsoft.com/office/officeart/2018/2/layout/IconVerticalSolidList"/>
    <dgm:cxn modelId="{BB336467-3E08-4EAA-8DAB-92934CFABD24}" type="presParOf" srcId="{6A3F9CE8-B880-4C6D-A877-BA5CDE67299B}" destId="{4E124D62-9092-4CBD-8409-F1F1EFF82390}" srcOrd="2" destOrd="0" presId="urn:microsoft.com/office/officeart/2018/2/layout/IconVerticalSolidList"/>
    <dgm:cxn modelId="{FA49D841-DD83-421B-89A0-48C7C794B663}" type="presParOf" srcId="{4E124D62-9092-4CBD-8409-F1F1EFF82390}" destId="{0F6DBDBB-ED96-4D97-BA13-6845FA090C2B}" srcOrd="0" destOrd="0" presId="urn:microsoft.com/office/officeart/2018/2/layout/IconVerticalSolidList"/>
    <dgm:cxn modelId="{60165495-3ED8-4E9E-BC1B-C07640AA5C67}" type="presParOf" srcId="{4E124D62-9092-4CBD-8409-F1F1EFF82390}" destId="{2AA04D28-8D6A-4FBB-AB8C-095179183FC7}" srcOrd="1" destOrd="0" presId="urn:microsoft.com/office/officeart/2018/2/layout/IconVerticalSolidList"/>
    <dgm:cxn modelId="{41FFA4F6-3F1B-41ED-BECF-962A3F0A04A4}" type="presParOf" srcId="{4E124D62-9092-4CBD-8409-F1F1EFF82390}" destId="{4C571A33-B6E2-4A32-9FE5-D663C146BC5B}" srcOrd="2" destOrd="0" presId="urn:microsoft.com/office/officeart/2018/2/layout/IconVerticalSolidList"/>
    <dgm:cxn modelId="{7C1B7EE2-B82E-420F-9942-64CA0CF5DA37}" type="presParOf" srcId="{4E124D62-9092-4CBD-8409-F1F1EFF82390}" destId="{1A49C58F-3588-4463-A3F5-9B9A2C3DBFFA}" srcOrd="3" destOrd="0" presId="urn:microsoft.com/office/officeart/2018/2/layout/IconVerticalSolidList"/>
    <dgm:cxn modelId="{98382791-7C74-4B10-A5A5-3E9A631B37FD}" type="presParOf" srcId="{6A3F9CE8-B880-4C6D-A877-BA5CDE67299B}" destId="{12036E33-B12E-4138-8EF5-6BDA24B19F25}" srcOrd="3" destOrd="0" presId="urn:microsoft.com/office/officeart/2018/2/layout/IconVerticalSolidList"/>
    <dgm:cxn modelId="{CB721273-60CE-4CC1-A63A-1B43B025B81D}" type="presParOf" srcId="{6A3F9CE8-B880-4C6D-A877-BA5CDE67299B}" destId="{F2BEE3D1-06DB-4EF0-A7C6-C82258A426D0}" srcOrd="4" destOrd="0" presId="urn:microsoft.com/office/officeart/2018/2/layout/IconVerticalSolidList"/>
    <dgm:cxn modelId="{2C5440D6-9D43-41F4-B51C-DCFC424B207C}" type="presParOf" srcId="{F2BEE3D1-06DB-4EF0-A7C6-C82258A426D0}" destId="{E228EFDF-8025-49F9-A67C-CC32DE524E78}" srcOrd="0" destOrd="0" presId="urn:microsoft.com/office/officeart/2018/2/layout/IconVerticalSolidList"/>
    <dgm:cxn modelId="{36142B9A-EC63-406F-9E8D-9A378BBFC548}" type="presParOf" srcId="{F2BEE3D1-06DB-4EF0-A7C6-C82258A426D0}" destId="{5820E41A-03AA-4C43-ADD4-16597E1D90B7}" srcOrd="1" destOrd="0" presId="urn:microsoft.com/office/officeart/2018/2/layout/IconVerticalSolidList"/>
    <dgm:cxn modelId="{D89C5BFB-527A-4470-968F-EA0BA248CD95}" type="presParOf" srcId="{F2BEE3D1-06DB-4EF0-A7C6-C82258A426D0}" destId="{A537398C-9A8C-4849-B459-23D27F350419}" srcOrd="2" destOrd="0" presId="urn:microsoft.com/office/officeart/2018/2/layout/IconVerticalSolidList"/>
    <dgm:cxn modelId="{369B662D-F6D5-40BF-AE45-A69A9E9EAC0D}" type="presParOf" srcId="{F2BEE3D1-06DB-4EF0-A7C6-C82258A426D0}" destId="{1A853BEE-6FC9-4FD2-9506-CE30E1C28C9E}" srcOrd="3" destOrd="0" presId="urn:microsoft.com/office/officeart/2018/2/layout/IconVerticalSolidList"/>
    <dgm:cxn modelId="{3314AFCC-67F1-4897-BD62-8C798F854058}" type="presParOf" srcId="{6A3F9CE8-B880-4C6D-A877-BA5CDE67299B}" destId="{2FE82E9A-F285-4E6B-BD4A-DBC2955A1050}" srcOrd="5" destOrd="0" presId="urn:microsoft.com/office/officeart/2018/2/layout/IconVerticalSolidList"/>
    <dgm:cxn modelId="{6ECE1E38-A006-47E9-8204-A638DC63575B}" type="presParOf" srcId="{6A3F9CE8-B880-4C6D-A877-BA5CDE67299B}" destId="{7A2F8386-AE9B-4877-A4E9-455201A8FB48}" srcOrd="6" destOrd="0" presId="urn:microsoft.com/office/officeart/2018/2/layout/IconVerticalSolidList"/>
    <dgm:cxn modelId="{672F1236-BD68-4B0A-9114-9E53198AB523}" type="presParOf" srcId="{7A2F8386-AE9B-4877-A4E9-455201A8FB48}" destId="{577AD98D-C775-4A05-83BC-A3544ABA422F}" srcOrd="0" destOrd="0" presId="urn:microsoft.com/office/officeart/2018/2/layout/IconVerticalSolidList"/>
    <dgm:cxn modelId="{4D0FBD45-68AB-4B31-BE69-234185321EFE}" type="presParOf" srcId="{7A2F8386-AE9B-4877-A4E9-455201A8FB48}" destId="{F6AB8E25-1640-4136-85B2-1DE028A7661D}" srcOrd="1" destOrd="0" presId="urn:microsoft.com/office/officeart/2018/2/layout/IconVerticalSolidList"/>
    <dgm:cxn modelId="{8C0078A5-813D-4412-916E-78DCF81E6294}" type="presParOf" srcId="{7A2F8386-AE9B-4877-A4E9-455201A8FB48}" destId="{764BB793-A723-4F90-A9BE-FB519D7F5DA9}" srcOrd="2" destOrd="0" presId="urn:microsoft.com/office/officeart/2018/2/layout/IconVerticalSolidList"/>
    <dgm:cxn modelId="{F460AB0F-129C-4950-B8CB-C9E744B1DD36}" type="presParOf" srcId="{7A2F8386-AE9B-4877-A4E9-455201A8FB48}" destId="{9EB7F55C-F43D-4311-B18C-10DB4A64CE2C}" srcOrd="3" destOrd="0" presId="urn:microsoft.com/office/officeart/2018/2/layout/IconVerticalSolidList"/>
    <dgm:cxn modelId="{6CAD5995-E9B2-4866-BADC-078AA9D54B4A}" type="presParOf" srcId="{6A3F9CE8-B880-4C6D-A877-BA5CDE67299B}" destId="{1A1B36FA-501B-44AC-A15E-4958C56D9082}" srcOrd="7" destOrd="0" presId="urn:microsoft.com/office/officeart/2018/2/layout/IconVerticalSolidList"/>
    <dgm:cxn modelId="{9C2E7271-36AE-4527-8AF2-E59E1C3E04E9}" type="presParOf" srcId="{6A3F9CE8-B880-4C6D-A877-BA5CDE67299B}" destId="{576683E4-4ACB-4EB3-9D73-CC95985BA9B8}" srcOrd="8" destOrd="0" presId="urn:microsoft.com/office/officeart/2018/2/layout/IconVerticalSolidList"/>
    <dgm:cxn modelId="{2522768C-D991-461D-ABD0-0781FBDF2FBD}" type="presParOf" srcId="{576683E4-4ACB-4EB3-9D73-CC95985BA9B8}" destId="{92333BF9-5245-46FB-B2AE-7522994146EA}" srcOrd="0" destOrd="0" presId="urn:microsoft.com/office/officeart/2018/2/layout/IconVerticalSolidList"/>
    <dgm:cxn modelId="{48B530A4-02DC-4E38-AA99-F907F916DA9A}" type="presParOf" srcId="{576683E4-4ACB-4EB3-9D73-CC95985BA9B8}" destId="{12226AE4-695F-4A41-9597-41EE831F18A9}" srcOrd="1" destOrd="0" presId="urn:microsoft.com/office/officeart/2018/2/layout/IconVerticalSolidList"/>
    <dgm:cxn modelId="{C1D82403-DECE-442F-9B48-51823A58F8EA}" type="presParOf" srcId="{576683E4-4ACB-4EB3-9D73-CC95985BA9B8}" destId="{0960A533-80CB-4966-80AC-7EC5A7240740}" srcOrd="2" destOrd="0" presId="urn:microsoft.com/office/officeart/2018/2/layout/IconVerticalSolidList"/>
    <dgm:cxn modelId="{5F40604C-350B-44FE-868F-5EA0D7A9597D}" type="presParOf" srcId="{576683E4-4ACB-4EB3-9D73-CC95985BA9B8}" destId="{877AA80F-5B1E-4F4E-8689-52A80EEC7B07}" srcOrd="3" destOrd="0" presId="urn:microsoft.com/office/officeart/2018/2/layout/IconVerticalSolidList"/>
    <dgm:cxn modelId="{45F1EC77-602F-4B6C-A99A-38D076E33686}" type="presParOf" srcId="{6A3F9CE8-B880-4C6D-A877-BA5CDE67299B}" destId="{3189138E-B21E-4220-9C4D-6B5035D7A87F}" srcOrd="9" destOrd="0" presId="urn:microsoft.com/office/officeart/2018/2/layout/IconVerticalSolidList"/>
    <dgm:cxn modelId="{B6AA92F5-DA21-435E-B41A-C46D2B0AB301}" type="presParOf" srcId="{6A3F9CE8-B880-4C6D-A877-BA5CDE67299B}" destId="{1109A42A-0B4D-4EA0-842C-6A58F118FF9D}" srcOrd="10" destOrd="0" presId="urn:microsoft.com/office/officeart/2018/2/layout/IconVerticalSolidList"/>
    <dgm:cxn modelId="{9A52C1A3-6CEA-4E9F-A23B-3F5742B49188}" type="presParOf" srcId="{1109A42A-0B4D-4EA0-842C-6A58F118FF9D}" destId="{D732DA96-283E-451D-809D-2A4CD115B1AC}" srcOrd="0" destOrd="0" presId="urn:microsoft.com/office/officeart/2018/2/layout/IconVerticalSolidList"/>
    <dgm:cxn modelId="{1F1E2F33-C529-4EB7-8BD6-471190B5FC2C}" type="presParOf" srcId="{1109A42A-0B4D-4EA0-842C-6A58F118FF9D}" destId="{590CBFF4-AC75-4358-A1CD-E2BD6D652B58}" srcOrd="1" destOrd="0" presId="urn:microsoft.com/office/officeart/2018/2/layout/IconVerticalSolidList"/>
    <dgm:cxn modelId="{2C60025F-6A85-4B07-B608-933D387E4E15}" type="presParOf" srcId="{1109A42A-0B4D-4EA0-842C-6A58F118FF9D}" destId="{CE2436EC-1F57-45E6-BED9-589D6B2FE697}" srcOrd="2" destOrd="0" presId="urn:microsoft.com/office/officeart/2018/2/layout/IconVerticalSolidList"/>
    <dgm:cxn modelId="{F5610D9E-56DF-49E2-9B54-A9CDD2336101}" type="presParOf" srcId="{1109A42A-0B4D-4EA0-842C-6A58F118FF9D}" destId="{68668F44-0FE5-44A5-AB20-6BFCC60FB2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65B795-6B8A-41B2-B128-B837CB6240F3}" type="doc">
      <dgm:prSet loTypeId="urn:microsoft.com/office/officeart/2005/8/layout/target3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ACFE588D-CC28-4E7C-8917-33C7A181F1AA}">
      <dgm:prSet phldrT="[Text]" custT="1"/>
      <dgm:spPr/>
      <dgm:t>
        <a:bodyPr/>
        <a:lstStyle/>
        <a:p>
          <a:r>
            <a:rPr lang="en-US" sz="20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Weight and </a:t>
          </a:r>
        </a:p>
        <a:p>
          <a:r>
            <a:rPr lang="en-US" sz="20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Hypertension/Blood Pressure</a:t>
          </a:r>
        </a:p>
        <a:p>
          <a:r>
            <a:rPr lang="en-US" sz="20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Management</a:t>
          </a:r>
        </a:p>
      </dgm:t>
    </dgm:pt>
    <dgm:pt modelId="{5B8BC08A-C39E-4FE5-AFCE-AA24872CC9CC}" type="parTrans" cxnId="{654DED76-4B17-45E0-8ACF-AA2185821CCF}">
      <dgm:prSet/>
      <dgm:spPr/>
      <dgm:t>
        <a:bodyPr/>
        <a:lstStyle/>
        <a:p>
          <a:endParaRPr lang="en-US"/>
        </a:p>
      </dgm:t>
    </dgm:pt>
    <dgm:pt modelId="{EEE4C6DB-7647-4127-9F2F-B31576DC61DA}" type="sibTrans" cxnId="{654DED76-4B17-45E0-8ACF-AA2185821CCF}">
      <dgm:prSet/>
      <dgm:spPr/>
      <dgm:t>
        <a:bodyPr/>
        <a:lstStyle/>
        <a:p>
          <a:endParaRPr lang="en-US"/>
        </a:p>
      </dgm:t>
    </dgm:pt>
    <dgm:pt modelId="{0DC7094B-5AEB-4D2D-B909-7E7A5457D7C2}">
      <dgm:prSet phldrT="[Text]" custT="1"/>
      <dgm:spPr/>
      <dgm:t>
        <a:bodyPr/>
        <a:lstStyle/>
        <a:p>
          <a:r>
            <a:rPr lang="en-US" sz="16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Weight: </a:t>
          </a:r>
          <a:r>
            <a:rPr lang="en-US" sz="1600" dirty="0" err="1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LiveHealth</a:t>
          </a:r>
          <a:r>
            <a:rPr lang="en-US" sz="16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Online vs. WW</a:t>
          </a:r>
          <a:r>
            <a:rPr lang="en-US" sz="1600" dirty="0">
              <a:ln>
                <a:solidFill>
                  <a:srgbClr val="202C8F"/>
                </a:solidFill>
              </a:ln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>
              <a:ln>
                <a:solidFill>
                  <a:srgbClr val="202C8F"/>
                </a:solidFill>
              </a:ln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 </a:t>
          </a:r>
          <a:r>
            <a:rPr lang="en-US" sz="1600" b="1" dirty="0" err="1">
              <a:ln>
                <a:solidFill>
                  <a:srgbClr val="202C8F"/>
                </a:solidFill>
              </a:ln>
              <a:solidFill>
                <a:schemeClr val="tx1"/>
              </a:solidFill>
              <a:highlight>
                <a:srgbClr val="AAC4E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Noom</a:t>
          </a:r>
          <a:endParaRPr lang="en-US" sz="1600" b="1" dirty="0">
            <a:ln>
              <a:solidFill>
                <a:srgbClr val="202C8F"/>
              </a:solidFill>
            </a:ln>
            <a:solidFill>
              <a:schemeClr val="tx1"/>
            </a:solidFill>
            <a:highlight>
              <a:srgbClr val="AAC4E9"/>
            </a:highligh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A3EAB25-3714-4DF0-8DA6-A0735349BA6C}" type="parTrans" cxnId="{F3A6A5D9-A046-4C82-8E02-E32BA41A692F}">
      <dgm:prSet/>
      <dgm:spPr/>
      <dgm:t>
        <a:bodyPr/>
        <a:lstStyle/>
        <a:p>
          <a:endParaRPr lang="en-US"/>
        </a:p>
      </dgm:t>
    </dgm:pt>
    <dgm:pt modelId="{C6205350-E7C2-461A-A347-B94A1B869019}" type="sibTrans" cxnId="{F3A6A5D9-A046-4C82-8E02-E32BA41A692F}">
      <dgm:prSet/>
      <dgm:spPr/>
      <dgm:t>
        <a:bodyPr/>
        <a:lstStyle/>
        <a:p>
          <a:endParaRPr lang="en-US"/>
        </a:p>
      </dgm:t>
    </dgm:pt>
    <dgm:pt modelId="{4E89510C-AE4F-4C63-8428-7948AE598608}">
      <dgm:prSet phldrT="[Text]" custT="1"/>
      <dgm:spPr/>
      <dgm:t>
        <a:bodyPr/>
        <a:lstStyle/>
        <a:p>
          <a:r>
            <a:rPr lang="en-US" sz="16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BP: </a:t>
          </a:r>
          <a:r>
            <a:rPr lang="en-US" sz="1600" dirty="0" err="1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LiveHealth</a:t>
          </a:r>
          <a:r>
            <a:rPr lang="en-US" sz="16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Online vs. </a:t>
          </a:r>
          <a:r>
            <a:rPr lang="en-US" sz="1600" b="1" dirty="0">
              <a:ln>
                <a:solidFill>
                  <a:srgbClr val="202C8F"/>
                </a:solidFill>
              </a:ln>
              <a:solidFill>
                <a:schemeClr val="tx1"/>
              </a:solidFill>
              <a:highlight>
                <a:srgbClr val="AAC4E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Hello Heart </a:t>
          </a:r>
        </a:p>
      </dgm:t>
    </dgm:pt>
    <dgm:pt modelId="{4A05081B-47E8-4E35-96CB-E625A3C9B9CC}" type="parTrans" cxnId="{55AB5D69-081F-4E47-AFDE-41622DEA30B4}">
      <dgm:prSet/>
      <dgm:spPr/>
      <dgm:t>
        <a:bodyPr/>
        <a:lstStyle/>
        <a:p>
          <a:endParaRPr lang="en-US"/>
        </a:p>
      </dgm:t>
    </dgm:pt>
    <dgm:pt modelId="{B6E5C40C-2780-4C2D-8E4A-4C5C646F0908}" type="sibTrans" cxnId="{55AB5D69-081F-4E47-AFDE-41622DEA30B4}">
      <dgm:prSet/>
      <dgm:spPr/>
      <dgm:t>
        <a:bodyPr/>
        <a:lstStyle/>
        <a:p>
          <a:endParaRPr lang="en-US"/>
        </a:p>
      </dgm:t>
    </dgm:pt>
    <dgm:pt modelId="{202E5BB8-6FB8-4535-BFA0-477E6E5963F8}">
      <dgm:prSet phldrT="[Text]" custT="1"/>
      <dgm:spPr/>
      <dgm:t>
        <a:bodyPr/>
        <a:lstStyle/>
        <a:p>
          <a:r>
            <a:rPr lang="en-US" sz="20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Fertility </a:t>
          </a:r>
        </a:p>
        <a:p>
          <a:r>
            <a:rPr lang="en-US" sz="20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and </a:t>
          </a:r>
        </a:p>
        <a:p>
          <a:r>
            <a:rPr lang="en-US" sz="20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Pelvic Health</a:t>
          </a:r>
        </a:p>
      </dgm:t>
    </dgm:pt>
    <dgm:pt modelId="{4762C698-E6B6-4A9A-8C62-ED10C881F1AE}" type="parTrans" cxnId="{83E836EB-92CC-4399-B6F8-2B9D74BFA4F9}">
      <dgm:prSet/>
      <dgm:spPr/>
      <dgm:t>
        <a:bodyPr/>
        <a:lstStyle/>
        <a:p>
          <a:endParaRPr lang="en-US"/>
        </a:p>
      </dgm:t>
    </dgm:pt>
    <dgm:pt modelId="{752E8FDE-C45D-4BBE-AA25-19C7B2C8D039}" type="sibTrans" cxnId="{83E836EB-92CC-4399-B6F8-2B9D74BFA4F9}">
      <dgm:prSet/>
      <dgm:spPr/>
      <dgm:t>
        <a:bodyPr/>
        <a:lstStyle/>
        <a:p>
          <a:endParaRPr lang="en-US"/>
        </a:p>
      </dgm:t>
    </dgm:pt>
    <dgm:pt modelId="{7AF23533-9487-44EF-96D1-A354A7EA98E5}">
      <dgm:prSet phldrT="[Text]" custT="1"/>
      <dgm:spPr/>
      <dgm:t>
        <a:bodyPr/>
        <a:lstStyle/>
        <a:p>
          <a:r>
            <a:rPr lang="en-US" sz="1600" b="1" dirty="0">
              <a:ln>
                <a:solidFill>
                  <a:srgbClr val="202C8F"/>
                </a:solidFill>
              </a:ln>
              <a:highlight>
                <a:srgbClr val="AAC4E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Maven</a:t>
          </a:r>
          <a:r>
            <a:rPr lang="en-US" sz="1600" b="1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via Anthem</a:t>
          </a:r>
        </a:p>
      </dgm:t>
    </dgm:pt>
    <dgm:pt modelId="{C5C88FB1-7F1C-42B4-B84A-91780FE37E3B}" type="parTrans" cxnId="{261039FD-C5EE-4B49-8A51-4EF1230928AA}">
      <dgm:prSet/>
      <dgm:spPr/>
      <dgm:t>
        <a:bodyPr/>
        <a:lstStyle/>
        <a:p>
          <a:endParaRPr lang="en-US"/>
        </a:p>
      </dgm:t>
    </dgm:pt>
    <dgm:pt modelId="{0E43EBFB-5E05-49BF-96BF-4DA7574639F0}" type="sibTrans" cxnId="{261039FD-C5EE-4B49-8A51-4EF1230928AA}">
      <dgm:prSet/>
      <dgm:spPr/>
      <dgm:t>
        <a:bodyPr/>
        <a:lstStyle/>
        <a:p>
          <a:endParaRPr lang="en-US"/>
        </a:p>
      </dgm:t>
    </dgm:pt>
    <dgm:pt modelId="{A49F241E-FAD8-45B8-BB10-478187BB8CB5}">
      <dgm:prSet phldrT="[Text]" custT="1"/>
      <dgm:spPr/>
      <dgm:t>
        <a:bodyPr/>
        <a:lstStyle/>
        <a:p>
          <a:r>
            <a:rPr lang="en-US" sz="1600" b="1" dirty="0">
              <a:ln>
                <a:solidFill>
                  <a:srgbClr val="202C8F"/>
                </a:solidFill>
              </a:ln>
              <a:highlight>
                <a:srgbClr val="AAC4E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Hinge Health </a:t>
          </a:r>
          <a:r>
            <a:rPr lang="en-US" sz="16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Pelvic Floor program via Anthem</a:t>
          </a:r>
        </a:p>
      </dgm:t>
    </dgm:pt>
    <dgm:pt modelId="{0A1C7278-1A5D-4EBC-B748-767AC8563A1C}" type="parTrans" cxnId="{AC3F77C1-540F-47D0-8D12-35FADEEC5D6E}">
      <dgm:prSet/>
      <dgm:spPr/>
      <dgm:t>
        <a:bodyPr/>
        <a:lstStyle/>
        <a:p>
          <a:endParaRPr lang="en-US"/>
        </a:p>
      </dgm:t>
    </dgm:pt>
    <dgm:pt modelId="{1F895C93-BAA3-4263-A45F-409BD983588F}" type="sibTrans" cxnId="{AC3F77C1-540F-47D0-8D12-35FADEEC5D6E}">
      <dgm:prSet/>
      <dgm:spPr/>
      <dgm:t>
        <a:bodyPr/>
        <a:lstStyle/>
        <a:p>
          <a:endParaRPr lang="en-US"/>
        </a:p>
      </dgm:t>
    </dgm:pt>
    <dgm:pt modelId="{25534ECC-97FB-4942-9408-4BD9F4BB6D9B}">
      <dgm:prSet phldrT="[Text]" custT="1"/>
      <dgm:spPr/>
      <dgm:t>
        <a:bodyPr/>
        <a:lstStyle/>
        <a:p>
          <a:r>
            <a:rPr lang="en-US" sz="20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Cancer Support Services</a:t>
          </a:r>
        </a:p>
      </dgm:t>
    </dgm:pt>
    <dgm:pt modelId="{B40F7C13-AF1B-4E3F-98A0-69EBE561B2BB}" type="parTrans" cxnId="{4B5A20F5-F504-4380-9F18-4C44CF0E7A55}">
      <dgm:prSet/>
      <dgm:spPr/>
      <dgm:t>
        <a:bodyPr/>
        <a:lstStyle/>
        <a:p>
          <a:endParaRPr lang="en-US"/>
        </a:p>
      </dgm:t>
    </dgm:pt>
    <dgm:pt modelId="{1B530993-27A9-4C76-9C25-3E9B12640E61}" type="sibTrans" cxnId="{4B5A20F5-F504-4380-9F18-4C44CF0E7A55}">
      <dgm:prSet/>
      <dgm:spPr/>
      <dgm:t>
        <a:bodyPr/>
        <a:lstStyle/>
        <a:p>
          <a:endParaRPr lang="en-US"/>
        </a:p>
      </dgm:t>
    </dgm:pt>
    <dgm:pt modelId="{6F3167E5-379E-4C90-A293-EA44FF3D7352}">
      <dgm:prSet phldrT="[Text]" custT="1"/>
      <dgm:spPr/>
      <dgm:t>
        <a:bodyPr/>
        <a:lstStyle/>
        <a:p>
          <a:pPr algn="l"/>
          <a:r>
            <a:rPr lang="en-US" sz="1600" b="1" dirty="0">
              <a:ln>
                <a:solidFill>
                  <a:srgbClr val="202C8F"/>
                </a:solidFill>
              </a:ln>
              <a:highlight>
                <a:srgbClr val="AAC4E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Anthem Cancer Concierge program</a:t>
          </a:r>
        </a:p>
      </dgm:t>
    </dgm:pt>
    <dgm:pt modelId="{7E1D1D45-2D7B-4CE9-A1BC-5ACA681AD0A4}" type="parTrans" cxnId="{F974DC38-F4FF-4377-ABE4-89516C659E4F}">
      <dgm:prSet/>
      <dgm:spPr/>
      <dgm:t>
        <a:bodyPr/>
        <a:lstStyle/>
        <a:p>
          <a:endParaRPr lang="en-US"/>
        </a:p>
      </dgm:t>
    </dgm:pt>
    <dgm:pt modelId="{B42BABAE-AF23-42A6-A516-49F40C99A97C}" type="sibTrans" cxnId="{F974DC38-F4FF-4377-ABE4-89516C659E4F}">
      <dgm:prSet/>
      <dgm:spPr/>
      <dgm:t>
        <a:bodyPr/>
        <a:lstStyle/>
        <a:p>
          <a:endParaRPr lang="en-US"/>
        </a:p>
      </dgm:t>
    </dgm:pt>
    <dgm:pt modelId="{03C02BEC-407D-4F1B-ADCA-CB1BA768FF84}">
      <dgm:prSet phldrT="[Text]" custT="1"/>
      <dgm:spPr/>
      <dgm:t>
        <a:bodyPr/>
        <a:lstStyle/>
        <a:p>
          <a:pPr algn="l"/>
          <a:r>
            <a:rPr lang="en-US" sz="16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Johns Hopkins’ </a:t>
          </a:r>
          <a:r>
            <a:rPr lang="en-US" sz="1600" dirty="0" err="1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WorkStrides</a:t>
          </a:r>
          <a:r>
            <a:rPr lang="en-US" sz="16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program</a:t>
          </a:r>
        </a:p>
      </dgm:t>
    </dgm:pt>
    <dgm:pt modelId="{DBCBA9BC-696D-4A40-9C42-6D54DF8FD38A}" type="parTrans" cxnId="{92AA9851-CC44-4D69-A857-18E17EDAF737}">
      <dgm:prSet/>
      <dgm:spPr/>
      <dgm:t>
        <a:bodyPr/>
        <a:lstStyle/>
        <a:p>
          <a:endParaRPr lang="en-US"/>
        </a:p>
      </dgm:t>
    </dgm:pt>
    <dgm:pt modelId="{4383DB59-3C9B-448C-B97B-8D7668E118E4}" type="sibTrans" cxnId="{92AA9851-CC44-4D69-A857-18E17EDAF737}">
      <dgm:prSet/>
      <dgm:spPr/>
      <dgm:t>
        <a:bodyPr/>
        <a:lstStyle/>
        <a:p>
          <a:endParaRPr lang="en-US"/>
        </a:p>
      </dgm:t>
    </dgm:pt>
    <dgm:pt modelId="{D0EF6E8E-60B4-4173-93A8-4362E088DDC2}" type="pres">
      <dgm:prSet presAssocID="{B865B795-6B8A-41B2-B128-B837CB6240F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EAF75D2-3EE6-42BC-9A7D-D1874C4825E4}" type="pres">
      <dgm:prSet presAssocID="{ACFE588D-CC28-4E7C-8917-33C7A181F1AA}" presName="circle1" presStyleLbl="node1" presStyleIdx="0" presStyleCnt="3"/>
      <dgm:spPr/>
    </dgm:pt>
    <dgm:pt modelId="{37279209-43B7-4866-AFF8-D54271592A70}" type="pres">
      <dgm:prSet presAssocID="{ACFE588D-CC28-4E7C-8917-33C7A181F1AA}" presName="space" presStyleCnt="0"/>
      <dgm:spPr/>
    </dgm:pt>
    <dgm:pt modelId="{B75532CC-376A-4A99-ADE6-73118CB0AB22}" type="pres">
      <dgm:prSet presAssocID="{ACFE588D-CC28-4E7C-8917-33C7A181F1AA}" presName="rect1" presStyleLbl="alignAcc1" presStyleIdx="0" presStyleCnt="3"/>
      <dgm:spPr/>
    </dgm:pt>
    <dgm:pt modelId="{093847D8-84EC-473B-B088-B2C758852EA6}" type="pres">
      <dgm:prSet presAssocID="{202E5BB8-6FB8-4535-BFA0-477E6E5963F8}" presName="vertSpace2" presStyleLbl="node1" presStyleIdx="0" presStyleCnt="3"/>
      <dgm:spPr/>
    </dgm:pt>
    <dgm:pt modelId="{F74DE641-136A-48A5-983B-1C03B78BA450}" type="pres">
      <dgm:prSet presAssocID="{202E5BB8-6FB8-4535-BFA0-477E6E5963F8}" presName="circle2" presStyleLbl="node1" presStyleIdx="1" presStyleCnt="3"/>
      <dgm:spPr/>
    </dgm:pt>
    <dgm:pt modelId="{A1B47F59-E37E-4F94-914B-0FDF1D4E5CB1}" type="pres">
      <dgm:prSet presAssocID="{202E5BB8-6FB8-4535-BFA0-477E6E5963F8}" presName="rect2" presStyleLbl="alignAcc1" presStyleIdx="1" presStyleCnt="3"/>
      <dgm:spPr/>
    </dgm:pt>
    <dgm:pt modelId="{0813B392-177F-4324-885A-D8DAA47D981B}" type="pres">
      <dgm:prSet presAssocID="{25534ECC-97FB-4942-9408-4BD9F4BB6D9B}" presName="vertSpace3" presStyleLbl="node1" presStyleIdx="1" presStyleCnt="3"/>
      <dgm:spPr/>
    </dgm:pt>
    <dgm:pt modelId="{323B9FE9-7F0F-413B-968D-24AE9E60D432}" type="pres">
      <dgm:prSet presAssocID="{25534ECC-97FB-4942-9408-4BD9F4BB6D9B}" presName="circle3" presStyleLbl="node1" presStyleIdx="2" presStyleCnt="3"/>
      <dgm:spPr/>
    </dgm:pt>
    <dgm:pt modelId="{F1E6888A-D39A-489B-86A4-2DA1E2A246B7}" type="pres">
      <dgm:prSet presAssocID="{25534ECC-97FB-4942-9408-4BD9F4BB6D9B}" presName="rect3" presStyleLbl="alignAcc1" presStyleIdx="2" presStyleCnt="3" custScaleX="100000"/>
      <dgm:spPr/>
    </dgm:pt>
    <dgm:pt modelId="{0E44AFCF-E49C-4240-BE7F-5AE53E4FE78F}" type="pres">
      <dgm:prSet presAssocID="{ACFE588D-CC28-4E7C-8917-33C7A181F1AA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C597D720-D888-4820-82E9-0B3E4FD84952}" type="pres">
      <dgm:prSet presAssocID="{ACFE588D-CC28-4E7C-8917-33C7A181F1AA}" presName="rect1ChTx" presStyleLbl="alignAcc1" presStyleIdx="2" presStyleCnt="3">
        <dgm:presLayoutVars>
          <dgm:bulletEnabled val="1"/>
        </dgm:presLayoutVars>
      </dgm:prSet>
      <dgm:spPr/>
    </dgm:pt>
    <dgm:pt modelId="{76D58A6A-5422-43FB-84C9-8EAA0779CB4B}" type="pres">
      <dgm:prSet presAssocID="{202E5BB8-6FB8-4535-BFA0-477E6E5963F8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1F10CF3C-49F5-40FA-874D-C5821096E51C}" type="pres">
      <dgm:prSet presAssocID="{202E5BB8-6FB8-4535-BFA0-477E6E5963F8}" presName="rect2ChTx" presStyleLbl="alignAcc1" presStyleIdx="2" presStyleCnt="3">
        <dgm:presLayoutVars>
          <dgm:bulletEnabled val="1"/>
        </dgm:presLayoutVars>
      </dgm:prSet>
      <dgm:spPr/>
    </dgm:pt>
    <dgm:pt modelId="{215D28A9-5C0D-4B14-AF5B-36E42A1D1FF9}" type="pres">
      <dgm:prSet presAssocID="{25534ECC-97FB-4942-9408-4BD9F4BB6D9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9D2BAEE5-E830-4486-B497-724396CABF5A}" type="pres">
      <dgm:prSet presAssocID="{25534ECC-97FB-4942-9408-4BD9F4BB6D9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1441A510-54D0-4D8D-9996-C3DB2196512B}" type="presOf" srcId="{ACFE588D-CC28-4E7C-8917-33C7A181F1AA}" destId="{0E44AFCF-E49C-4240-BE7F-5AE53E4FE78F}" srcOrd="1" destOrd="0" presId="urn:microsoft.com/office/officeart/2005/8/layout/target3"/>
    <dgm:cxn modelId="{A71E3B13-6072-41AC-9569-282FDF8EA5D0}" type="presOf" srcId="{202E5BB8-6FB8-4535-BFA0-477E6E5963F8}" destId="{76D58A6A-5422-43FB-84C9-8EAA0779CB4B}" srcOrd="1" destOrd="0" presId="urn:microsoft.com/office/officeart/2005/8/layout/target3"/>
    <dgm:cxn modelId="{93FC9A18-AE57-4338-B88E-6B9D7FDB1A82}" type="presOf" srcId="{6F3167E5-379E-4C90-A293-EA44FF3D7352}" destId="{9D2BAEE5-E830-4486-B497-724396CABF5A}" srcOrd="0" destOrd="0" presId="urn:microsoft.com/office/officeart/2005/8/layout/target3"/>
    <dgm:cxn modelId="{D67AD81A-DDF6-4891-928E-CB216FE7AC4A}" type="presOf" srcId="{A49F241E-FAD8-45B8-BB10-478187BB8CB5}" destId="{1F10CF3C-49F5-40FA-874D-C5821096E51C}" srcOrd="0" destOrd="1" presId="urn:microsoft.com/office/officeart/2005/8/layout/target3"/>
    <dgm:cxn modelId="{F974DC38-F4FF-4377-ABE4-89516C659E4F}" srcId="{25534ECC-97FB-4942-9408-4BD9F4BB6D9B}" destId="{6F3167E5-379E-4C90-A293-EA44FF3D7352}" srcOrd="0" destOrd="0" parTransId="{7E1D1D45-2D7B-4CE9-A1BC-5ACA681AD0A4}" sibTransId="{B42BABAE-AF23-42A6-A516-49F40C99A97C}"/>
    <dgm:cxn modelId="{55AB5D69-081F-4E47-AFDE-41622DEA30B4}" srcId="{ACFE588D-CC28-4E7C-8917-33C7A181F1AA}" destId="{4E89510C-AE4F-4C63-8428-7948AE598608}" srcOrd="1" destOrd="0" parTransId="{4A05081B-47E8-4E35-96CB-E625A3C9B9CC}" sibTransId="{B6E5C40C-2780-4C2D-8E4A-4C5C646F0908}"/>
    <dgm:cxn modelId="{A0D69B69-66C9-4419-B7C0-6AE472553E75}" type="presOf" srcId="{0DC7094B-5AEB-4D2D-B909-7E7A5457D7C2}" destId="{C597D720-D888-4820-82E9-0B3E4FD84952}" srcOrd="0" destOrd="0" presId="urn:microsoft.com/office/officeart/2005/8/layout/target3"/>
    <dgm:cxn modelId="{1BA6366D-D2FD-4A9E-9809-F3F912C23927}" type="presOf" srcId="{25534ECC-97FB-4942-9408-4BD9F4BB6D9B}" destId="{F1E6888A-D39A-489B-86A4-2DA1E2A246B7}" srcOrd="0" destOrd="0" presId="urn:microsoft.com/office/officeart/2005/8/layout/target3"/>
    <dgm:cxn modelId="{92AA9851-CC44-4D69-A857-18E17EDAF737}" srcId="{25534ECC-97FB-4942-9408-4BD9F4BB6D9B}" destId="{03C02BEC-407D-4F1B-ADCA-CB1BA768FF84}" srcOrd="1" destOrd="0" parTransId="{DBCBA9BC-696D-4A40-9C42-6D54DF8FD38A}" sibTransId="{4383DB59-3C9B-448C-B97B-8D7668E118E4}"/>
    <dgm:cxn modelId="{17D70A72-9FB4-45A7-A93A-F36111BF22C8}" type="presOf" srcId="{25534ECC-97FB-4942-9408-4BD9F4BB6D9B}" destId="{215D28A9-5C0D-4B14-AF5B-36E42A1D1FF9}" srcOrd="1" destOrd="0" presId="urn:microsoft.com/office/officeart/2005/8/layout/target3"/>
    <dgm:cxn modelId="{654DED76-4B17-45E0-8ACF-AA2185821CCF}" srcId="{B865B795-6B8A-41B2-B128-B837CB6240F3}" destId="{ACFE588D-CC28-4E7C-8917-33C7A181F1AA}" srcOrd="0" destOrd="0" parTransId="{5B8BC08A-C39E-4FE5-AFCE-AA24872CC9CC}" sibTransId="{EEE4C6DB-7647-4127-9F2F-B31576DC61DA}"/>
    <dgm:cxn modelId="{4F84A27C-5A45-46E5-A8E9-410A8874DA78}" type="presOf" srcId="{03C02BEC-407D-4F1B-ADCA-CB1BA768FF84}" destId="{9D2BAEE5-E830-4486-B497-724396CABF5A}" srcOrd="0" destOrd="1" presId="urn:microsoft.com/office/officeart/2005/8/layout/target3"/>
    <dgm:cxn modelId="{9BA11490-8156-4B33-9670-1A85A7DA3C92}" type="presOf" srcId="{B865B795-6B8A-41B2-B128-B837CB6240F3}" destId="{D0EF6E8E-60B4-4173-93A8-4362E088DDC2}" srcOrd="0" destOrd="0" presId="urn:microsoft.com/office/officeart/2005/8/layout/target3"/>
    <dgm:cxn modelId="{DA63799A-C873-447E-94A2-89015F03012A}" type="presOf" srcId="{7AF23533-9487-44EF-96D1-A354A7EA98E5}" destId="{1F10CF3C-49F5-40FA-874D-C5821096E51C}" srcOrd="0" destOrd="0" presId="urn:microsoft.com/office/officeart/2005/8/layout/target3"/>
    <dgm:cxn modelId="{93E207BF-EFF5-4DB9-9C39-E73E4C5D4945}" type="presOf" srcId="{ACFE588D-CC28-4E7C-8917-33C7A181F1AA}" destId="{B75532CC-376A-4A99-ADE6-73118CB0AB22}" srcOrd="0" destOrd="0" presId="urn:microsoft.com/office/officeart/2005/8/layout/target3"/>
    <dgm:cxn modelId="{AC3F77C1-540F-47D0-8D12-35FADEEC5D6E}" srcId="{202E5BB8-6FB8-4535-BFA0-477E6E5963F8}" destId="{A49F241E-FAD8-45B8-BB10-478187BB8CB5}" srcOrd="1" destOrd="0" parTransId="{0A1C7278-1A5D-4EBC-B748-767AC8563A1C}" sibTransId="{1F895C93-BAA3-4263-A45F-409BD983588F}"/>
    <dgm:cxn modelId="{199F7CC1-0E54-46BC-86EB-283CFB918F80}" type="presOf" srcId="{4E89510C-AE4F-4C63-8428-7948AE598608}" destId="{C597D720-D888-4820-82E9-0B3E4FD84952}" srcOrd="0" destOrd="1" presId="urn:microsoft.com/office/officeart/2005/8/layout/target3"/>
    <dgm:cxn modelId="{F3A6A5D9-A046-4C82-8E02-E32BA41A692F}" srcId="{ACFE588D-CC28-4E7C-8917-33C7A181F1AA}" destId="{0DC7094B-5AEB-4D2D-B909-7E7A5457D7C2}" srcOrd="0" destOrd="0" parTransId="{7A3EAB25-3714-4DF0-8DA6-A0735349BA6C}" sibTransId="{C6205350-E7C2-461A-A347-B94A1B869019}"/>
    <dgm:cxn modelId="{83E836EB-92CC-4399-B6F8-2B9D74BFA4F9}" srcId="{B865B795-6B8A-41B2-B128-B837CB6240F3}" destId="{202E5BB8-6FB8-4535-BFA0-477E6E5963F8}" srcOrd="1" destOrd="0" parTransId="{4762C698-E6B6-4A9A-8C62-ED10C881F1AE}" sibTransId="{752E8FDE-C45D-4BBE-AA25-19C7B2C8D039}"/>
    <dgm:cxn modelId="{49AAF0F3-A7D4-4900-9BD3-30BFFD0E2478}" type="presOf" srcId="{202E5BB8-6FB8-4535-BFA0-477E6E5963F8}" destId="{A1B47F59-E37E-4F94-914B-0FDF1D4E5CB1}" srcOrd="0" destOrd="0" presId="urn:microsoft.com/office/officeart/2005/8/layout/target3"/>
    <dgm:cxn modelId="{4B5A20F5-F504-4380-9F18-4C44CF0E7A55}" srcId="{B865B795-6B8A-41B2-B128-B837CB6240F3}" destId="{25534ECC-97FB-4942-9408-4BD9F4BB6D9B}" srcOrd="2" destOrd="0" parTransId="{B40F7C13-AF1B-4E3F-98A0-69EBE561B2BB}" sibTransId="{1B530993-27A9-4C76-9C25-3E9B12640E61}"/>
    <dgm:cxn modelId="{261039FD-C5EE-4B49-8A51-4EF1230928AA}" srcId="{202E5BB8-6FB8-4535-BFA0-477E6E5963F8}" destId="{7AF23533-9487-44EF-96D1-A354A7EA98E5}" srcOrd="0" destOrd="0" parTransId="{C5C88FB1-7F1C-42B4-B84A-91780FE37E3B}" sibTransId="{0E43EBFB-5E05-49BF-96BF-4DA7574639F0}"/>
    <dgm:cxn modelId="{CB7C8EC6-9824-4A6D-A852-7C5D1A61DBB9}" type="presParOf" srcId="{D0EF6E8E-60B4-4173-93A8-4362E088DDC2}" destId="{8EAF75D2-3EE6-42BC-9A7D-D1874C4825E4}" srcOrd="0" destOrd="0" presId="urn:microsoft.com/office/officeart/2005/8/layout/target3"/>
    <dgm:cxn modelId="{B23C134D-789D-4E94-876B-7D0704750758}" type="presParOf" srcId="{D0EF6E8E-60B4-4173-93A8-4362E088DDC2}" destId="{37279209-43B7-4866-AFF8-D54271592A70}" srcOrd="1" destOrd="0" presId="urn:microsoft.com/office/officeart/2005/8/layout/target3"/>
    <dgm:cxn modelId="{88A3EE95-1081-4B38-A86F-D051E19169DB}" type="presParOf" srcId="{D0EF6E8E-60B4-4173-93A8-4362E088DDC2}" destId="{B75532CC-376A-4A99-ADE6-73118CB0AB22}" srcOrd="2" destOrd="0" presId="urn:microsoft.com/office/officeart/2005/8/layout/target3"/>
    <dgm:cxn modelId="{8D96DDC0-1879-4D17-B72E-249EA38EB2D0}" type="presParOf" srcId="{D0EF6E8E-60B4-4173-93A8-4362E088DDC2}" destId="{093847D8-84EC-473B-B088-B2C758852EA6}" srcOrd="3" destOrd="0" presId="urn:microsoft.com/office/officeart/2005/8/layout/target3"/>
    <dgm:cxn modelId="{C87450D1-9B4C-41FF-BC4B-3117E87CDA4C}" type="presParOf" srcId="{D0EF6E8E-60B4-4173-93A8-4362E088DDC2}" destId="{F74DE641-136A-48A5-983B-1C03B78BA450}" srcOrd="4" destOrd="0" presId="urn:microsoft.com/office/officeart/2005/8/layout/target3"/>
    <dgm:cxn modelId="{B29FAC14-8A3B-4898-A05F-D0901B484045}" type="presParOf" srcId="{D0EF6E8E-60B4-4173-93A8-4362E088DDC2}" destId="{A1B47F59-E37E-4F94-914B-0FDF1D4E5CB1}" srcOrd="5" destOrd="0" presId="urn:microsoft.com/office/officeart/2005/8/layout/target3"/>
    <dgm:cxn modelId="{6F7BFDF6-B32D-4D6D-AF64-A15A6A7CBE3F}" type="presParOf" srcId="{D0EF6E8E-60B4-4173-93A8-4362E088DDC2}" destId="{0813B392-177F-4324-885A-D8DAA47D981B}" srcOrd="6" destOrd="0" presId="urn:microsoft.com/office/officeart/2005/8/layout/target3"/>
    <dgm:cxn modelId="{B3E34964-7BF1-4C70-80CF-0A52E5134282}" type="presParOf" srcId="{D0EF6E8E-60B4-4173-93A8-4362E088DDC2}" destId="{323B9FE9-7F0F-413B-968D-24AE9E60D432}" srcOrd="7" destOrd="0" presId="urn:microsoft.com/office/officeart/2005/8/layout/target3"/>
    <dgm:cxn modelId="{B0BF4384-7FA8-4814-92C0-9DACDC96F9B2}" type="presParOf" srcId="{D0EF6E8E-60B4-4173-93A8-4362E088DDC2}" destId="{F1E6888A-D39A-489B-86A4-2DA1E2A246B7}" srcOrd="8" destOrd="0" presId="urn:microsoft.com/office/officeart/2005/8/layout/target3"/>
    <dgm:cxn modelId="{4C97A235-8C08-4DC2-B437-3960D9922326}" type="presParOf" srcId="{D0EF6E8E-60B4-4173-93A8-4362E088DDC2}" destId="{0E44AFCF-E49C-4240-BE7F-5AE53E4FE78F}" srcOrd="9" destOrd="0" presId="urn:microsoft.com/office/officeart/2005/8/layout/target3"/>
    <dgm:cxn modelId="{92DA92A2-3447-4AC2-8D89-8FC5D26022E4}" type="presParOf" srcId="{D0EF6E8E-60B4-4173-93A8-4362E088DDC2}" destId="{C597D720-D888-4820-82E9-0B3E4FD84952}" srcOrd="10" destOrd="0" presId="urn:microsoft.com/office/officeart/2005/8/layout/target3"/>
    <dgm:cxn modelId="{A52A3065-CA84-4235-9702-449D3DB19F3C}" type="presParOf" srcId="{D0EF6E8E-60B4-4173-93A8-4362E088DDC2}" destId="{76D58A6A-5422-43FB-84C9-8EAA0779CB4B}" srcOrd="11" destOrd="0" presId="urn:microsoft.com/office/officeart/2005/8/layout/target3"/>
    <dgm:cxn modelId="{2F1A8C18-E546-4118-A6EF-623FAFB3C105}" type="presParOf" srcId="{D0EF6E8E-60B4-4173-93A8-4362E088DDC2}" destId="{1F10CF3C-49F5-40FA-874D-C5821096E51C}" srcOrd="12" destOrd="0" presId="urn:microsoft.com/office/officeart/2005/8/layout/target3"/>
    <dgm:cxn modelId="{2869B6C3-0309-472F-A9EC-C539B5CD9FDF}" type="presParOf" srcId="{D0EF6E8E-60B4-4173-93A8-4362E088DDC2}" destId="{215D28A9-5C0D-4B14-AF5B-36E42A1D1FF9}" srcOrd="13" destOrd="0" presId="urn:microsoft.com/office/officeart/2005/8/layout/target3"/>
    <dgm:cxn modelId="{77CE6098-BECC-4CB9-AF16-911C22345A22}" type="presParOf" srcId="{D0EF6E8E-60B4-4173-93A8-4362E088DDC2}" destId="{9D2BAEE5-E830-4486-B497-724396CABF5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B2B915-4E32-4EBC-A7C1-62BF16DD8362}" type="doc">
      <dgm:prSet loTypeId="urn:microsoft.com/office/officeart/2005/8/layout/radial6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BCDF819-AE6A-4EA7-868D-4AFA30289A73}">
      <dgm:prSet phldrT="[Text]"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Wellbeing solutions</a:t>
          </a:r>
        </a:p>
      </dgm:t>
    </dgm:pt>
    <dgm:pt modelId="{CB21DDFA-2971-40D6-930D-5AFE8DB83ED7}" type="parTrans" cxnId="{63A84F90-46ED-4E28-9A00-8CA03976DF71}">
      <dgm:prSet/>
      <dgm:spPr/>
      <dgm:t>
        <a:bodyPr/>
        <a:lstStyle/>
        <a:p>
          <a:endParaRPr lang="en-US"/>
        </a:p>
      </dgm:t>
    </dgm:pt>
    <dgm:pt modelId="{3F6545C1-8858-4746-8B1D-576E18BF8CCD}" type="sibTrans" cxnId="{63A84F90-46ED-4E28-9A00-8CA03976DF71}">
      <dgm:prSet/>
      <dgm:spPr/>
      <dgm:t>
        <a:bodyPr/>
        <a:lstStyle/>
        <a:p>
          <a:endParaRPr lang="en-US"/>
        </a:p>
      </dgm:t>
    </dgm:pt>
    <dgm:pt modelId="{6F435641-D537-4C15-8B48-F2476D92D18F}">
      <dgm:prSet phldrT="[Text]" custT="1"/>
      <dgm:spPr/>
      <dgm:t>
        <a:bodyPr/>
        <a:lstStyle/>
        <a:p>
          <a:r>
            <a:rPr lang="en-US" sz="1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Campaigns</a:t>
          </a:r>
        </a:p>
      </dgm:t>
    </dgm:pt>
    <dgm:pt modelId="{A508AF84-91D6-4A54-B4EC-B0805F64A94C}" type="parTrans" cxnId="{0837F3A7-0EAC-4406-AC7E-FC6DC6DD94AE}">
      <dgm:prSet/>
      <dgm:spPr/>
      <dgm:t>
        <a:bodyPr/>
        <a:lstStyle/>
        <a:p>
          <a:endParaRPr lang="en-US"/>
        </a:p>
      </dgm:t>
    </dgm:pt>
    <dgm:pt modelId="{C6FCF36B-0A39-4674-A2DF-EF1FE3156D6F}" type="sibTrans" cxnId="{0837F3A7-0EAC-4406-AC7E-FC6DC6DD94AE}">
      <dgm:prSet/>
      <dgm:spPr/>
      <dgm:t>
        <a:bodyPr/>
        <a:lstStyle/>
        <a:p>
          <a:endParaRPr lang="en-US"/>
        </a:p>
      </dgm:t>
    </dgm:pt>
    <dgm:pt modelId="{DC4AC5AD-D21D-4E8D-B67F-516F2D78C808}">
      <dgm:prSet phldrT="[Text]" custT="1"/>
      <dgm:spPr/>
      <dgm:t>
        <a:bodyPr/>
        <a:lstStyle/>
        <a:p>
          <a:r>
            <a:rPr lang="en-US" sz="1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Wellness Vendor Technology</a:t>
          </a:r>
        </a:p>
      </dgm:t>
    </dgm:pt>
    <dgm:pt modelId="{D1949532-AAAC-4F8C-9EF3-74EF5CC536D2}" type="parTrans" cxnId="{C0CD9347-16B1-4CC7-A4B8-8C36BA213BBA}">
      <dgm:prSet/>
      <dgm:spPr/>
      <dgm:t>
        <a:bodyPr/>
        <a:lstStyle/>
        <a:p>
          <a:endParaRPr lang="en-US"/>
        </a:p>
      </dgm:t>
    </dgm:pt>
    <dgm:pt modelId="{2330B9B3-E18A-473E-800B-2F4F85F07FAF}" type="sibTrans" cxnId="{C0CD9347-16B1-4CC7-A4B8-8C36BA213BBA}">
      <dgm:prSet/>
      <dgm:spPr/>
      <dgm:t>
        <a:bodyPr/>
        <a:lstStyle/>
        <a:p>
          <a:endParaRPr lang="en-US"/>
        </a:p>
      </dgm:t>
    </dgm:pt>
    <dgm:pt modelId="{02428074-3E53-4261-B4CE-8EED52E67BF1}">
      <dgm:prSet phldrT="[Text]"/>
      <dgm:spPr/>
      <dgm:t>
        <a:bodyPr/>
        <a:lstStyle/>
        <a:p>
          <a:r>
            <a: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Tools &amp; Resources</a:t>
          </a:r>
        </a:p>
      </dgm:t>
    </dgm:pt>
    <dgm:pt modelId="{A2812DE6-9D61-4663-ACC9-688F5313AB9F}" type="parTrans" cxnId="{257D395D-67C5-4759-B70D-94F8078DE0DC}">
      <dgm:prSet/>
      <dgm:spPr/>
      <dgm:t>
        <a:bodyPr/>
        <a:lstStyle/>
        <a:p>
          <a:endParaRPr lang="en-US"/>
        </a:p>
      </dgm:t>
    </dgm:pt>
    <dgm:pt modelId="{D1DD897B-001A-43FC-9A7E-01747196F4DE}" type="sibTrans" cxnId="{257D395D-67C5-4759-B70D-94F8078DE0DC}">
      <dgm:prSet/>
      <dgm:spPr/>
      <dgm:t>
        <a:bodyPr/>
        <a:lstStyle/>
        <a:p>
          <a:endParaRPr lang="en-US"/>
        </a:p>
      </dgm:t>
    </dgm:pt>
    <dgm:pt modelId="{75F2ECA5-70D0-4D2D-A7BA-8598846BB1C0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Point Solutions</a:t>
          </a:r>
        </a:p>
      </dgm:t>
    </dgm:pt>
    <dgm:pt modelId="{707C1175-DD0B-4320-9A37-82B0159ED723}" type="parTrans" cxnId="{48498F8B-6D84-48F2-A5E4-F0885F71B95B}">
      <dgm:prSet/>
      <dgm:spPr/>
      <dgm:t>
        <a:bodyPr/>
        <a:lstStyle/>
        <a:p>
          <a:endParaRPr lang="en-US"/>
        </a:p>
      </dgm:t>
    </dgm:pt>
    <dgm:pt modelId="{3871C7C3-8084-41E3-B72B-E5200708C505}" type="sibTrans" cxnId="{48498F8B-6D84-48F2-A5E4-F0885F71B95B}">
      <dgm:prSet/>
      <dgm:spPr/>
      <dgm:t>
        <a:bodyPr/>
        <a:lstStyle/>
        <a:p>
          <a:endParaRPr lang="en-US"/>
        </a:p>
      </dgm:t>
    </dgm:pt>
    <dgm:pt modelId="{C378104D-8D3E-4038-88EA-6E52DB90C93C}" type="pres">
      <dgm:prSet presAssocID="{62B2B915-4E32-4EBC-A7C1-62BF16DD836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4E2F6DC-D394-40FF-AD46-D8A0D3EB5ABF}" type="pres">
      <dgm:prSet presAssocID="{6BCDF819-AE6A-4EA7-868D-4AFA30289A73}" presName="centerShape" presStyleLbl="node0" presStyleIdx="0" presStyleCnt="1" custLinFactNeighborX="254"/>
      <dgm:spPr/>
    </dgm:pt>
    <dgm:pt modelId="{F1C60E00-2135-41C0-9F15-B138A0BA5287}" type="pres">
      <dgm:prSet presAssocID="{6F435641-D537-4C15-8B48-F2476D92D18F}" presName="node" presStyleLbl="node1" presStyleIdx="0" presStyleCnt="4">
        <dgm:presLayoutVars>
          <dgm:bulletEnabled val="1"/>
        </dgm:presLayoutVars>
      </dgm:prSet>
      <dgm:spPr/>
    </dgm:pt>
    <dgm:pt modelId="{6FF060FF-1ED3-4AF8-A5D1-4CAC4991C99E}" type="pres">
      <dgm:prSet presAssocID="{6F435641-D537-4C15-8B48-F2476D92D18F}" presName="dummy" presStyleCnt="0"/>
      <dgm:spPr/>
    </dgm:pt>
    <dgm:pt modelId="{290C3066-FFD8-4AD5-9A5E-BE985753F579}" type="pres">
      <dgm:prSet presAssocID="{C6FCF36B-0A39-4674-A2DF-EF1FE3156D6F}" presName="sibTrans" presStyleLbl="sibTrans2D1" presStyleIdx="0" presStyleCnt="4"/>
      <dgm:spPr/>
    </dgm:pt>
    <dgm:pt modelId="{59F2BEE1-787D-44CA-809D-8600E24053FF}" type="pres">
      <dgm:prSet presAssocID="{DC4AC5AD-D21D-4E8D-B67F-516F2D78C808}" presName="node" presStyleLbl="node1" presStyleIdx="1" presStyleCnt="4">
        <dgm:presLayoutVars>
          <dgm:bulletEnabled val="1"/>
        </dgm:presLayoutVars>
      </dgm:prSet>
      <dgm:spPr/>
    </dgm:pt>
    <dgm:pt modelId="{843FC94C-0553-4A64-B0D3-33CAD6F0B83B}" type="pres">
      <dgm:prSet presAssocID="{DC4AC5AD-D21D-4E8D-B67F-516F2D78C808}" presName="dummy" presStyleCnt="0"/>
      <dgm:spPr/>
    </dgm:pt>
    <dgm:pt modelId="{BAF82BD0-4B01-489D-8119-536D29367952}" type="pres">
      <dgm:prSet presAssocID="{2330B9B3-E18A-473E-800B-2F4F85F07FAF}" presName="sibTrans" presStyleLbl="sibTrans2D1" presStyleIdx="1" presStyleCnt="4"/>
      <dgm:spPr/>
    </dgm:pt>
    <dgm:pt modelId="{121E0D47-7141-49EE-AD11-68A3EEA0EAB2}" type="pres">
      <dgm:prSet presAssocID="{02428074-3E53-4261-B4CE-8EED52E67BF1}" presName="node" presStyleLbl="node1" presStyleIdx="2" presStyleCnt="4" custRadScaleRad="100001" custRadScaleInc="932">
        <dgm:presLayoutVars>
          <dgm:bulletEnabled val="1"/>
        </dgm:presLayoutVars>
      </dgm:prSet>
      <dgm:spPr/>
    </dgm:pt>
    <dgm:pt modelId="{08494E62-BA5A-4195-BB8C-C8C618BBB6D1}" type="pres">
      <dgm:prSet presAssocID="{02428074-3E53-4261-B4CE-8EED52E67BF1}" presName="dummy" presStyleCnt="0"/>
      <dgm:spPr/>
    </dgm:pt>
    <dgm:pt modelId="{95C50A37-5B49-4E22-A99F-0DCF2ED8FE01}" type="pres">
      <dgm:prSet presAssocID="{D1DD897B-001A-43FC-9A7E-01747196F4DE}" presName="sibTrans" presStyleLbl="sibTrans2D1" presStyleIdx="2" presStyleCnt="4"/>
      <dgm:spPr/>
    </dgm:pt>
    <dgm:pt modelId="{05718D7C-9CF9-4877-9230-F973165383F5}" type="pres">
      <dgm:prSet presAssocID="{75F2ECA5-70D0-4D2D-A7BA-8598846BB1C0}" presName="node" presStyleLbl="node1" presStyleIdx="3" presStyleCnt="4">
        <dgm:presLayoutVars>
          <dgm:bulletEnabled val="1"/>
        </dgm:presLayoutVars>
      </dgm:prSet>
      <dgm:spPr/>
    </dgm:pt>
    <dgm:pt modelId="{766E5AC6-A793-4041-8ED9-A47DD8EFECD9}" type="pres">
      <dgm:prSet presAssocID="{75F2ECA5-70D0-4D2D-A7BA-8598846BB1C0}" presName="dummy" presStyleCnt="0"/>
      <dgm:spPr/>
    </dgm:pt>
    <dgm:pt modelId="{9C077D22-535C-4627-93A7-2C4D00995CD2}" type="pres">
      <dgm:prSet presAssocID="{3871C7C3-8084-41E3-B72B-E5200708C505}" presName="sibTrans" presStyleLbl="sibTrans2D1" presStyleIdx="3" presStyleCnt="4"/>
      <dgm:spPr/>
    </dgm:pt>
  </dgm:ptLst>
  <dgm:cxnLst>
    <dgm:cxn modelId="{66E53306-4105-451A-8C95-3CE578FFB746}" type="presOf" srcId="{3871C7C3-8084-41E3-B72B-E5200708C505}" destId="{9C077D22-535C-4627-93A7-2C4D00995CD2}" srcOrd="0" destOrd="0" presId="urn:microsoft.com/office/officeart/2005/8/layout/radial6"/>
    <dgm:cxn modelId="{257D395D-67C5-4759-B70D-94F8078DE0DC}" srcId="{6BCDF819-AE6A-4EA7-868D-4AFA30289A73}" destId="{02428074-3E53-4261-B4CE-8EED52E67BF1}" srcOrd="2" destOrd="0" parTransId="{A2812DE6-9D61-4663-ACC9-688F5313AB9F}" sibTransId="{D1DD897B-001A-43FC-9A7E-01747196F4DE}"/>
    <dgm:cxn modelId="{C0CD9347-16B1-4CC7-A4B8-8C36BA213BBA}" srcId="{6BCDF819-AE6A-4EA7-868D-4AFA30289A73}" destId="{DC4AC5AD-D21D-4E8D-B67F-516F2D78C808}" srcOrd="1" destOrd="0" parTransId="{D1949532-AAAC-4F8C-9EF3-74EF5CC536D2}" sibTransId="{2330B9B3-E18A-473E-800B-2F4F85F07FAF}"/>
    <dgm:cxn modelId="{60572D6A-6E34-4B0D-97EF-E41A26E45100}" type="presOf" srcId="{6BCDF819-AE6A-4EA7-868D-4AFA30289A73}" destId="{64E2F6DC-D394-40FF-AD46-D8A0D3EB5ABF}" srcOrd="0" destOrd="0" presId="urn:microsoft.com/office/officeart/2005/8/layout/radial6"/>
    <dgm:cxn modelId="{EED85977-44A4-4A38-BC21-A982F574B847}" type="presOf" srcId="{2330B9B3-E18A-473E-800B-2F4F85F07FAF}" destId="{BAF82BD0-4B01-489D-8119-536D29367952}" srcOrd="0" destOrd="0" presId="urn:microsoft.com/office/officeart/2005/8/layout/radial6"/>
    <dgm:cxn modelId="{8153EA59-D6D3-42B6-842E-FBDF087E4EA2}" type="presOf" srcId="{DC4AC5AD-D21D-4E8D-B67F-516F2D78C808}" destId="{59F2BEE1-787D-44CA-809D-8600E24053FF}" srcOrd="0" destOrd="0" presId="urn:microsoft.com/office/officeart/2005/8/layout/radial6"/>
    <dgm:cxn modelId="{48498F8B-6D84-48F2-A5E4-F0885F71B95B}" srcId="{6BCDF819-AE6A-4EA7-868D-4AFA30289A73}" destId="{75F2ECA5-70D0-4D2D-A7BA-8598846BB1C0}" srcOrd="3" destOrd="0" parTransId="{707C1175-DD0B-4320-9A37-82B0159ED723}" sibTransId="{3871C7C3-8084-41E3-B72B-E5200708C505}"/>
    <dgm:cxn modelId="{63A84F90-46ED-4E28-9A00-8CA03976DF71}" srcId="{62B2B915-4E32-4EBC-A7C1-62BF16DD8362}" destId="{6BCDF819-AE6A-4EA7-868D-4AFA30289A73}" srcOrd="0" destOrd="0" parTransId="{CB21DDFA-2971-40D6-930D-5AFE8DB83ED7}" sibTransId="{3F6545C1-8858-4746-8B1D-576E18BF8CCD}"/>
    <dgm:cxn modelId="{C3299C95-5E4F-48DF-B4BB-B78D6724AAC4}" type="presOf" srcId="{75F2ECA5-70D0-4D2D-A7BA-8598846BB1C0}" destId="{05718D7C-9CF9-4877-9230-F973165383F5}" srcOrd="0" destOrd="0" presId="urn:microsoft.com/office/officeart/2005/8/layout/radial6"/>
    <dgm:cxn modelId="{F5FFA098-BAA3-4D50-81BA-5FB100562F14}" type="presOf" srcId="{62B2B915-4E32-4EBC-A7C1-62BF16DD8362}" destId="{C378104D-8D3E-4038-88EA-6E52DB90C93C}" srcOrd="0" destOrd="0" presId="urn:microsoft.com/office/officeart/2005/8/layout/radial6"/>
    <dgm:cxn modelId="{41428CA1-C9DC-46A4-AAC6-E9EBB303CD45}" type="presOf" srcId="{D1DD897B-001A-43FC-9A7E-01747196F4DE}" destId="{95C50A37-5B49-4E22-A99F-0DCF2ED8FE01}" srcOrd="0" destOrd="0" presId="urn:microsoft.com/office/officeart/2005/8/layout/radial6"/>
    <dgm:cxn modelId="{0837F3A7-0EAC-4406-AC7E-FC6DC6DD94AE}" srcId="{6BCDF819-AE6A-4EA7-868D-4AFA30289A73}" destId="{6F435641-D537-4C15-8B48-F2476D92D18F}" srcOrd="0" destOrd="0" parTransId="{A508AF84-91D6-4A54-B4EC-B0805F64A94C}" sibTransId="{C6FCF36B-0A39-4674-A2DF-EF1FE3156D6F}"/>
    <dgm:cxn modelId="{803C5CC5-5AAB-4D97-96C0-CAC85DAF92F1}" type="presOf" srcId="{02428074-3E53-4261-B4CE-8EED52E67BF1}" destId="{121E0D47-7141-49EE-AD11-68A3EEA0EAB2}" srcOrd="0" destOrd="0" presId="urn:microsoft.com/office/officeart/2005/8/layout/radial6"/>
    <dgm:cxn modelId="{565275D7-D67F-43BF-9E6C-B5A8887CC9F4}" type="presOf" srcId="{6F435641-D537-4C15-8B48-F2476D92D18F}" destId="{F1C60E00-2135-41C0-9F15-B138A0BA5287}" srcOrd="0" destOrd="0" presId="urn:microsoft.com/office/officeart/2005/8/layout/radial6"/>
    <dgm:cxn modelId="{858B85FF-63F7-424E-99AF-09467A61EE18}" type="presOf" srcId="{C6FCF36B-0A39-4674-A2DF-EF1FE3156D6F}" destId="{290C3066-FFD8-4AD5-9A5E-BE985753F579}" srcOrd="0" destOrd="0" presId="urn:microsoft.com/office/officeart/2005/8/layout/radial6"/>
    <dgm:cxn modelId="{9C72901F-AE53-4209-90F3-31D0760BDF30}" type="presParOf" srcId="{C378104D-8D3E-4038-88EA-6E52DB90C93C}" destId="{64E2F6DC-D394-40FF-AD46-D8A0D3EB5ABF}" srcOrd="0" destOrd="0" presId="urn:microsoft.com/office/officeart/2005/8/layout/radial6"/>
    <dgm:cxn modelId="{A5966FD5-CD0A-4E11-9E55-3F0BA948FD75}" type="presParOf" srcId="{C378104D-8D3E-4038-88EA-6E52DB90C93C}" destId="{F1C60E00-2135-41C0-9F15-B138A0BA5287}" srcOrd="1" destOrd="0" presId="urn:microsoft.com/office/officeart/2005/8/layout/radial6"/>
    <dgm:cxn modelId="{FC8D67F3-5613-42FD-A456-E8A1923D2744}" type="presParOf" srcId="{C378104D-8D3E-4038-88EA-6E52DB90C93C}" destId="{6FF060FF-1ED3-4AF8-A5D1-4CAC4991C99E}" srcOrd="2" destOrd="0" presId="urn:microsoft.com/office/officeart/2005/8/layout/radial6"/>
    <dgm:cxn modelId="{21CCE8FE-EE8E-4BE1-A9B5-1D1CD307AE25}" type="presParOf" srcId="{C378104D-8D3E-4038-88EA-6E52DB90C93C}" destId="{290C3066-FFD8-4AD5-9A5E-BE985753F579}" srcOrd="3" destOrd="0" presId="urn:microsoft.com/office/officeart/2005/8/layout/radial6"/>
    <dgm:cxn modelId="{59FAE368-8195-4857-8886-DF1589EFF1A5}" type="presParOf" srcId="{C378104D-8D3E-4038-88EA-6E52DB90C93C}" destId="{59F2BEE1-787D-44CA-809D-8600E24053FF}" srcOrd="4" destOrd="0" presId="urn:microsoft.com/office/officeart/2005/8/layout/radial6"/>
    <dgm:cxn modelId="{2331A5B1-3B20-4893-9110-209443A70DF1}" type="presParOf" srcId="{C378104D-8D3E-4038-88EA-6E52DB90C93C}" destId="{843FC94C-0553-4A64-B0D3-33CAD6F0B83B}" srcOrd="5" destOrd="0" presId="urn:microsoft.com/office/officeart/2005/8/layout/radial6"/>
    <dgm:cxn modelId="{5E4F087F-7231-4445-B30C-41039BFCA139}" type="presParOf" srcId="{C378104D-8D3E-4038-88EA-6E52DB90C93C}" destId="{BAF82BD0-4B01-489D-8119-536D29367952}" srcOrd="6" destOrd="0" presId="urn:microsoft.com/office/officeart/2005/8/layout/radial6"/>
    <dgm:cxn modelId="{2BC3A229-498B-4139-9EC0-F8E5DB5D4FCE}" type="presParOf" srcId="{C378104D-8D3E-4038-88EA-6E52DB90C93C}" destId="{121E0D47-7141-49EE-AD11-68A3EEA0EAB2}" srcOrd="7" destOrd="0" presId="urn:microsoft.com/office/officeart/2005/8/layout/radial6"/>
    <dgm:cxn modelId="{A7E0485A-F2D7-4FBE-9CE4-E2DE12B42371}" type="presParOf" srcId="{C378104D-8D3E-4038-88EA-6E52DB90C93C}" destId="{08494E62-BA5A-4195-BB8C-C8C618BBB6D1}" srcOrd="8" destOrd="0" presId="urn:microsoft.com/office/officeart/2005/8/layout/radial6"/>
    <dgm:cxn modelId="{49CB3CC0-8DD9-4CA2-85B6-458D4366E746}" type="presParOf" srcId="{C378104D-8D3E-4038-88EA-6E52DB90C93C}" destId="{95C50A37-5B49-4E22-A99F-0DCF2ED8FE01}" srcOrd="9" destOrd="0" presId="urn:microsoft.com/office/officeart/2005/8/layout/radial6"/>
    <dgm:cxn modelId="{E4173396-8ADA-4555-9D59-8D254D314671}" type="presParOf" srcId="{C378104D-8D3E-4038-88EA-6E52DB90C93C}" destId="{05718D7C-9CF9-4877-9230-F973165383F5}" srcOrd="10" destOrd="0" presId="urn:microsoft.com/office/officeart/2005/8/layout/radial6"/>
    <dgm:cxn modelId="{3D1BF32F-93BE-4BBC-8BB3-75E62EACF208}" type="presParOf" srcId="{C378104D-8D3E-4038-88EA-6E52DB90C93C}" destId="{766E5AC6-A793-4041-8ED9-A47DD8EFECD9}" srcOrd="11" destOrd="0" presId="urn:microsoft.com/office/officeart/2005/8/layout/radial6"/>
    <dgm:cxn modelId="{D54E0E4D-1CFE-4839-9217-763E3F74BBA8}" type="presParOf" srcId="{C378104D-8D3E-4038-88EA-6E52DB90C93C}" destId="{9C077D22-535C-4627-93A7-2C4D00995CD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967AE7-B06F-42DD-9738-279E438DE5C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DD4921-512E-4873-8DBA-DECD7974AC19}">
      <dgm:prSet/>
      <dgm:spPr/>
      <dgm:t>
        <a:bodyPr/>
        <a:lstStyle/>
        <a:p>
          <a:r>
            <a:rPr lang="en-US" b="1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 individual employer Multi-Year Wellbeing Strategy and meet with executive team.</a:t>
          </a:r>
        </a:p>
      </dgm:t>
    </dgm:pt>
    <dgm:pt modelId="{A4D8A9F1-71C7-4480-BC03-5878EB21C446}" type="parTrans" cxnId="{495815D5-F852-44EF-A859-1CA7B91425B8}">
      <dgm:prSet/>
      <dgm:spPr/>
      <dgm:t>
        <a:bodyPr/>
        <a:lstStyle/>
        <a:p>
          <a:endParaRPr lang="en-US"/>
        </a:p>
      </dgm:t>
    </dgm:pt>
    <dgm:pt modelId="{D39410FA-6112-4133-8BD9-F5CA773585ED}" type="sibTrans" cxnId="{495815D5-F852-44EF-A859-1CA7B91425B8}">
      <dgm:prSet/>
      <dgm:spPr/>
      <dgm:t>
        <a:bodyPr/>
        <a:lstStyle/>
        <a:p>
          <a:endParaRPr lang="en-US"/>
        </a:p>
      </dgm:t>
    </dgm:pt>
    <dgm:pt modelId="{3C76EC89-AD9D-42D6-A495-F9AD17907A78}">
      <dgm:prSet/>
      <dgm:spPr/>
      <dgm:t>
        <a:bodyPr/>
        <a:lstStyle/>
        <a:p>
          <a:r>
            <a:rPr lang="en-US" b="1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Contact </a:t>
          </a:r>
          <a:r>
            <a:rPr lang="en-US" b="1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VBA Benefits Corp</a:t>
          </a:r>
          <a:r>
            <a:rPr lang="en-US" b="1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with any specific needs/inquiries.</a:t>
          </a:r>
        </a:p>
      </dgm:t>
    </dgm:pt>
    <dgm:pt modelId="{4E85608B-05F5-4C88-A26A-4DF7F0233FAB}" type="parTrans" cxnId="{2539C263-73A3-49BD-993C-BA316BDCE275}">
      <dgm:prSet/>
      <dgm:spPr/>
      <dgm:t>
        <a:bodyPr/>
        <a:lstStyle/>
        <a:p>
          <a:endParaRPr lang="en-US"/>
        </a:p>
      </dgm:t>
    </dgm:pt>
    <dgm:pt modelId="{18EEA256-C53F-4D1D-95C6-3F0516AD6A17}" type="sibTrans" cxnId="{2539C263-73A3-49BD-993C-BA316BDCE275}">
      <dgm:prSet/>
      <dgm:spPr/>
      <dgm:t>
        <a:bodyPr/>
        <a:lstStyle/>
        <a:p>
          <a:endParaRPr lang="en-US"/>
        </a:p>
      </dgm:t>
    </dgm:pt>
    <dgm:pt modelId="{F82B4ABF-4D1F-4BC1-B1E5-26987C47087F}">
      <dgm:prSet/>
      <dgm:spPr/>
      <dgm:t>
        <a:bodyPr/>
        <a:lstStyle/>
        <a:p>
          <a:r>
            <a:rPr lang="en-US" b="1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Attend mid-year “Wellbeing Summit Check-In” scheduled for May 16th at 1pm (virtual invite will be sent as follow-up).</a:t>
          </a:r>
        </a:p>
      </dgm:t>
    </dgm:pt>
    <dgm:pt modelId="{6E9572EA-572D-4D98-9C0F-50A3E41EA510}" type="parTrans" cxnId="{9C96D4DE-E34A-46A2-901F-37CC2F50BF05}">
      <dgm:prSet/>
      <dgm:spPr/>
      <dgm:t>
        <a:bodyPr/>
        <a:lstStyle/>
        <a:p>
          <a:endParaRPr lang="en-US"/>
        </a:p>
      </dgm:t>
    </dgm:pt>
    <dgm:pt modelId="{13BE9743-DC85-4170-90AA-BAB4E5048BA8}" type="sibTrans" cxnId="{9C96D4DE-E34A-46A2-901F-37CC2F50BF05}">
      <dgm:prSet/>
      <dgm:spPr/>
      <dgm:t>
        <a:bodyPr/>
        <a:lstStyle/>
        <a:p>
          <a:endParaRPr lang="en-US"/>
        </a:p>
      </dgm:t>
    </dgm:pt>
    <dgm:pt modelId="{B95C7DE9-8DE8-4C68-8C14-06B99D699960}" type="pres">
      <dgm:prSet presAssocID="{C5967AE7-B06F-42DD-9738-279E438DE5C4}" presName="root" presStyleCnt="0">
        <dgm:presLayoutVars>
          <dgm:dir/>
          <dgm:resizeHandles val="exact"/>
        </dgm:presLayoutVars>
      </dgm:prSet>
      <dgm:spPr/>
    </dgm:pt>
    <dgm:pt modelId="{31B554A3-EDBB-4EF3-93DD-CE7BF23425F2}" type="pres">
      <dgm:prSet presAssocID="{91DD4921-512E-4873-8DBA-DECD7974AC19}" presName="compNode" presStyleCnt="0"/>
      <dgm:spPr/>
    </dgm:pt>
    <dgm:pt modelId="{97E6D09F-05CA-4D92-8554-A51021AF4290}" type="pres">
      <dgm:prSet presAssocID="{91DD4921-512E-4873-8DBA-DECD7974AC19}" presName="bgRect" presStyleLbl="bgShp" presStyleIdx="0" presStyleCnt="3" custLinFactNeighborX="-27" custLinFactNeighborY="-18329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0A95EAFE-C481-4775-96CF-5AF49FC65B2C}" type="pres">
      <dgm:prSet presAssocID="{91DD4921-512E-4873-8DBA-DECD7974AC19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47D777B-8533-42E8-82C4-F1053E4AE00D}" type="pres">
      <dgm:prSet presAssocID="{91DD4921-512E-4873-8DBA-DECD7974AC19}" presName="spaceRect" presStyleCnt="0"/>
      <dgm:spPr/>
    </dgm:pt>
    <dgm:pt modelId="{BEC3DB2F-982C-4673-896E-854DD47EDB52}" type="pres">
      <dgm:prSet presAssocID="{91DD4921-512E-4873-8DBA-DECD7974AC19}" presName="parTx" presStyleLbl="revTx" presStyleIdx="0" presStyleCnt="3">
        <dgm:presLayoutVars>
          <dgm:chMax val="0"/>
          <dgm:chPref val="0"/>
        </dgm:presLayoutVars>
      </dgm:prSet>
      <dgm:spPr/>
    </dgm:pt>
    <dgm:pt modelId="{05EB01ED-21A0-4EC5-B23C-12941B90FAF1}" type="pres">
      <dgm:prSet presAssocID="{D39410FA-6112-4133-8BD9-F5CA773585ED}" presName="sibTrans" presStyleCnt="0"/>
      <dgm:spPr/>
    </dgm:pt>
    <dgm:pt modelId="{F30FDF41-DB9C-47FF-85E5-8B075BFC3278}" type="pres">
      <dgm:prSet presAssocID="{3C76EC89-AD9D-42D6-A495-F9AD17907A78}" presName="compNode" presStyleCnt="0"/>
      <dgm:spPr/>
    </dgm:pt>
    <dgm:pt modelId="{7469B2FA-DBED-44BD-827A-6EE2C67160B4}" type="pres">
      <dgm:prSet presAssocID="{3C76EC89-AD9D-42D6-A495-F9AD17907A78}" presName="bgRect" presStyleLbl="bgShp" presStyleIdx="1" presStyleCnt="3" custLinFactNeighborY="0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34B5945D-E3FD-43C7-904A-A579053F48D7}" type="pres">
      <dgm:prSet presAssocID="{3C76EC89-AD9D-42D6-A495-F9AD17907A78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2A4581A1-F0F6-45B9-9C32-8257FF6A8F2D}" type="pres">
      <dgm:prSet presAssocID="{3C76EC89-AD9D-42D6-A495-F9AD17907A78}" presName="spaceRect" presStyleCnt="0"/>
      <dgm:spPr/>
    </dgm:pt>
    <dgm:pt modelId="{A3E913E9-8206-47A3-AEE8-183460FA3ED9}" type="pres">
      <dgm:prSet presAssocID="{3C76EC89-AD9D-42D6-A495-F9AD17907A78}" presName="parTx" presStyleLbl="revTx" presStyleIdx="1" presStyleCnt="3">
        <dgm:presLayoutVars>
          <dgm:chMax val="0"/>
          <dgm:chPref val="0"/>
        </dgm:presLayoutVars>
      </dgm:prSet>
      <dgm:spPr/>
    </dgm:pt>
    <dgm:pt modelId="{8443FF49-BDCF-4DDF-B2FB-2293EEFDCD67}" type="pres">
      <dgm:prSet presAssocID="{18EEA256-C53F-4D1D-95C6-3F0516AD6A17}" presName="sibTrans" presStyleCnt="0"/>
      <dgm:spPr/>
    </dgm:pt>
    <dgm:pt modelId="{CA044D4A-456E-473C-AABE-E7F9E3ED15A5}" type="pres">
      <dgm:prSet presAssocID="{F82B4ABF-4D1F-4BC1-B1E5-26987C47087F}" presName="compNode" presStyleCnt="0"/>
      <dgm:spPr/>
    </dgm:pt>
    <dgm:pt modelId="{9B5A4D77-4087-40EF-938E-E4E7A74C564C}" type="pres">
      <dgm:prSet presAssocID="{F82B4ABF-4D1F-4BC1-B1E5-26987C47087F}" presName="bgRect" presStyleLbl="bgShp" presStyleIdx="2" presStyleCnt="3" custLinFactNeighborX="-11600" custLinFactNeighborY="43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E21BE301-AB4A-40D2-BDC9-E2B87A308208}" type="pres">
      <dgm:prSet presAssocID="{F82B4ABF-4D1F-4BC1-B1E5-26987C47087F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520472C2-5D2D-4CFB-9E92-85C7F8B34BCF}" type="pres">
      <dgm:prSet presAssocID="{F82B4ABF-4D1F-4BC1-B1E5-26987C47087F}" presName="spaceRect" presStyleCnt="0"/>
      <dgm:spPr/>
    </dgm:pt>
    <dgm:pt modelId="{B63727DB-5C92-47BB-A862-9B095CE0C71E}" type="pres">
      <dgm:prSet presAssocID="{F82B4ABF-4D1F-4BC1-B1E5-26987C47087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0BB1E0E-245F-4220-9451-D7870127040F}" type="presOf" srcId="{3C76EC89-AD9D-42D6-A495-F9AD17907A78}" destId="{A3E913E9-8206-47A3-AEE8-183460FA3ED9}" srcOrd="0" destOrd="0" presId="urn:microsoft.com/office/officeart/2018/2/layout/IconVerticalSolidList"/>
    <dgm:cxn modelId="{AFD53417-DFDA-4D89-A64B-BF8CDCB9DFDB}" type="presOf" srcId="{C5967AE7-B06F-42DD-9738-279E438DE5C4}" destId="{B95C7DE9-8DE8-4C68-8C14-06B99D699960}" srcOrd="0" destOrd="0" presId="urn:microsoft.com/office/officeart/2018/2/layout/IconVerticalSolidList"/>
    <dgm:cxn modelId="{2539C263-73A3-49BD-993C-BA316BDCE275}" srcId="{C5967AE7-B06F-42DD-9738-279E438DE5C4}" destId="{3C76EC89-AD9D-42D6-A495-F9AD17907A78}" srcOrd="1" destOrd="0" parTransId="{4E85608B-05F5-4C88-A26A-4DF7F0233FAB}" sibTransId="{18EEA256-C53F-4D1D-95C6-3F0516AD6A17}"/>
    <dgm:cxn modelId="{592FE488-96D3-4637-9481-62981FB84776}" type="presOf" srcId="{F82B4ABF-4D1F-4BC1-B1E5-26987C47087F}" destId="{B63727DB-5C92-47BB-A862-9B095CE0C71E}" srcOrd="0" destOrd="0" presId="urn:microsoft.com/office/officeart/2018/2/layout/IconVerticalSolidList"/>
    <dgm:cxn modelId="{495815D5-F852-44EF-A859-1CA7B91425B8}" srcId="{C5967AE7-B06F-42DD-9738-279E438DE5C4}" destId="{91DD4921-512E-4873-8DBA-DECD7974AC19}" srcOrd="0" destOrd="0" parTransId="{A4D8A9F1-71C7-4480-BC03-5878EB21C446}" sibTransId="{D39410FA-6112-4133-8BD9-F5CA773585ED}"/>
    <dgm:cxn modelId="{9C96D4DE-E34A-46A2-901F-37CC2F50BF05}" srcId="{C5967AE7-B06F-42DD-9738-279E438DE5C4}" destId="{F82B4ABF-4D1F-4BC1-B1E5-26987C47087F}" srcOrd="2" destOrd="0" parTransId="{6E9572EA-572D-4D98-9C0F-50A3E41EA510}" sibTransId="{13BE9743-DC85-4170-90AA-BAB4E5048BA8}"/>
    <dgm:cxn modelId="{276A03F5-1AE2-4625-A131-AD8F73D1ECFD}" type="presOf" srcId="{91DD4921-512E-4873-8DBA-DECD7974AC19}" destId="{BEC3DB2F-982C-4673-896E-854DD47EDB52}" srcOrd="0" destOrd="0" presId="urn:microsoft.com/office/officeart/2018/2/layout/IconVerticalSolidList"/>
    <dgm:cxn modelId="{A5E4B183-8CC7-4781-92F5-171FC3C7E402}" type="presParOf" srcId="{B95C7DE9-8DE8-4C68-8C14-06B99D699960}" destId="{31B554A3-EDBB-4EF3-93DD-CE7BF23425F2}" srcOrd="0" destOrd="0" presId="urn:microsoft.com/office/officeart/2018/2/layout/IconVerticalSolidList"/>
    <dgm:cxn modelId="{D20E1EE6-AA4B-4E88-BE4E-DEB9E4C8DCC9}" type="presParOf" srcId="{31B554A3-EDBB-4EF3-93DD-CE7BF23425F2}" destId="{97E6D09F-05CA-4D92-8554-A51021AF4290}" srcOrd="0" destOrd="0" presId="urn:microsoft.com/office/officeart/2018/2/layout/IconVerticalSolidList"/>
    <dgm:cxn modelId="{3B89C406-E7AD-4570-9F8B-C8BF148C3760}" type="presParOf" srcId="{31B554A3-EDBB-4EF3-93DD-CE7BF23425F2}" destId="{0A95EAFE-C481-4775-96CF-5AF49FC65B2C}" srcOrd="1" destOrd="0" presId="urn:microsoft.com/office/officeart/2018/2/layout/IconVerticalSolidList"/>
    <dgm:cxn modelId="{E31C43E1-ECB5-444F-BC7E-E10EC7797AFB}" type="presParOf" srcId="{31B554A3-EDBB-4EF3-93DD-CE7BF23425F2}" destId="{147D777B-8533-42E8-82C4-F1053E4AE00D}" srcOrd="2" destOrd="0" presId="urn:microsoft.com/office/officeart/2018/2/layout/IconVerticalSolidList"/>
    <dgm:cxn modelId="{EF9621BA-92A9-42CE-90A9-F6202F452C84}" type="presParOf" srcId="{31B554A3-EDBB-4EF3-93DD-CE7BF23425F2}" destId="{BEC3DB2F-982C-4673-896E-854DD47EDB52}" srcOrd="3" destOrd="0" presId="urn:microsoft.com/office/officeart/2018/2/layout/IconVerticalSolidList"/>
    <dgm:cxn modelId="{AD3CB42A-B87D-469B-9832-968D9C8B55CF}" type="presParOf" srcId="{B95C7DE9-8DE8-4C68-8C14-06B99D699960}" destId="{05EB01ED-21A0-4EC5-B23C-12941B90FAF1}" srcOrd="1" destOrd="0" presId="urn:microsoft.com/office/officeart/2018/2/layout/IconVerticalSolidList"/>
    <dgm:cxn modelId="{19F04D84-488E-4765-A78C-803139200B3E}" type="presParOf" srcId="{B95C7DE9-8DE8-4C68-8C14-06B99D699960}" destId="{F30FDF41-DB9C-47FF-85E5-8B075BFC3278}" srcOrd="2" destOrd="0" presId="urn:microsoft.com/office/officeart/2018/2/layout/IconVerticalSolidList"/>
    <dgm:cxn modelId="{D4B1B8F9-EFBE-4E92-8679-85C07167692D}" type="presParOf" srcId="{F30FDF41-DB9C-47FF-85E5-8B075BFC3278}" destId="{7469B2FA-DBED-44BD-827A-6EE2C67160B4}" srcOrd="0" destOrd="0" presId="urn:microsoft.com/office/officeart/2018/2/layout/IconVerticalSolidList"/>
    <dgm:cxn modelId="{947A2B64-4B54-47EE-BA7B-D8B16895E0F3}" type="presParOf" srcId="{F30FDF41-DB9C-47FF-85E5-8B075BFC3278}" destId="{34B5945D-E3FD-43C7-904A-A579053F48D7}" srcOrd="1" destOrd="0" presId="urn:microsoft.com/office/officeart/2018/2/layout/IconVerticalSolidList"/>
    <dgm:cxn modelId="{332F1159-015F-421E-AA2B-FBE92D97DEBB}" type="presParOf" srcId="{F30FDF41-DB9C-47FF-85E5-8B075BFC3278}" destId="{2A4581A1-F0F6-45B9-9C32-8257FF6A8F2D}" srcOrd="2" destOrd="0" presId="urn:microsoft.com/office/officeart/2018/2/layout/IconVerticalSolidList"/>
    <dgm:cxn modelId="{6CE9B3B3-94BC-45FC-9D23-DA393B119493}" type="presParOf" srcId="{F30FDF41-DB9C-47FF-85E5-8B075BFC3278}" destId="{A3E913E9-8206-47A3-AEE8-183460FA3ED9}" srcOrd="3" destOrd="0" presId="urn:microsoft.com/office/officeart/2018/2/layout/IconVerticalSolidList"/>
    <dgm:cxn modelId="{7B05564A-1C5B-43AD-A9DB-144EEEA4A492}" type="presParOf" srcId="{B95C7DE9-8DE8-4C68-8C14-06B99D699960}" destId="{8443FF49-BDCF-4DDF-B2FB-2293EEFDCD67}" srcOrd="3" destOrd="0" presId="urn:microsoft.com/office/officeart/2018/2/layout/IconVerticalSolidList"/>
    <dgm:cxn modelId="{ACEBEE53-8679-4325-BB1E-74FA2B8420CC}" type="presParOf" srcId="{B95C7DE9-8DE8-4C68-8C14-06B99D699960}" destId="{CA044D4A-456E-473C-AABE-E7F9E3ED15A5}" srcOrd="4" destOrd="0" presId="urn:microsoft.com/office/officeart/2018/2/layout/IconVerticalSolidList"/>
    <dgm:cxn modelId="{D5664D3F-5F64-41A6-B770-E7B5279AD6CF}" type="presParOf" srcId="{CA044D4A-456E-473C-AABE-E7F9E3ED15A5}" destId="{9B5A4D77-4087-40EF-938E-E4E7A74C564C}" srcOrd="0" destOrd="0" presId="urn:microsoft.com/office/officeart/2018/2/layout/IconVerticalSolidList"/>
    <dgm:cxn modelId="{627E74D2-C154-4051-829E-895FADE3EC2F}" type="presParOf" srcId="{CA044D4A-456E-473C-AABE-E7F9E3ED15A5}" destId="{E21BE301-AB4A-40D2-BDC9-E2B87A308208}" srcOrd="1" destOrd="0" presId="urn:microsoft.com/office/officeart/2018/2/layout/IconVerticalSolidList"/>
    <dgm:cxn modelId="{53065620-77EF-450F-AD91-2F63E498980E}" type="presParOf" srcId="{CA044D4A-456E-473C-AABE-E7F9E3ED15A5}" destId="{520472C2-5D2D-4CFB-9E92-85C7F8B34BCF}" srcOrd="2" destOrd="0" presId="urn:microsoft.com/office/officeart/2018/2/layout/IconVerticalSolidList"/>
    <dgm:cxn modelId="{452DE7B0-EC48-4D08-86E8-03AADC076797}" type="presParOf" srcId="{CA044D4A-456E-473C-AABE-E7F9E3ED15A5}" destId="{B63727DB-5C92-47BB-A862-9B095CE0C7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9D7C3-7384-444F-8834-FC5C4DCFAB2E}">
      <dsp:nvSpPr>
        <dsp:cNvPr id="0" name=""/>
        <dsp:cNvSpPr/>
      </dsp:nvSpPr>
      <dsp:spPr>
        <a:xfrm>
          <a:off x="0" y="3954"/>
          <a:ext cx="6172199" cy="63165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C28C0-2AA9-4809-89DB-98083B6C65B6}">
      <dsp:nvSpPr>
        <dsp:cNvPr id="0" name=""/>
        <dsp:cNvSpPr/>
      </dsp:nvSpPr>
      <dsp:spPr>
        <a:xfrm>
          <a:off x="191075" y="146077"/>
          <a:ext cx="347749" cy="3474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0F847-12F4-4923-BEED-9113300C658F}">
      <dsp:nvSpPr>
        <dsp:cNvPr id="0" name=""/>
        <dsp:cNvSpPr/>
      </dsp:nvSpPr>
      <dsp:spPr>
        <a:xfrm>
          <a:off x="729900" y="3954"/>
          <a:ext cx="5420191" cy="67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28" tIns="71028" rIns="71028" bIns="7102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Clinical data analytics and population health management through MMA, effective 2017</a:t>
          </a:r>
        </a:p>
      </dsp:txBody>
      <dsp:txXfrm>
        <a:off x="729900" y="3954"/>
        <a:ext cx="5420191" cy="671133"/>
      </dsp:txXfrm>
    </dsp:sp>
    <dsp:sp modelId="{0F6DBDBB-ED96-4D97-BA13-6845FA090C2B}">
      <dsp:nvSpPr>
        <dsp:cNvPr id="0" name=""/>
        <dsp:cNvSpPr/>
      </dsp:nvSpPr>
      <dsp:spPr>
        <a:xfrm>
          <a:off x="0" y="842871"/>
          <a:ext cx="6172199" cy="63165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04D28-8D6A-4FBB-AB8C-095179183FC7}">
      <dsp:nvSpPr>
        <dsp:cNvPr id="0" name=""/>
        <dsp:cNvSpPr/>
      </dsp:nvSpPr>
      <dsp:spPr>
        <a:xfrm>
          <a:off x="191075" y="984993"/>
          <a:ext cx="347749" cy="3474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9C58F-3588-4463-A3F5-9B9A2C3DBFFA}">
      <dsp:nvSpPr>
        <dsp:cNvPr id="0" name=""/>
        <dsp:cNvSpPr/>
      </dsp:nvSpPr>
      <dsp:spPr>
        <a:xfrm>
          <a:off x="729900" y="842871"/>
          <a:ext cx="5420191" cy="67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28" tIns="71028" rIns="71028" bIns="7102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Historical medical and pharmacy claims data repository</a:t>
          </a:r>
        </a:p>
      </dsp:txBody>
      <dsp:txXfrm>
        <a:off x="729900" y="842871"/>
        <a:ext cx="5420191" cy="671133"/>
      </dsp:txXfrm>
    </dsp:sp>
    <dsp:sp modelId="{E228EFDF-8025-49F9-A67C-CC32DE524E78}">
      <dsp:nvSpPr>
        <dsp:cNvPr id="0" name=""/>
        <dsp:cNvSpPr/>
      </dsp:nvSpPr>
      <dsp:spPr>
        <a:xfrm>
          <a:off x="0" y="1681787"/>
          <a:ext cx="6172199" cy="63165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0E41A-03AA-4C43-ADD4-16597E1D90B7}">
      <dsp:nvSpPr>
        <dsp:cNvPr id="0" name=""/>
        <dsp:cNvSpPr/>
      </dsp:nvSpPr>
      <dsp:spPr>
        <a:xfrm>
          <a:off x="191075" y="1823909"/>
          <a:ext cx="347749" cy="3474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53BEE-6FC9-4FD2-9506-CE30E1C28C9E}">
      <dsp:nvSpPr>
        <dsp:cNvPr id="0" name=""/>
        <dsp:cNvSpPr/>
      </dsp:nvSpPr>
      <dsp:spPr>
        <a:xfrm>
          <a:off x="729900" y="1681787"/>
          <a:ext cx="5420191" cy="67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28" tIns="71028" rIns="71028" bIns="7102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Tracks health plan cost management strategies</a:t>
          </a:r>
        </a:p>
      </dsp:txBody>
      <dsp:txXfrm>
        <a:off x="729900" y="1681787"/>
        <a:ext cx="5420191" cy="671133"/>
      </dsp:txXfrm>
    </dsp:sp>
    <dsp:sp modelId="{577AD98D-C775-4A05-83BC-A3544ABA422F}">
      <dsp:nvSpPr>
        <dsp:cNvPr id="0" name=""/>
        <dsp:cNvSpPr/>
      </dsp:nvSpPr>
      <dsp:spPr>
        <a:xfrm>
          <a:off x="0" y="2520704"/>
          <a:ext cx="6172199" cy="63165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B8E25-1640-4136-85B2-1DE028A7661D}">
      <dsp:nvSpPr>
        <dsp:cNvPr id="0" name=""/>
        <dsp:cNvSpPr/>
      </dsp:nvSpPr>
      <dsp:spPr>
        <a:xfrm>
          <a:off x="191075" y="2662826"/>
          <a:ext cx="347749" cy="3474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7F55C-F43D-4311-B18C-10DB4A64CE2C}">
      <dsp:nvSpPr>
        <dsp:cNvPr id="0" name=""/>
        <dsp:cNvSpPr/>
      </dsp:nvSpPr>
      <dsp:spPr>
        <a:xfrm>
          <a:off x="729900" y="2520704"/>
          <a:ext cx="5420191" cy="67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28" tIns="71028" rIns="71028" bIns="7102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Partner with vendors to improve member engagement strategies</a:t>
          </a:r>
        </a:p>
      </dsp:txBody>
      <dsp:txXfrm>
        <a:off x="729900" y="2520704"/>
        <a:ext cx="5420191" cy="671133"/>
      </dsp:txXfrm>
    </dsp:sp>
    <dsp:sp modelId="{92333BF9-5245-46FB-B2AE-7522994146EA}">
      <dsp:nvSpPr>
        <dsp:cNvPr id="0" name=""/>
        <dsp:cNvSpPr/>
      </dsp:nvSpPr>
      <dsp:spPr>
        <a:xfrm>
          <a:off x="0" y="3380092"/>
          <a:ext cx="6172199" cy="63165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26AE4-695F-4A41-9597-41EE831F18A9}">
      <dsp:nvSpPr>
        <dsp:cNvPr id="0" name=""/>
        <dsp:cNvSpPr/>
      </dsp:nvSpPr>
      <dsp:spPr>
        <a:xfrm>
          <a:off x="191075" y="3501742"/>
          <a:ext cx="347749" cy="3474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AA80F-5B1E-4F4E-8689-52A80EEC7B07}">
      <dsp:nvSpPr>
        <dsp:cNvPr id="0" name=""/>
        <dsp:cNvSpPr/>
      </dsp:nvSpPr>
      <dsp:spPr>
        <a:xfrm>
          <a:off x="729900" y="3359620"/>
          <a:ext cx="5420191" cy="67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28" tIns="71028" rIns="71028" bIns="7102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Mine data for recommendations specific to our population’s health claims cost drivers</a:t>
          </a:r>
        </a:p>
      </dsp:txBody>
      <dsp:txXfrm>
        <a:off x="729900" y="3359620"/>
        <a:ext cx="5420191" cy="671133"/>
      </dsp:txXfrm>
    </dsp:sp>
    <dsp:sp modelId="{D732DA96-283E-451D-809D-2A4CD115B1AC}">
      <dsp:nvSpPr>
        <dsp:cNvPr id="0" name=""/>
        <dsp:cNvSpPr/>
      </dsp:nvSpPr>
      <dsp:spPr>
        <a:xfrm>
          <a:off x="0" y="4198537"/>
          <a:ext cx="6172199" cy="63165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CBFF4-AC75-4358-A1CD-E2BD6D652B58}">
      <dsp:nvSpPr>
        <dsp:cNvPr id="0" name=""/>
        <dsp:cNvSpPr/>
      </dsp:nvSpPr>
      <dsp:spPr>
        <a:xfrm>
          <a:off x="191075" y="4340659"/>
          <a:ext cx="347749" cy="34741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68F44-0FE5-44A5-AB20-6BFCC60FB28F}">
      <dsp:nvSpPr>
        <dsp:cNvPr id="0" name=""/>
        <dsp:cNvSpPr/>
      </dsp:nvSpPr>
      <dsp:spPr>
        <a:xfrm>
          <a:off x="729900" y="4198537"/>
          <a:ext cx="5420191" cy="67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28" tIns="71028" rIns="71028" bIns="7102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Allows independent review of vendor reporting and performance standards and guarantees</a:t>
          </a:r>
        </a:p>
      </dsp:txBody>
      <dsp:txXfrm>
        <a:off x="729900" y="4198537"/>
        <a:ext cx="5420191" cy="671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F75D2-3EE6-42BC-9A7D-D1874C4825E4}">
      <dsp:nvSpPr>
        <dsp:cNvPr id="0" name=""/>
        <dsp:cNvSpPr/>
      </dsp:nvSpPr>
      <dsp:spPr>
        <a:xfrm>
          <a:off x="0" y="270933"/>
          <a:ext cx="4876800" cy="487680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532CC-376A-4A99-ADE6-73118CB0AB22}">
      <dsp:nvSpPr>
        <dsp:cNvPr id="0" name=""/>
        <dsp:cNvSpPr/>
      </dsp:nvSpPr>
      <dsp:spPr>
        <a:xfrm>
          <a:off x="2438400" y="270933"/>
          <a:ext cx="5689599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Weight and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Hypertension/Blood Pressure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Management</a:t>
          </a:r>
        </a:p>
      </dsp:txBody>
      <dsp:txXfrm>
        <a:off x="2438400" y="270933"/>
        <a:ext cx="2844799" cy="1463043"/>
      </dsp:txXfrm>
    </dsp:sp>
    <dsp:sp modelId="{F74DE641-136A-48A5-983B-1C03B78BA450}">
      <dsp:nvSpPr>
        <dsp:cNvPr id="0" name=""/>
        <dsp:cNvSpPr/>
      </dsp:nvSpPr>
      <dsp:spPr>
        <a:xfrm>
          <a:off x="853441" y="1733976"/>
          <a:ext cx="3169916" cy="316991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69001"/>
            <a:satOff val="21678"/>
            <a:lumOff val="212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47F59-E37E-4F94-914B-0FDF1D4E5CB1}">
      <dsp:nvSpPr>
        <dsp:cNvPr id="0" name=""/>
        <dsp:cNvSpPr/>
      </dsp:nvSpPr>
      <dsp:spPr>
        <a:xfrm>
          <a:off x="2438400" y="1733976"/>
          <a:ext cx="5689599" cy="31699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69001"/>
              <a:satOff val="21678"/>
              <a:lumOff val="212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Fertility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and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Pelvic Health</a:t>
          </a:r>
        </a:p>
      </dsp:txBody>
      <dsp:txXfrm>
        <a:off x="2438400" y="1733976"/>
        <a:ext cx="2844799" cy="1463038"/>
      </dsp:txXfrm>
    </dsp:sp>
    <dsp:sp modelId="{323B9FE9-7F0F-413B-968D-24AE9E60D432}">
      <dsp:nvSpPr>
        <dsp:cNvPr id="0" name=""/>
        <dsp:cNvSpPr/>
      </dsp:nvSpPr>
      <dsp:spPr>
        <a:xfrm>
          <a:off x="1706880" y="3197014"/>
          <a:ext cx="1463038" cy="146303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69001"/>
            <a:satOff val="21678"/>
            <a:lumOff val="212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6888A-D39A-489B-86A4-2DA1E2A246B7}">
      <dsp:nvSpPr>
        <dsp:cNvPr id="0" name=""/>
        <dsp:cNvSpPr/>
      </dsp:nvSpPr>
      <dsp:spPr>
        <a:xfrm>
          <a:off x="2438400" y="3197014"/>
          <a:ext cx="5689599" cy="14630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69001"/>
              <a:satOff val="21678"/>
              <a:lumOff val="212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Cancer Support Services</a:t>
          </a:r>
        </a:p>
      </dsp:txBody>
      <dsp:txXfrm>
        <a:off x="2438400" y="3197014"/>
        <a:ext cx="2844799" cy="1463038"/>
      </dsp:txXfrm>
    </dsp:sp>
    <dsp:sp modelId="{C597D720-D888-4820-82E9-0B3E4FD84952}">
      <dsp:nvSpPr>
        <dsp:cNvPr id="0" name=""/>
        <dsp:cNvSpPr/>
      </dsp:nvSpPr>
      <dsp:spPr>
        <a:xfrm>
          <a:off x="5283200" y="270933"/>
          <a:ext cx="2844799" cy="14630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Weight: </a:t>
          </a:r>
          <a:r>
            <a:rPr lang="en-US" sz="1600" kern="1200" dirty="0" err="1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LiveHealth</a:t>
          </a:r>
          <a:r>
            <a:rPr lang="en-US" sz="16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Online vs. WW</a:t>
          </a:r>
          <a:r>
            <a:rPr lang="en-US" sz="1600" kern="1200" dirty="0">
              <a:ln>
                <a:solidFill>
                  <a:srgbClr val="202C8F"/>
                </a:solidFill>
              </a:ln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>
              <a:ln>
                <a:solidFill>
                  <a:srgbClr val="202C8F"/>
                </a:solidFill>
              </a:ln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 </a:t>
          </a:r>
          <a:r>
            <a:rPr lang="en-US" sz="1600" b="1" kern="1200" dirty="0" err="1">
              <a:ln>
                <a:solidFill>
                  <a:srgbClr val="202C8F"/>
                </a:solidFill>
              </a:ln>
              <a:solidFill>
                <a:schemeClr val="tx1"/>
              </a:solidFill>
              <a:highlight>
                <a:srgbClr val="AAC4E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Noom</a:t>
          </a:r>
          <a:endParaRPr lang="en-US" sz="1600" b="1" kern="1200" dirty="0">
            <a:ln>
              <a:solidFill>
                <a:srgbClr val="202C8F"/>
              </a:solidFill>
            </a:ln>
            <a:solidFill>
              <a:schemeClr val="tx1"/>
            </a:solidFill>
            <a:highlight>
              <a:srgbClr val="AAC4E9"/>
            </a:highligh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BP: </a:t>
          </a:r>
          <a:r>
            <a:rPr lang="en-US" sz="1600" kern="1200" dirty="0" err="1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LiveHealth</a:t>
          </a:r>
          <a:r>
            <a:rPr lang="en-US" sz="16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Online vs. </a:t>
          </a:r>
          <a:r>
            <a:rPr lang="en-US" sz="1600" b="1" kern="1200" dirty="0">
              <a:ln>
                <a:solidFill>
                  <a:srgbClr val="202C8F"/>
                </a:solidFill>
              </a:ln>
              <a:solidFill>
                <a:schemeClr val="tx1"/>
              </a:solidFill>
              <a:highlight>
                <a:srgbClr val="AAC4E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Hello Heart </a:t>
          </a:r>
        </a:p>
      </dsp:txBody>
      <dsp:txXfrm>
        <a:off x="5283200" y="270933"/>
        <a:ext cx="2844799" cy="1463043"/>
      </dsp:txXfrm>
    </dsp:sp>
    <dsp:sp modelId="{1F10CF3C-49F5-40FA-874D-C5821096E51C}">
      <dsp:nvSpPr>
        <dsp:cNvPr id="0" name=""/>
        <dsp:cNvSpPr/>
      </dsp:nvSpPr>
      <dsp:spPr>
        <a:xfrm>
          <a:off x="5283200" y="1733976"/>
          <a:ext cx="2844799" cy="14630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n>
                <a:solidFill>
                  <a:srgbClr val="202C8F"/>
                </a:solidFill>
              </a:ln>
              <a:highlight>
                <a:srgbClr val="AAC4E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Maven</a:t>
          </a:r>
          <a:r>
            <a:rPr lang="en-US" sz="1600" b="1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via Anthem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n>
                <a:solidFill>
                  <a:srgbClr val="202C8F"/>
                </a:solidFill>
              </a:ln>
              <a:highlight>
                <a:srgbClr val="AAC4E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Hinge Health </a:t>
          </a:r>
          <a:r>
            <a:rPr lang="en-US" sz="16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Pelvic Floor program via Anthem</a:t>
          </a:r>
        </a:p>
      </dsp:txBody>
      <dsp:txXfrm>
        <a:off x="5283200" y="1733976"/>
        <a:ext cx="2844799" cy="1463038"/>
      </dsp:txXfrm>
    </dsp:sp>
    <dsp:sp modelId="{9D2BAEE5-E830-4486-B497-724396CABF5A}">
      <dsp:nvSpPr>
        <dsp:cNvPr id="0" name=""/>
        <dsp:cNvSpPr/>
      </dsp:nvSpPr>
      <dsp:spPr>
        <a:xfrm>
          <a:off x="5283200" y="3197014"/>
          <a:ext cx="2844799" cy="14630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n>
                <a:solidFill>
                  <a:srgbClr val="202C8F"/>
                </a:solidFill>
              </a:ln>
              <a:highlight>
                <a:srgbClr val="AAC4E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Anthem Cancer Concierge program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Johns Hopkins’ </a:t>
          </a:r>
          <a:r>
            <a:rPr lang="en-US" sz="1600" kern="1200" dirty="0" err="1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WorkStrides</a:t>
          </a:r>
          <a:r>
            <a:rPr lang="en-US" sz="1600" kern="1200" dirty="0">
              <a:ln>
                <a:solidFill>
                  <a:srgbClr val="202C8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program</a:t>
          </a:r>
        </a:p>
      </dsp:txBody>
      <dsp:txXfrm>
        <a:off x="5283200" y="3197014"/>
        <a:ext cx="2844799" cy="1463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77D22-535C-4627-93A7-2C4D00995CD2}">
      <dsp:nvSpPr>
        <dsp:cNvPr id="0" name=""/>
        <dsp:cNvSpPr/>
      </dsp:nvSpPr>
      <dsp:spPr>
        <a:xfrm>
          <a:off x="2047125" y="580806"/>
          <a:ext cx="3876731" cy="3876731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C50A37-5B49-4E22-A99F-0DCF2ED8FE01}">
      <dsp:nvSpPr>
        <dsp:cNvPr id="0" name=""/>
        <dsp:cNvSpPr/>
      </dsp:nvSpPr>
      <dsp:spPr>
        <a:xfrm>
          <a:off x="2047125" y="580825"/>
          <a:ext cx="3876731" cy="3876731"/>
        </a:xfrm>
        <a:prstGeom prst="blockArc">
          <a:avLst>
            <a:gd name="adj1" fmla="val 5416776"/>
            <a:gd name="adj2" fmla="val 10800034"/>
            <a:gd name="adj3" fmla="val 464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F82BD0-4B01-489D-8119-536D29367952}">
      <dsp:nvSpPr>
        <dsp:cNvPr id="0" name=""/>
        <dsp:cNvSpPr/>
      </dsp:nvSpPr>
      <dsp:spPr>
        <a:xfrm>
          <a:off x="2047125" y="580825"/>
          <a:ext cx="3876731" cy="3876731"/>
        </a:xfrm>
        <a:prstGeom prst="blockArc">
          <a:avLst>
            <a:gd name="adj1" fmla="val 21599966"/>
            <a:gd name="adj2" fmla="val 5416776"/>
            <a:gd name="adj3" fmla="val 464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0C3066-FFD8-4AD5-9A5E-BE985753F579}">
      <dsp:nvSpPr>
        <dsp:cNvPr id="0" name=""/>
        <dsp:cNvSpPr/>
      </dsp:nvSpPr>
      <dsp:spPr>
        <a:xfrm>
          <a:off x="2047125" y="580806"/>
          <a:ext cx="3876731" cy="3876731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E2F6DC-D394-40FF-AD46-D8A0D3EB5ABF}">
      <dsp:nvSpPr>
        <dsp:cNvPr id="0" name=""/>
        <dsp:cNvSpPr/>
      </dsp:nvSpPr>
      <dsp:spPr>
        <a:xfrm>
          <a:off x="3102849" y="1626912"/>
          <a:ext cx="1784519" cy="17845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Wellbeing solutions</a:t>
          </a:r>
        </a:p>
      </dsp:txBody>
      <dsp:txXfrm>
        <a:off x="3364186" y="1888249"/>
        <a:ext cx="1261845" cy="1261845"/>
      </dsp:txXfrm>
    </dsp:sp>
    <dsp:sp modelId="{F1C60E00-2135-41C0-9F15-B138A0BA5287}">
      <dsp:nvSpPr>
        <dsp:cNvPr id="0" name=""/>
        <dsp:cNvSpPr/>
      </dsp:nvSpPr>
      <dsp:spPr>
        <a:xfrm>
          <a:off x="3360909" y="1194"/>
          <a:ext cx="1249163" cy="12491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Campaigns</a:t>
          </a:r>
        </a:p>
      </dsp:txBody>
      <dsp:txXfrm>
        <a:off x="3543845" y="184130"/>
        <a:ext cx="883291" cy="883291"/>
      </dsp:txXfrm>
    </dsp:sp>
    <dsp:sp modelId="{59F2BEE1-787D-44CA-809D-8600E24053FF}">
      <dsp:nvSpPr>
        <dsp:cNvPr id="0" name=""/>
        <dsp:cNvSpPr/>
      </dsp:nvSpPr>
      <dsp:spPr>
        <a:xfrm>
          <a:off x="5254305" y="1894590"/>
          <a:ext cx="1249163" cy="12491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Wellness Vendor Technology</a:t>
          </a:r>
        </a:p>
      </dsp:txBody>
      <dsp:txXfrm>
        <a:off x="5437241" y="2077526"/>
        <a:ext cx="883291" cy="883291"/>
      </dsp:txXfrm>
    </dsp:sp>
    <dsp:sp modelId="{121E0D47-7141-49EE-AD11-68A3EEA0EAB2}">
      <dsp:nvSpPr>
        <dsp:cNvPr id="0" name=""/>
        <dsp:cNvSpPr/>
      </dsp:nvSpPr>
      <dsp:spPr>
        <a:xfrm>
          <a:off x="3351669" y="3787982"/>
          <a:ext cx="1249163" cy="12491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Tools &amp; Resources</a:t>
          </a:r>
        </a:p>
      </dsp:txBody>
      <dsp:txXfrm>
        <a:off x="3534605" y="3970918"/>
        <a:ext cx="883291" cy="883291"/>
      </dsp:txXfrm>
    </dsp:sp>
    <dsp:sp modelId="{05718D7C-9CF9-4877-9230-F973165383F5}">
      <dsp:nvSpPr>
        <dsp:cNvPr id="0" name=""/>
        <dsp:cNvSpPr/>
      </dsp:nvSpPr>
      <dsp:spPr>
        <a:xfrm>
          <a:off x="1467513" y="1894590"/>
          <a:ext cx="1249163" cy="12491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Point Solutions</a:t>
          </a:r>
        </a:p>
      </dsp:txBody>
      <dsp:txXfrm>
        <a:off x="1650449" y="2077526"/>
        <a:ext cx="883291" cy="883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6D09F-05CA-4D92-8554-A51021AF4290}">
      <dsp:nvSpPr>
        <dsp:cNvPr id="0" name=""/>
        <dsp:cNvSpPr/>
      </dsp:nvSpPr>
      <dsp:spPr>
        <a:xfrm>
          <a:off x="0" y="0"/>
          <a:ext cx="11119103" cy="11736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5EAFE-C481-4775-96CF-5AF49FC65B2C}">
      <dsp:nvSpPr>
        <dsp:cNvPr id="0" name=""/>
        <dsp:cNvSpPr/>
      </dsp:nvSpPr>
      <dsp:spPr>
        <a:xfrm>
          <a:off x="355022" y="264568"/>
          <a:ext cx="645495" cy="6454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3DB2F-982C-4673-896E-854DD47EDB52}">
      <dsp:nvSpPr>
        <dsp:cNvPr id="0" name=""/>
        <dsp:cNvSpPr/>
      </dsp:nvSpPr>
      <dsp:spPr>
        <a:xfrm>
          <a:off x="1355541" y="501"/>
          <a:ext cx="9763562" cy="117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09" tIns="124209" rIns="124209" bIns="12420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 individual employer Multi-Year Wellbeing Strategy and meet with executive team.</a:t>
          </a:r>
        </a:p>
      </dsp:txBody>
      <dsp:txXfrm>
        <a:off x="1355541" y="501"/>
        <a:ext cx="9763562" cy="1173628"/>
      </dsp:txXfrm>
    </dsp:sp>
    <dsp:sp modelId="{7469B2FA-DBED-44BD-827A-6EE2C67160B4}">
      <dsp:nvSpPr>
        <dsp:cNvPr id="0" name=""/>
        <dsp:cNvSpPr/>
      </dsp:nvSpPr>
      <dsp:spPr>
        <a:xfrm>
          <a:off x="0" y="1467537"/>
          <a:ext cx="11119103" cy="11736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5945D-E3FD-43C7-904A-A579053F48D7}">
      <dsp:nvSpPr>
        <dsp:cNvPr id="0" name=""/>
        <dsp:cNvSpPr/>
      </dsp:nvSpPr>
      <dsp:spPr>
        <a:xfrm>
          <a:off x="355022" y="1731604"/>
          <a:ext cx="645495" cy="6454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913E9-8206-47A3-AEE8-183460FA3ED9}">
      <dsp:nvSpPr>
        <dsp:cNvPr id="0" name=""/>
        <dsp:cNvSpPr/>
      </dsp:nvSpPr>
      <dsp:spPr>
        <a:xfrm>
          <a:off x="1355541" y="1467537"/>
          <a:ext cx="9763562" cy="117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09" tIns="124209" rIns="124209" bIns="12420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Contact </a:t>
          </a:r>
          <a:r>
            <a:rPr lang="en-US" sz="2500" b="1" kern="1200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VBA Benefits Corp</a:t>
          </a:r>
          <a:r>
            <a:rPr lang="en-US" sz="2500" b="1" kern="1200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with any specific needs/inquiries.</a:t>
          </a:r>
        </a:p>
      </dsp:txBody>
      <dsp:txXfrm>
        <a:off x="1355541" y="1467537"/>
        <a:ext cx="9763562" cy="1173628"/>
      </dsp:txXfrm>
    </dsp:sp>
    <dsp:sp modelId="{9B5A4D77-4087-40EF-938E-E4E7A74C564C}">
      <dsp:nvSpPr>
        <dsp:cNvPr id="0" name=""/>
        <dsp:cNvSpPr/>
      </dsp:nvSpPr>
      <dsp:spPr>
        <a:xfrm>
          <a:off x="0" y="2935075"/>
          <a:ext cx="11119103" cy="11736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BE301-AB4A-40D2-BDC9-E2B87A308208}">
      <dsp:nvSpPr>
        <dsp:cNvPr id="0" name=""/>
        <dsp:cNvSpPr/>
      </dsp:nvSpPr>
      <dsp:spPr>
        <a:xfrm>
          <a:off x="355022" y="3198640"/>
          <a:ext cx="645495" cy="645495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727DB-5C92-47BB-A862-9B095CE0C71E}">
      <dsp:nvSpPr>
        <dsp:cNvPr id="0" name=""/>
        <dsp:cNvSpPr/>
      </dsp:nvSpPr>
      <dsp:spPr>
        <a:xfrm>
          <a:off x="1355541" y="2934573"/>
          <a:ext cx="9763562" cy="117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09" tIns="124209" rIns="124209" bIns="12420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202C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Attend mid-year “Wellbeing Summit Check-In” scheduled for May 16th at 1pm (virtual invite will be sent as follow-up).</a:t>
          </a:r>
        </a:p>
      </dsp:txBody>
      <dsp:txXfrm>
        <a:off x="1355541" y="2934573"/>
        <a:ext cx="9763562" cy="1173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39136" tIns="19568" rIns="39136" bIns="19568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39136" tIns="19568" rIns="39136" bIns="19568"/>
          <a:lstStyle/>
          <a:p>
            <a:pPr algn="r" defTabSz="391363">
              <a:defRPr/>
            </a:pPr>
            <a:fld id="{F7610190-8ECC-430D-B83A-0DFF89103FAE}" type="slidenum">
              <a:rPr lang="en-US" sz="500">
                <a:solidFill>
                  <a:prstClr val="black"/>
                </a:solidFill>
                <a:latin typeface="Calibri" panose="020F0502020204030204"/>
              </a:rPr>
              <a:pPr algn="r" defTabSz="391363">
                <a:defRPr/>
              </a:pPr>
              <a:t>6</a:t>
            </a:fld>
            <a:endParaRPr lang="en-US" sz="5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711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39136" tIns="19568" rIns="39136" bIns="19568"/>
          <a:lstStyle/>
          <a:p>
            <a:endParaRPr lang="en-US" sz="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39136" tIns="19568" rIns="39136" bIns="19568"/>
          <a:lstStyle/>
          <a:p>
            <a:pPr algn="r" defTabSz="391363" fontAlgn="base">
              <a:spcBef>
                <a:spcPct val="0"/>
              </a:spcBef>
              <a:spcAft>
                <a:spcPct val="0"/>
              </a:spcAft>
              <a:defRPr/>
            </a:pPr>
            <a:fld id="{E355A910-AA44-4D3C-A382-8AE18FBAF9E0}" type="slidenum">
              <a:rPr lang="en-US" sz="600">
                <a:solidFill>
                  <a:srgbClr val="000000"/>
                </a:solidFill>
                <a:latin typeface="Arial" charset="0"/>
              </a:rPr>
              <a:pPr algn="r" defTabSz="391363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6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8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39136" tIns="19568" rIns="39136" bIns="19568"/>
          <a:lstStyle/>
          <a:p>
            <a:endParaRPr lang="en-US" sz="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39136" tIns="19568" rIns="39136" bIns="19568"/>
          <a:lstStyle/>
          <a:p>
            <a:pPr algn="r" defTabSz="391363" fontAlgn="base">
              <a:spcBef>
                <a:spcPct val="0"/>
              </a:spcBef>
              <a:spcAft>
                <a:spcPct val="0"/>
              </a:spcAft>
              <a:defRPr/>
            </a:pPr>
            <a:fld id="{E355A910-AA44-4D3C-A382-8AE18FBAF9E0}" type="slidenum">
              <a:rPr lang="en-US" sz="600">
                <a:solidFill>
                  <a:srgbClr val="000000"/>
                </a:solidFill>
                <a:latin typeface="Arial" charset="0"/>
              </a:rPr>
              <a:pPr algn="r" defTabSz="391363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6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8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rce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253142"/>
            <a:ext cx="11338560" cy="165946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800" i="1"/>
            </a:lvl1pPr>
          </a:lstStyle>
          <a:p>
            <a:pPr lvl="0"/>
            <a:r>
              <a:rPr lang="en-US"/>
              <a:t>Insert source or footer information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8640"/>
            <a:ext cx="11282361" cy="45415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05840"/>
            <a:ext cx="11283696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078065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  <p:sldLayoutId id="2147483677" r:id="rId21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rt.org/en/healthy-living/healthy-lifestyle/my-life-check--lifes-simple-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2.png"/><Relationship Id="rId4" Type="http://schemas.openxmlformats.org/officeDocument/2006/relationships/hyperlink" Target="http://www.usgs.gov/office-of-diversity-and-equal-opportunity/employee-resource-group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496" y="6003951"/>
            <a:ext cx="3493008" cy="878908"/>
          </a:xfrm>
        </p:spPr>
        <p:txBody>
          <a:bodyPr/>
          <a:lstStyle/>
          <a:p>
            <a:r>
              <a:rPr lang="en-US"/>
              <a:t>February 7, 2024</a:t>
            </a:r>
          </a:p>
          <a:p>
            <a:endParaRPr lang="en-US"/>
          </a:p>
        </p:txBody>
      </p:sp>
      <p:pic>
        <p:nvPicPr>
          <p:cNvPr id="7" name="Picture 6" descr="A group of people holding hearts&#10;&#10;Description automatically generated">
            <a:extLst>
              <a:ext uri="{FF2B5EF4-FFF2-40B4-BE49-F238E27FC236}">
                <a16:creationId xmlns:a16="http://schemas.microsoft.com/office/drawing/2014/main" id="{EEC64553-B215-ECDB-02E5-B2E9BC9DA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75" b="32591"/>
          <a:stretch/>
        </p:blipFill>
        <p:spPr>
          <a:xfrm>
            <a:off x="2209668" y="2732933"/>
            <a:ext cx="7772663" cy="2690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7F8230-70DE-F064-56D0-E1CF4E98DB71}"/>
              </a:ext>
            </a:extLst>
          </p:cNvPr>
          <p:cNvSpPr txBox="1"/>
          <p:nvPr/>
        </p:nvSpPr>
        <p:spPr>
          <a:xfrm>
            <a:off x="2434724" y="1140045"/>
            <a:ext cx="7772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WELLNESS SUMMIT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01217-8E79-DA53-667A-A45A0FE8E262}"/>
              </a:ext>
            </a:extLst>
          </p:cNvPr>
          <p:cNvSpPr txBox="1"/>
          <p:nvPr/>
        </p:nvSpPr>
        <p:spPr>
          <a:xfrm>
            <a:off x="1667538" y="5422971"/>
            <a:ext cx="8856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PRESENTED BY THE VBA BENEFITS CORPORATION &amp; MMA</a:t>
            </a: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91E7D99-7867-E5FB-588E-A5409154E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558" b="35504"/>
          <a:stretch/>
        </p:blipFill>
        <p:spPr>
          <a:xfrm>
            <a:off x="10787432" y="6326372"/>
            <a:ext cx="1373458" cy="3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F6AC15A-9475-B88F-6C7B-742C393CD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73" y="417917"/>
            <a:ext cx="10671048" cy="768096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Initiatives:  Benefits Corp. and member employers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03BAE74-E593-0C7B-5C74-436AA7C1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640080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4BE0F6-780F-44BA-43DB-EDA4CF94E1C6}"/>
              </a:ext>
            </a:extLst>
          </p:cNvPr>
          <p:cNvGrpSpPr/>
          <p:nvPr/>
        </p:nvGrpSpPr>
        <p:grpSpPr>
          <a:xfrm>
            <a:off x="309693" y="1260194"/>
            <a:ext cx="11596490" cy="5521912"/>
            <a:chOff x="126808" y="1462324"/>
            <a:chExt cx="11596490" cy="5521912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60218CC6-FAAE-D526-99C3-E3212661DEE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24912004"/>
                </p:ext>
              </p:extLst>
            </p:nvPr>
          </p:nvGraphicFramePr>
          <p:xfrm>
            <a:off x="1699491" y="1499616"/>
            <a:ext cx="7970982" cy="50383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B0CD19-DC03-3016-DCDB-D1C7F373E7B0}"/>
                </a:ext>
              </a:extLst>
            </p:cNvPr>
            <p:cNvSpPr txBox="1"/>
            <p:nvPr/>
          </p:nvSpPr>
          <p:spPr>
            <a:xfrm>
              <a:off x="8876581" y="3464790"/>
              <a:ext cx="2846717" cy="1200329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b="1" u="sng" dirty="0">
                  <a:solidFill>
                    <a:srgbClr val="202C8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Due Diligence in process</a:t>
              </a:r>
              <a:r>
                <a:rPr lang="en-US" sz="1200" dirty="0">
                  <a:solidFill>
                    <a:srgbClr val="202C8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202C8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MMA &amp; VBABC interviewing four wellness technology platform firms to provide total wellness solution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202C8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Analyzing multiple approaches to partnership 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4FBC1D9-875E-E9F3-01D3-D6DC762D90AC}"/>
                </a:ext>
              </a:extLst>
            </p:cNvPr>
            <p:cNvCxnSpPr>
              <a:endCxn id="5" idx="1"/>
            </p:cNvCxnSpPr>
            <p:nvPr/>
          </p:nvCxnSpPr>
          <p:spPr>
            <a:xfrm>
              <a:off x="8220974" y="4018788"/>
              <a:ext cx="655607" cy="4616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97F5F2-AE37-7579-3B74-227F726701AD}"/>
                </a:ext>
              </a:extLst>
            </p:cNvPr>
            <p:cNvSpPr txBox="1"/>
            <p:nvPr/>
          </p:nvSpPr>
          <p:spPr>
            <a:xfrm>
              <a:off x="7036280" y="5599241"/>
              <a:ext cx="2846717" cy="1384995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b="1" u="sng" dirty="0">
                  <a:solidFill>
                    <a:srgbClr val="202C8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Resources available through VBABC &amp; MMA:</a:t>
              </a:r>
              <a:endParaRPr lang="en-US" sz="1200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202C8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Laura Moore, MMA’s wellness consultant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err="1">
                  <a:solidFill>
                    <a:srgbClr val="202C8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eMMpower</a:t>
              </a:r>
              <a:r>
                <a:rPr lang="en-US" sz="1200" dirty="0">
                  <a:solidFill>
                    <a:srgbClr val="202C8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site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202C8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Wellbeing flipbook resource guide in process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EB6848-1BEE-12E0-4D18-78819F102F8D}"/>
                </a:ext>
              </a:extLst>
            </p:cNvPr>
            <p:cNvSpPr txBox="1"/>
            <p:nvPr/>
          </p:nvSpPr>
          <p:spPr>
            <a:xfrm>
              <a:off x="126808" y="3273719"/>
              <a:ext cx="2846717" cy="1754326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b="1" u="sng" dirty="0">
                  <a:solidFill>
                    <a:srgbClr val="202C8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Point solutions</a:t>
              </a:r>
              <a:r>
                <a:rPr lang="en-US" sz="1200" dirty="0">
                  <a:solidFill>
                    <a:srgbClr val="202C8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rgbClr val="202C8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Hinge Health </a:t>
              </a:r>
              <a:r>
                <a:rPr lang="en-US" sz="1200" dirty="0">
                  <a:solidFill>
                    <a:srgbClr val="202C8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digital MSK solution (1/2022)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rgbClr val="202C8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Maven</a:t>
              </a:r>
              <a:r>
                <a:rPr lang="en-US" sz="1200" dirty="0">
                  <a:solidFill>
                    <a:srgbClr val="202C8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– digital women’s health (1/2024)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rgbClr val="202C8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Hello Heart </a:t>
              </a:r>
              <a:r>
                <a:rPr lang="en-US" sz="1200" dirty="0">
                  <a:solidFill>
                    <a:srgbClr val="202C8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digital cardiovascular program (PILOT in 2024)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b="1" dirty="0" err="1">
                  <a:solidFill>
                    <a:srgbClr val="202C8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Noom</a:t>
              </a:r>
              <a:r>
                <a:rPr lang="en-US" sz="1200" dirty="0">
                  <a:solidFill>
                    <a:srgbClr val="202C8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– digital weight loss solution (potential PILOT in 2024)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A331532-F2F8-97EA-7D34-5240BF7D8272}"/>
                </a:ext>
              </a:extLst>
            </p:cNvPr>
            <p:cNvCxnSpPr>
              <a:endCxn id="8" idx="1"/>
            </p:cNvCxnSpPr>
            <p:nvPr/>
          </p:nvCxnSpPr>
          <p:spPr>
            <a:xfrm>
              <a:off x="6280030" y="6068600"/>
              <a:ext cx="756250" cy="2231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A2262E3-09E2-6036-C5AC-B26FD2FACAF9}"/>
                </a:ext>
              </a:extLst>
            </p:cNvPr>
            <p:cNvCxnSpPr/>
            <p:nvPr/>
          </p:nvCxnSpPr>
          <p:spPr>
            <a:xfrm flipH="1">
              <a:off x="2973525" y="4018788"/>
              <a:ext cx="1664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D32432-51BC-F62C-D2FB-0AB4AA9E657C}"/>
                </a:ext>
              </a:extLst>
            </p:cNvPr>
            <p:cNvSpPr txBox="1"/>
            <p:nvPr/>
          </p:nvSpPr>
          <p:spPr>
            <a:xfrm>
              <a:off x="1870781" y="1462324"/>
              <a:ext cx="2371977" cy="1200329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b="1" u="sng" dirty="0">
                  <a:solidFill>
                    <a:srgbClr val="202C8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Communications and Educational Resources:</a:t>
              </a:r>
              <a:endParaRPr lang="en-US" sz="1200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202C8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Turnkey wellness campaigns created by Anthem &amp; VBABC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202C8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VBABC internal wellbeing resource site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AFBF820-A35A-858B-FD7D-8E94E0DC8218}"/>
                </a:ext>
              </a:extLst>
            </p:cNvPr>
            <p:cNvCxnSpPr>
              <a:stCxn id="17" idx="3"/>
            </p:cNvCxnSpPr>
            <p:nvPr/>
          </p:nvCxnSpPr>
          <p:spPr>
            <a:xfrm flipV="1">
              <a:off x="4242758" y="2016322"/>
              <a:ext cx="838200" cy="4616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98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FFAEDFD-F561-8C1E-C4A5-A59D29BA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655320"/>
            <a:ext cx="10802112" cy="76809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C96795A-ADC6-A4A7-F3E0-25545291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832" y="6519672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4C14D847-CA51-411D-9EB4-47C850EF174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613848"/>
              </p:ext>
            </p:extLst>
          </p:nvPr>
        </p:nvGraphicFramePr>
        <p:xfrm>
          <a:off x="539496" y="1780032"/>
          <a:ext cx="11119104" cy="410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145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7B50C86-AB27-F3B4-FFB6-B159518CD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4952" y="1698657"/>
            <a:ext cx="5182096" cy="667512"/>
          </a:xfrm>
        </p:spPr>
        <p:txBody>
          <a:bodyPr/>
          <a:lstStyle/>
          <a:p>
            <a:r>
              <a:rPr 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F69E1-40B1-816E-6697-F8350BB82B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457200"/>
            <a:ext cx="987425" cy="274638"/>
          </a:xfrm>
        </p:spPr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C12C8E-C896-23F6-CFB9-0758F1125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2" b="19601"/>
          <a:stretch/>
        </p:blipFill>
        <p:spPr>
          <a:xfrm>
            <a:off x="2624470" y="2872915"/>
            <a:ext cx="6943060" cy="29133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4704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254" y="2660904"/>
            <a:ext cx="7287491" cy="76809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VBA Benefits Corporation and wellness:  Background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457200"/>
            <a:ext cx="987425" cy="274638"/>
          </a:xfrm>
        </p:spPr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>
            <a:extLst>
              <a:ext uri="{FF2B5EF4-FFF2-40B4-BE49-F238E27FC236}">
                <a16:creationId xmlns:a16="http://schemas.microsoft.com/office/drawing/2014/main" id="{1C881E09-1B4D-3869-65F7-B08E4A76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804" y="594360"/>
            <a:ext cx="5075105" cy="768096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Historical Wellness offerings:  participation-based initiatives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4D86C4A1-8049-1D09-8D96-C49839C34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740" y="2289144"/>
            <a:ext cx="3741928" cy="41148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parameters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5D0487B-7803-C338-A378-F68F12C02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20181" y="2289144"/>
            <a:ext cx="3822192" cy="411480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F96EA29D-EFC6-1507-6DDC-7F0BC0E16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20181" y="2700624"/>
            <a:ext cx="3822192" cy="3684588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800" b="1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Limited number of member banks participated year over year.</a:t>
            </a:r>
          </a:p>
          <a:p>
            <a:r>
              <a:rPr lang="en-US" sz="1800" b="1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were not measurable; impact on members’ health or improvement on healthcare costs.</a:t>
            </a:r>
          </a:p>
          <a:p>
            <a:r>
              <a:rPr lang="en-US" sz="1800" b="1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long-term strategy or goals.</a:t>
            </a:r>
          </a:p>
          <a:p>
            <a:r>
              <a:rPr lang="en-US" sz="1800" b="1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Corp. “owned” the program administration with limited staff resources.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597" y="6385212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A42470F2-9591-4153-04D3-C3CC05095300}"/>
              </a:ext>
            </a:extLst>
          </p:cNvPr>
          <p:cNvSpPr txBox="1">
            <a:spLocks/>
          </p:cNvSpPr>
          <p:nvPr/>
        </p:nvSpPr>
        <p:spPr>
          <a:xfrm>
            <a:off x="3890418" y="2700624"/>
            <a:ext cx="3741928" cy="368458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Offered to banks until 2016.</a:t>
            </a:r>
          </a:p>
          <a:p>
            <a:r>
              <a:rPr lang="en-US" sz="1800" b="1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Employers would offer various wellness programs and onsite screenings to employees.</a:t>
            </a:r>
          </a:p>
          <a:p>
            <a:r>
              <a:rPr lang="en-US" sz="1800" b="1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Banks meeting minimum participation goals would receive a 1-2% premium reduction in renewal rates.</a:t>
            </a:r>
          </a:p>
          <a:p>
            <a:r>
              <a:rPr lang="en-US" sz="1800" b="1" dirty="0">
                <a:solidFill>
                  <a:srgbClr val="202C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Programs included wellness challenges, screenings and health risk assessments.</a:t>
            </a:r>
          </a:p>
        </p:txBody>
      </p:sp>
      <p:pic>
        <p:nvPicPr>
          <p:cNvPr id="5" name="Picture 4" descr="A cartoon character lifting weights&#10;&#10;Description automatically generated">
            <a:extLst>
              <a:ext uri="{FF2B5EF4-FFF2-40B4-BE49-F238E27FC236}">
                <a16:creationId xmlns:a16="http://schemas.microsoft.com/office/drawing/2014/main" id="{8974FDB0-420E-1D99-84CF-087616406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29" b="8700"/>
          <a:stretch/>
        </p:blipFill>
        <p:spPr>
          <a:xfrm>
            <a:off x="8411127" y="0"/>
            <a:ext cx="3331246" cy="242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3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909" y="2660904"/>
            <a:ext cx="7920182" cy="76809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wellbeing initiatives:  path data analytics and population health management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457200"/>
            <a:ext cx="987425" cy="274638"/>
          </a:xfrm>
        </p:spPr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5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2BFA77-6B36-2BDF-1F6E-E4992CD5A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5141">
            <a:off x="537374" y="2008060"/>
            <a:ext cx="3554335" cy="1999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C96795A-ADC6-A4A7-F3E0-25545291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448" y="6253796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13" name="Content Placeholder 1">
            <a:extLst>
              <a:ext uri="{FF2B5EF4-FFF2-40B4-BE49-F238E27FC236}">
                <a16:creationId xmlns:a16="http://schemas.microsoft.com/office/drawing/2014/main" id="{7E30CE8B-6418-E404-BC85-18D0072B4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447923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279F375-867E-FFDA-A747-B8BB49E72B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64" y="167948"/>
            <a:ext cx="2817090" cy="1826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ADD75A-A644-A154-A3E3-CE9E570192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58341">
            <a:off x="537374" y="4146912"/>
            <a:ext cx="3674407" cy="206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610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79" y="169523"/>
            <a:ext cx="11021209" cy="454152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2022-2023 PATH Executive Summary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22" y="3773587"/>
            <a:ext cx="475682" cy="419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62" y="3471387"/>
            <a:ext cx="211626" cy="211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03" y="3793778"/>
            <a:ext cx="434150" cy="3926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63177" y="3200936"/>
            <a:ext cx="1119863" cy="10441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S PGothic"/>
              <a:cs typeface="+mn-cs"/>
            </a:endParaRPr>
          </a:p>
        </p:txBody>
      </p:sp>
      <p:sp>
        <p:nvSpPr>
          <p:cNvPr id="91" name="Inhaltsplatzhalter 4"/>
          <p:cNvSpPr txBox="1">
            <a:spLocks/>
          </p:cNvSpPr>
          <p:nvPr/>
        </p:nvSpPr>
        <p:spPr>
          <a:xfrm>
            <a:off x="771074" y="2548504"/>
            <a:ext cx="1420642" cy="68531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members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chronic condition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 panose="020B0604020202020204"/>
              <a:ea typeface="MS PGothic"/>
              <a:cs typeface="+mn-cs"/>
            </a:endParaRPr>
          </a:p>
        </p:txBody>
      </p:sp>
      <p:sp>
        <p:nvSpPr>
          <p:cNvPr id="98" name="Donut 97"/>
          <p:cNvSpPr/>
          <p:nvPr/>
        </p:nvSpPr>
        <p:spPr>
          <a:xfrm flipH="1" flipV="1">
            <a:off x="306324" y="1310153"/>
            <a:ext cx="2405668" cy="2388918"/>
          </a:xfrm>
          <a:prstGeom prst="donut">
            <a:avLst>
              <a:gd name="adj" fmla="val 4826"/>
            </a:avLst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MS PGothic"/>
              <a:cs typeface="+mn-cs"/>
            </a:endParaRPr>
          </a:p>
        </p:txBody>
      </p:sp>
      <p:sp>
        <p:nvSpPr>
          <p:cNvPr id="99" name="Block Arc 98"/>
          <p:cNvSpPr/>
          <p:nvPr/>
        </p:nvSpPr>
        <p:spPr>
          <a:xfrm flipV="1">
            <a:off x="439590" y="1409147"/>
            <a:ext cx="2149057" cy="2141827"/>
          </a:xfrm>
          <a:prstGeom prst="blockArc">
            <a:avLst>
              <a:gd name="adj1" fmla="val 19393926"/>
              <a:gd name="adj2" fmla="val 5332289"/>
              <a:gd name="adj3" fmla="val 59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MS PGothic"/>
              <a:cs typeface="+mn-cs"/>
            </a:endParaRPr>
          </a:p>
        </p:txBody>
      </p:sp>
      <p:sp>
        <p:nvSpPr>
          <p:cNvPr id="101" name="Inhaltsplatzhalter 4"/>
          <p:cNvSpPr txBox="1">
            <a:spLocks/>
          </p:cNvSpPr>
          <p:nvPr/>
        </p:nvSpPr>
        <p:spPr>
          <a:xfrm>
            <a:off x="723410" y="1772175"/>
            <a:ext cx="1571495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47%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02C8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690" y="809664"/>
            <a:ext cx="700878" cy="700878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587755" y="1011083"/>
            <a:ext cx="1485944" cy="2990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91440" rIns="91440" bIns="9144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Population Health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3E8DBD9-AF6E-C848-B661-3B4D98026541}"/>
              </a:ext>
            </a:extLst>
          </p:cNvPr>
          <p:cNvSpPr txBox="1"/>
          <p:nvPr/>
        </p:nvSpPr>
        <p:spPr>
          <a:xfrm>
            <a:off x="3129195" y="2128028"/>
            <a:ext cx="36575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Hypertension (1418)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CC7C323-4104-5549-9342-691B4CE35734}"/>
              </a:ext>
            </a:extLst>
          </p:cNvPr>
          <p:cNvSpPr txBox="1"/>
          <p:nvPr/>
        </p:nvSpPr>
        <p:spPr>
          <a:xfrm>
            <a:off x="3102914" y="2631744"/>
            <a:ext cx="4227237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Lipoprotein Disorders(1089)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EE3C8E"/>
                  </a:gs>
                  <a:gs pos="60000">
                    <a:srgbClr val="FF8C00"/>
                  </a:gs>
                </a:gsLst>
                <a:lin ang="18900000" scaled="0"/>
              </a:gra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CC58683-2924-1943-9EB1-4FFB980498B1}"/>
              </a:ext>
            </a:extLst>
          </p:cNvPr>
          <p:cNvSpPr txBox="1"/>
          <p:nvPr/>
        </p:nvSpPr>
        <p:spPr>
          <a:xfrm>
            <a:off x="3131792" y="3145459"/>
            <a:ext cx="19995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Anxiety ( 920)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904713" y="2040879"/>
            <a:ext cx="3337560" cy="2876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950433" y="2518434"/>
            <a:ext cx="3283493" cy="18009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cxnSpLocks/>
          </p:cNvCxnSpPr>
          <p:nvPr/>
        </p:nvCxnSpPr>
        <p:spPr>
          <a:xfrm>
            <a:off x="2779246" y="3039397"/>
            <a:ext cx="3454680" cy="15488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18780" y="136669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91440" rIns="91440" bIns="9144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3 C	HRONIC CONDITIONS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424A">
                    <a:lumMod val="50000"/>
                  </a:srgbClr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35383B-36DB-A6EE-0D56-B4AE46428DB4}"/>
              </a:ext>
            </a:extLst>
          </p:cNvPr>
          <p:cNvGrpSpPr/>
          <p:nvPr/>
        </p:nvGrpSpPr>
        <p:grpSpPr>
          <a:xfrm>
            <a:off x="239178" y="1589820"/>
            <a:ext cx="11213401" cy="4419235"/>
            <a:chOff x="239178" y="1589820"/>
            <a:chExt cx="11213401" cy="4419235"/>
          </a:xfrm>
        </p:grpSpPr>
        <p:sp>
          <p:nvSpPr>
            <p:cNvPr id="93" name="Rectangle 92"/>
            <p:cNvSpPr/>
            <p:nvPr/>
          </p:nvSpPr>
          <p:spPr>
            <a:xfrm>
              <a:off x="239178" y="3786364"/>
              <a:ext cx="6645141" cy="22083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pPr lvl="0" algn="ctr" defTabSz="457206">
                <a:defRPr/>
              </a:pPr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CHRONIC CONDITION OVERVIEW</a:t>
              </a:r>
            </a:p>
            <a:p>
              <a:pPr lvl="0" algn="ctr" defTabSz="457206">
                <a:defRPr/>
              </a:pPr>
              <a:endPara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0" indent="-171450" defTabSz="457206">
                <a:buFont typeface="Arial" panose="020B0604020202020204" pitchFamily="34" charset="0"/>
                <a:buChar char="•"/>
                <a:defRPr/>
              </a:pPr>
              <a:r>
                <a:rPr lang="en-US" sz="11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7012 members </a:t>
              </a: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(2.5% decrease YoY)</a:t>
              </a:r>
            </a:p>
            <a:p>
              <a:pPr marL="628650" lvl="1" indent="-171450" defTabSz="457206">
                <a:buFont typeface="Arial" panose="020B0604020202020204" pitchFamily="34" charset="0"/>
                <a:buChar char="•"/>
                <a:defRPr/>
              </a:pP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68% Employees, 16% Spouses, 16% Dependents.</a:t>
              </a:r>
            </a:p>
            <a:p>
              <a:pPr marL="6" defTabSz="457206">
                <a:defRPr/>
              </a:pPr>
              <a:endPara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9" indent="-171453" defTabSz="457206">
                <a:buFont typeface="Arial" panose="020B0604020202020204" pitchFamily="34" charset="0"/>
                <a:buChar char="•"/>
                <a:defRPr/>
              </a:pPr>
              <a:r>
                <a:rPr lang="en-US" sz="11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Hypertension:	</a:t>
              </a: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1452 members; 79% Employees.</a:t>
              </a:r>
            </a:p>
            <a:p>
              <a:pPr marL="171459" indent="-171453" defTabSz="457206">
                <a:buFont typeface="Arial" panose="020B0604020202020204" pitchFamily="34" charset="0"/>
                <a:buChar char="•"/>
                <a:defRPr/>
              </a:pPr>
              <a:r>
                <a:rPr lang="en-US" sz="11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Hyperlipidemia:	</a:t>
              </a: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524 members; 80% Employees.</a:t>
              </a:r>
            </a:p>
            <a:p>
              <a:pPr marL="171459" indent="-171453" defTabSz="457206">
                <a:buFont typeface="Arial" panose="020B0604020202020204" pitchFamily="34" charset="0"/>
                <a:buChar char="•"/>
                <a:defRPr/>
              </a:pPr>
              <a:r>
                <a:rPr lang="en-US" sz="11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Diabetes:		</a:t>
              </a: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749 members; 75% Employees</a:t>
              </a:r>
            </a:p>
            <a:p>
              <a:pPr marL="1543059" lvl="3" indent="-171453" defTabSz="457206">
                <a:buFont typeface="Arial" panose="020B0604020202020204" pitchFamily="34" charset="0"/>
                <a:buChar char="•"/>
                <a:defRPr/>
              </a:pP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88% Type 2 Diabetics.</a:t>
              </a:r>
            </a:p>
            <a:p>
              <a:pPr marL="171456" lvl="0" indent="-171450" defTabSz="457206">
                <a:buFont typeface="Arial" panose="020B0604020202020204" pitchFamily="34" charset="0"/>
                <a:buChar char="•"/>
                <a:defRPr/>
              </a:pPr>
              <a:endPara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6" lvl="0" indent="-171450" defTabSz="457206">
                <a:buFont typeface="Arial" panose="020B0604020202020204" pitchFamily="34" charset="0"/>
                <a:buChar char="•"/>
                <a:defRPr/>
              </a:pPr>
              <a:r>
                <a:rPr lang="en-US" sz="11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Musculoskeletal (MSK): </a:t>
              </a: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3451 members; 27% of member population: 68% Employees</a:t>
              </a:r>
            </a:p>
            <a:p>
              <a:pPr marL="628656" lvl="1" indent="-171450" defTabSz="457206">
                <a:buFont typeface="Arial" panose="020B0604020202020204" pitchFamily="34" charset="0"/>
                <a:buChar char="•"/>
                <a:defRPr/>
              </a:pP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Chronic: 1629 members; 47% of member population: 73% employees</a:t>
              </a:r>
            </a:p>
            <a:p>
              <a:pPr marL="628656" lvl="1" indent="-171450" defTabSz="457206">
                <a:buFont typeface="Arial" panose="020B0604020202020204" pitchFamily="34" charset="0"/>
                <a:buChar char="•"/>
                <a:defRPr/>
              </a:pP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1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nd</a:t>
              </a: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highest spend over 3 years by diagnostic category. </a:t>
              </a:r>
              <a:endPara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849809" y="1589820"/>
              <a:ext cx="4602770" cy="4419235"/>
              <a:chOff x="4078085" y="1613217"/>
              <a:chExt cx="4751391" cy="4482917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Rectangle 41"/>
              <p:cNvSpPr/>
              <p:nvPr/>
            </p:nvSpPr>
            <p:spPr bwMode="auto">
              <a:xfrm rot="10800000">
                <a:off x="6452577" y="1615571"/>
                <a:ext cx="2374331" cy="224035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/>
                  <a:cs typeface="+mn-cs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4078085" y="1615574"/>
                <a:ext cx="2375348" cy="2240352"/>
              </a:xfrm>
              <a:prstGeom prst="rect">
                <a:avLst/>
              </a:prstGeom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4078422" y="3848182"/>
                <a:ext cx="2400887" cy="223344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PREVENTIVE CARE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47%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had a preventive </a:t>
                </a:r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visit</a:t>
                </a:r>
              </a:p>
              <a:p>
                <a:pPr marL="628650" lvl="1" indent="-171450" defTabSz="457200"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46%</a:t>
                </a:r>
                <a:r>
                  <a:rPr kumimoji="0" lang="en-US" sz="12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in prior year</a:t>
                </a:r>
              </a:p>
              <a:p>
                <a:pPr lvl="1" defTabSz="457200"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12%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of members had no medical claims in current reporting period</a:t>
                </a:r>
              </a:p>
              <a:p>
                <a:pPr marL="628650" lvl="1" indent="-171450" defTabSz="457200">
                  <a:buFont typeface="Arial" panose="020B0604020202020204" pitchFamily="34" charset="0"/>
                  <a:buChar char="•"/>
                  <a:defRPr/>
                </a:pPr>
                <a:r>
                  <a:rPr lang="en-US" sz="1200" noProof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Same as prior year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 defTabSz="457200">
                  <a:defRPr/>
                </a:pPr>
                <a:endParaRPr lang="en-US" sz="1100" dirty="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 rot="10800000">
                <a:off x="6462292" y="3844738"/>
                <a:ext cx="2367179" cy="2240213"/>
              </a:xfrm>
              <a:prstGeom prst="rect">
                <a:avLst/>
              </a:prstGeom>
              <a:solidFill>
                <a:srgbClr val="AAC4E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/>
                  <a:cs typeface="+mn-cs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462295" y="1613217"/>
                <a:ext cx="2363883" cy="224063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Ins="18288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S PGothic"/>
                  <a:cs typeface="Arial"/>
                  <a:sym typeface="Raleway Light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Raleway Light" charset="0"/>
                  </a:rPr>
                  <a:t>RISK BANDS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aleway Light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Raleway Light" charset="0"/>
                  </a:rPr>
                  <a:t>Current Risk / Predicted Risk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Raleway Light" charset="0"/>
                  </a:rPr>
                  <a:t>1.27 / 1.27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Raleway Light" charset="0"/>
                  </a:rPr>
                  <a:t>Employees       Spouses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Raleway Light" charset="0"/>
                  </a:rPr>
                  <a:t>1.46 / 1.50      1.72 / 1.78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aleway Light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sng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Raleway Light" charset="0"/>
                  </a:rPr>
                  <a:t>Very low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Raleway Light" charset="0"/>
                  </a:rPr>
                  <a:t>   6517 members ($334)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sng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Raleway Light" charset="0"/>
                  </a:rPr>
                  <a:t>Low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Raleway Light" charset="0"/>
                  </a:rPr>
                  <a:t>           3423 members (744)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sng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Raleway Light" charset="0"/>
                  </a:rPr>
                  <a:t>Moderate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Raleway Light" charset="0"/>
                  </a:rPr>
                  <a:t>   885 members ($1358)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sng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Raleway Light" charset="0"/>
                  </a:rPr>
                  <a:t>Mod High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Raleway Light" charset="0"/>
                  </a:rPr>
                  <a:t>  3591 members ($5549)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sng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Raleway Light" charset="0"/>
                  </a:rPr>
                  <a:t>High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Raleway Light" charset="0"/>
                  </a:rPr>
                  <a:t>          331 members ($38,165)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sng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Raleway Light" charset="0"/>
                  </a:rPr>
                  <a:t>Very High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Raleway Light" charset="0"/>
                  </a:rPr>
                  <a:t> 90 members ($114,783)</a:t>
                </a:r>
              </a:p>
              <a:p>
                <a:pPr marL="171450" marR="0" lvl="0" indent="-1714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S PGothic"/>
                  <a:cs typeface="Arial"/>
                  <a:sym typeface="Raleway Light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099994" y="3841414"/>
                <a:ext cx="2364741" cy="2254720"/>
              </a:xfrm>
              <a:prstGeom prst="rect">
                <a:avLst/>
              </a:prstGeom>
            </p:spPr>
            <p:txBody>
              <a:bodyPr wrap="square" lIns="18288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A0C6"/>
                  </a:buClr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463879" y="3841416"/>
                <a:ext cx="2365597" cy="2254580"/>
              </a:xfrm>
              <a:prstGeom prst="rect">
                <a:avLst/>
              </a:prstGeom>
            </p:spPr>
            <p:txBody>
              <a:bodyPr wrap="square" rIns="18288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155502" y="3775197"/>
            <a:ext cx="228911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leway Light" charset="0"/>
              </a:rPr>
              <a:t>WELL-BEING PROGRAMS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leway Light" charset="0"/>
              </a:rPr>
              <a:t>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leway Light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leway Light" charset="0"/>
              </a:rPr>
              <a:t>Comprehensive well-being &amp; condition management programs with optimal engagement to support behavior change can help shift members to lower risk bands and reduce cost.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leway Light" charset="0"/>
              </a:rPr>
              <a:t>Shifting just 5 high risk members to moderately high risk could result in potentially significant annual savings.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506050" y="6283968"/>
            <a:ext cx="1899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Previous: May 2021 – April 2022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Current: May 2022 – April 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0186" y="4566815"/>
            <a:ext cx="2847079" cy="76816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39178" y="6063197"/>
            <a:ext cx="7794180" cy="3940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Metabolic Syndrome may occur when members have a cluster of chronic conditions that lead to progressive vascular conditions such as Diabetes, Coronary Artery Disease, Chronic Kidney Disease, End Stage Renal Disease, and Stroke.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448A757-896D-77F4-071A-59D73D8FE9D8}"/>
              </a:ext>
            </a:extLst>
          </p:cNvPr>
          <p:cNvSpPr txBox="1">
            <a:spLocks/>
          </p:cNvSpPr>
          <p:nvPr/>
        </p:nvSpPr>
        <p:spPr>
          <a:xfrm>
            <a:off x="11015347" y="6320058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80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48F63A3B-78C7-47BE-AE5E-E10140E04643}" type="slidenum">
              <a:rPr lang="en-US" sz="1000" i="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Aft>
                  <a:spcPts val="600"/>
                </a:spcAft>
              </a:pPr>
              <a:t>6</a:t>
            </a:fld>
            <a:endParaRPr lang="en-US" sz="10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E26EAF-333B-F12A-21BD-C321837B4537}"/>
              </a:ext>
            </a:extLst>
          </p:cNvPr>
          <p:cNvSpPr/>
          <p:nvPr/>
        </p:nvSpPr>
        <p:spPr>
          <a:xfrm>
            <a:off x="6893590" y="1591346"/>
            <a:ext cx="2289114" cy="225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leway Light" charset="0"/>
              </a:rPr>
              <a:t>BEHAVIORAL HEALTH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leway Light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leway Light" charset="0"/>
              </a:rPr>
              <a:t>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leway Light" charset="0"/>
            </a:endParaRPr>
          </a:p>
          <a:p>
            <a:pPr marL="173736" marR="0" lvl="0" indent="-173736" algn="l" defTabSz="9143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2085 members with BH condition</a:t>
            </a:r>
          </a:p>
          <a:p>
            <a:pPr marL="628650" lvl="1" indent="-171450" defTabSz="914371"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Acute and Chronic</a:t>
            </a:r>
          </a:p>
          <a:p>
            <a:pPr marL="628650" lvl="1" indent="-171450" defTabSz="914371">
              <a:buFont typeface="Arial" panose="020B0604020202020204" pitchFamily="34" charset="0"/>
              <a:buChar char="•"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59%</a:t>
            </a: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employees</a:t>
            </a:r>
          </a:p>
          <a:p>
            <a:pPr marL="171450" indent="-171450" defTabSz="914371">
              <a:buFont typeface="Arial" panose="020B0604020202020204" pitchFamily="34" charset="0"/>
              <a:buChar char="•"/>
              <a:defRPr/>
            </a:pPr>
            <a:r>
              <a:rPr lang="en-US" sz="1050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diagnoses</a:t>
            </a:r>
          </a:p>
          <a:p>
            <a:pPr marL="628650" lvl="1" indent="-171450" defTabSz="914371">
              <a:buFont typeface="Arial" panose="020B0604020202020204" pitchFamily="34" charset="0"/>
              <a:buChar char="•"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Anxiety and Mood Disorders</a:t>
            </a:r>
          </a:p>
          <a:p>
            <a:pPr marL="173736" marR="0" lvl="0" indent="-173736" algn="l" defTabSz="9143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65% of all virtual visits were BH </a:t>
            </a:r>
          </a:p>
          <a:p>
            <a:pPr marL="173736" marR="0" lvl="0" indent="-173736" algn="l" defTabSz="9143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PCP office  visits and Admits increased in prevalence</a:t>
            </a:r>
          </a:p>
          <a:p>
            <a:pPr marL="173736" marR="0" lvl="0" indent="-173736" algn="l" defTabSz="9143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Alcohol related disorders 2</a:t>
            </a:r>
            <a:r>
              <a:rPr kumimoji="0" lang="en-US" sz="105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top Inpatient Admit diagnosis</a:t>
            </a:r>
          </a:p>
        </p:txBody>
      </p:sp>
    </p:spTree>
    <p:extLst>
      <p:ext uri="{BB962C8B-B14F-4D97-AF65-F5344CB8AC3E}">
        <p14:creationId xmlns:p14="http://schemas.microsoft.com/office/powerpoint/2010/main" val="113822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2136" y="63653"/>
            <a:ext cx="9588133" cy="9160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2022-2023 Data-driven action plan:  population health examples of metabolic conditions and mental health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74115"/>
              </p:ext>
            </p:extLst>
          </p:nvPr>
        </p:nvGraphicFramePr>
        <p:xfrm>
          <a:off x="119814" y="1010621"/>
          <a:ext cx="11958771" cy="540533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3390910">
                  <a:extLst>
                    <a:ext uri="{9D8B030D-6E8A-4147-A177-3AD203B41FA5}">
                      <a16:colId xmlns:a16="http://schemas.microsoft.com/office/drawing/2014/main" val="877807816"/>
                    </a:ext>
                  </a:extLst>
                </a:gridCol>
                <a:gridCol w="4420362">
                  <a:extLst>
                    <a:ext uri="{9D8B030D-6E8A-4147-A177-3AD203B41FA5}">
                      <a16:colId xmlns:a16="http://schemas.microsoft.com/office/drawing/2014/main" val="1656876050"/>
                    </a:ext>
                  </a:extLst>
                </a:gridCol>
                <a:gridCol w="4147499">
                  <a:extLst>
                    <a:ext uri="{9D8B030D-6E8A-4147-A177-3AD203B41FA5}">
                      <a16:colId xmlns:a16="http://schemas.microsoft.com/office/drawing/2014/main" val="762808625"/>
                    </a:ext>
                  </a:extLst>
                </a:gridCol>
              </a:tblGrid>
              <a:tr h="35987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FOCUS 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CURRENT PROGRAMS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STRATEGIC OPPORTUNITY</a:t>
                      </a:r>
                      <a:endParaRPr lang="en-US" sz="1600" b="1" i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783221"/>
                  </a:ext>
                </a:extLst>
              </a:tr>
              <a:tr h="3285402">
                <a:tc>
                  <a:txBody>
                    <a:bodyPr/>
                    <a:lstStyle/>
                    <a:p>
                      <a:pPr marL="0" marR="0" lvl="0" indent="0" algn="l" defTabSz="1098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Well-being Strategy </a:t>
                      </a:r>
                    </a:p>
                    <a:p>
                      <a:pPr marL="171450" marR="0" lvl="0" indent="-171450" algn="l" defTabSz="1098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47% of members had a chronic condition; increase in prevalence</a:t>
                      </a:r>
                    </a:p>
                    <a:p>
                      <a:pPr marL="171450" marR="0" lvl="0" indent="-171450" algn="l" defTabSz="1098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46% Preventive Care utilization; increase in prevalence</a:t>
                      </a:r>
                    </a:p>
                    <a:p>
                      <a:pPr marL="171450" marR="0" lvl="0" indent="-171450" algn="l" defTabSz="1098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 of members had zero medical claims in the current reporting period</a:t>
                      </a:r>
                    </a:p>
                    <a:p>
                      <a:pPr marL="228600" marR="0" lvl="0" indent="-228600" algn="l" defTabSz="1098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1098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Risk of Metabolic Syndrome</a:t>
                      </a:r>
                    </a:p>
                    <a:p>
                      <a:pPr marL="228600" marR="0" lvl="0" indent="-228600" algn="l" defTabSz="1098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in Hypertension, Hyperlipidemia, and Diabetes claimants</a:t>
                      </a:r>
                    </a:p>
                    <a:p>
                      <a:pPr marL="228600" marR="0" lvl="0" indent="-228600" algn="l" defTabSz="1098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Hypertension top PCP visit diagnosis</a:t>
                      </a:r>
                    </a:p>
                    <a:p>
                      <a:pPr marL="228600" marR="0" lvl="0" indent="-228600" algn="l" defTabSz="1098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in Diabetes Rx Employer Paid Amount: $4M</a:t>
                      </a:r>
                    </a:p>
                    <a:p>
                      <a:pPr marL="228600" marR="0" lvl="0" indent="-228600" algn="l" defTabSz="1098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Decrease in Diabetes Medical Employer Paid Amount: $290k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5" marR="68595" marT="34297" marB="34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Anthem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LiveHealth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Online virtual medical services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 utilization: 558 engaged: 442 Medical: 8 Dermatology: 4 Sleep: 105 BH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en-US" sz="12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Condition Care Management: 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Asthma, CAD, Heart Failure, COPD and Diabetes</a:t>
                      </a: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 utilization: </a:t>
                      </a:r>
                      <a:r>
                        <a:rPr lang="en-US" sz="12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1,739</a:t>
                      </a:r>
                      <a:r>
                        <a:rPr lang="en-US" sz="12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identified</a:t>
                      </a:r>
                    </a:p>
                    <a:p>
                      <a:pPr marL="628650" lvl="1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Asthma</a:t>
                      </a:r>
                      <a:r>
                        <a:rPr lang="en-US" sz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en-US" sz="12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784</a:t>
                      </a:r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sz="12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CAD:</a:t>
                      </a:r>
                      <a:r>
                        <a:rPr lang="en-US" sz="12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173:</a:t>
                      </a:r>
                      <a:r>
                        <a:rPr lang="en-US" sz="12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Heart Failure: </a:t>
                      </a:r>
                      <a:r>
                        <a:rPr lang="en-US" sz="12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23:</a:t>
                      </a:r>
                      <a:r>
                        <a:rPr lang="en-US" sz="1200" b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COPD: </a:t>
                      </a:r>
                      <a:r>
                        <a:rPr lang="en-US" sz="12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sz="12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Diabetes: </a:t>
                      </a:r>
                      <a:r>
                        <a:rPr lang="en-US" sz="12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697</a:t>
                      </a:r>
                      <a:endParaRPr lang="en-US" sz="1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Contact Rate: 28%: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Enrolled of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Contacted: 85%: Engaged of Enrolled: 84%</a:t>
                      </a:r>
                      <a:endParaRPr lang="en-US"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endParaRPr lang="en-US" sz="105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1435" marR="9143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Well-being </a:t>
                      </a:r>
                    </a:p>
                    <a:p>
                      <a:pPr marL="182880" marR="0" lvl="0" indent="-171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Cancer Support </a:t>
                      </a:r>
                    </a:p>
                    <a:p>
                      <a:pPr marL="182880" marR="0" lvl="0" indent="-171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‾"/>
                        <a:tabLst/>
                        <a:defRPr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 communication campaign to promote available resources for those undergoing cancer treatment. </a:t>
                      </a:r>
                    </a:p>
                    <a:p>
                      <a:pPr marL="1143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2880" marR="0" lvl="0" indent="-171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Metabolic Syndrome Preventive Strategy</a:t>
                      </a:r>
                    </a:p>
                    <a:p>
                      <a:pPr marL="182880" marR="0" lvl="0" indent="-171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‾"/>
                        <a:tabLst/>
                        <a:defRPr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Consider weight management point solution to help manage top chronic conditions: WW, </a:t>
                      </a:r>
                      <a:r>
                        <a:rPr lang="en-US" sz="1200" b="1" baseline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Noom</a:t>
                      </a:r>
                      <a:endParaRPr lang="en-US" sz="1200" b="1" baseline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2880" marR="0" lvl="0" indent="-171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‾"/>
                        <a:tabLst/>
                        <a:defRPr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Hypertension Condition Management: </a:t>
                      </a:r>
                      <a:r>
                        <a:rPr lang="en-US" sz="12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Hello Heart</a:t>
                      </a:r>
                      <a:r>
                        <a:rPr lang="en-US" sz="1200" b="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Anthem’s Healthy Impact Program: Blood Pressure and Weight Management: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LiveHealth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Online </a:t>
                      </a:r>
                    </a:p>
                    <a:p>
                      <a:pPr marL="182880" marR="0" lvl="0" indent="-171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‾"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Lifestyle Accounts</a:t>
                      </a:r>
                    </a:p>
                    <a:p>
                      <a:pPr marL="182880" marR="0" lvl="0" indent="-171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‾"/>
                        <a:tabLst/>
                        <a:defRPr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Promote American Heart’s Life Simple 7:</a:t>
                      </a: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65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the 7 risk factors that people can improve through lifestyle changes to help achieve ideal cardiovascular health: Complete Heart Assessment (</a:t>
                      </a: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65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https://www.heart.org/en/healthy-living/healthy-lifestyle/my-life-check--lifes-simple-7</a:t>
                      </a: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65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 b="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5" marR="9143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078841"/>
                  </a:ext>
                </a:extLst>
              </a:tr>
              <a:tr h="1760053">
                <a:tc>
                  <a:txBody>
                    <a:bodyPr/>
                    <a:lstStyle/>
                    <a:p>
                      <a:pPr marL="0" marR="0" lvl="0" indent="0" algn="l" defTabSz="1098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Mental and Behavioral Health</a:t>
                      </a:r>
                    </a:p>
                    <a:p>
                      <a:pPr marL="228600" marR="0" lvl="0" indent="-228600" algn="l" defTabSz="1098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in trend</a:t>
                      </a:r>
                    </a:p>
                    <a:p>
                      <a:pPr marL="228600" marR="0" lvl="0" indent="-228600" algn="l" defTabSz="1098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Prevalent age bins 20-29</a:t>
                      </a:r>
                    </a:p>
                    <a:p>
                      <a:pPr marL="228600" marR="0" lvl="0" indent="-228600" algn="l" defTabSz="1098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Anxiety and Mood Disorders top two diagnoses </a:t>
                      </a:r>
                    </a:p>
                    <a:p>
                      <a:pPr marL="228600" marR="0" lvl="0" indent="-228600" algn="l" defTabSz="1098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Alcohol-related disorders 2</a:t>
                      </a:r>
                      <a:r>
                        <a:rPr kumimoji="0" lang="en-US" sz="12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top Inpatient Admit diagnosis</a:t>
                      </a:r>
                    </a:p>
                    <a:p>
                      <a:pPr marL="228600" marR="0" lvl="0" indent="-228600" algn="l" defTabSz="1098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in PCP visits and Admits</a:t>
                      </a:r>
                    </a:p>
                    <a:p>
                      <a:pPr marL="228600" marR="0" lvl="0" indent="-228600" algn="l" defTabSz="1098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in Medical Employer Paid Amount = $2M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5" marR="68595" marT="34297" marB="34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Anthem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 Health Online virtual services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 utilization: 105 BH</a:t>
                      </a:r>
                    </a:p>
                    <a:p>
                      <a:pPr marL="628650" lvl="1" indent="-171450" algn="l">
                        <a:buFont typeface="Courier New" panose="02070309020205020404" pitchFamily="49" charset="0"/>
                        <a:buChar char="o"/>
                      </a:pPr>
                      <a:endParaRPr lang="en-US" sz="12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EAP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 utilization: 286 total requests: 577 total contacts: 62.5% emotional:17% marital/child: 7% Family/Child issues</a:t>
                      </a:r>
                    </a:p>
                  </a:txBody>
                  <a:tcPr marL="91435" marR="9143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DE&amp;I: </a:t>
                      </a:r>
                      <a:r>
                        <a:rPr kumimoji="0" lang="en-US" sz="105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Establish an Employee Resource Group – individual bank level</a:t>
                      </a:r>
                    </a:p>
                    <a:p>
                      <a:pPr marL="182880" marR="0" lvl="0" indent="-171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Strengthens employee connections and builds internal support framework </a:t>
                      </a:r>
                    </a:p>
                    <a:p>
                      <a:pPr marL="182880" marR="0" lvl="0" indent="-171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Allows forum for advocacy for internal resources </a:t>
                      </a:r>
                    </a:p>
                    <a:p>
                      <a:pPr marL="506749" marR="0" lvl="1" indent="0" algn="l" defTabSz="784081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www.usgs.gov/office-of-diversity-and-equal-opportunity/employee-resource-groups</a:t>
                      </a:r>
                      <a:endParaRPr lang="en-US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5" marR="9143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964765"/>
                  </a:ext>
                </a:extLst>
              </a:tr>
            </a:tbl>
          </a:graphicData>
        </a:graphic>
      </p:graphicFrame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63962AB-CB91-ADDC-2762-B1AA088CBEE6}"/>
              </a:ext>
            </a:extLst>
          </p:cNvPr>
          <p:cNvSpPr txBox="1">
            <a:spLocks/>
          </p:cNvSpPr>
          <p:nvPr/>
        </p:nvSpPr>
        <p:spPr>
          <a:xfrm>
            <a:off x="11010406" y="6141633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80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20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pic>
        <p:nvPicPr>
          <p:cNvPr id="7" name="Picture 6" descr="A black background with text and numbers&#10;&#10;Description automatically generated">
            <a:extLst>
              <a:ext uri="{FF2B5EF4-FFF2-40B4-BE49-F238E27FC236}">
                <a16:creationId xmlns:a16="http://schemas.microsoft.com/office/drawing/2014/main" id="{027AAB1D-52C1-81F6-9C7F-7EC21DE5AD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466" b="42820"/>
          <a:stretch/>
        </p:blipFill>
        <p:spPr>
          <a:xfrm>
            <a:off x="8347803" y="6384817"/>
            <a:ext cx="3730782" cy="51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1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304" y="352361"/>
            <a:ext cx="11899392" cy="44370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data-driven Recommendations under consideration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61953" y="883243"/>
            <a:ext cx="9008364" cy="5622396"/>
            <a:chOff x="1152941" y="719666"/>
            <a:chExt cx="9008364" cy="5622396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423579204"/>
                </p:ext>
              </p:extLst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4069080" y="3725457"/>
              <a:ext cx="529590" cy="18202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wordArtVert" wrap="square" lIns="91440" tIns="91440" rIns="91440" bIns="91440" rtlCol="0" anchor="ctr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CANCER</a:t>
              </a:r>
              <a:endPara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10081" y="2858141"/>
              <a:ext cx="1354299" cy="78082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91440" rIns="91440" bIns="91440" rtlCol="0" anchor="ctr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WOMEN’S HEALTH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93720" y="1383084"/>
              <a:ext cx="1380969" cy="69034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91440" rIns="91440" bIns="91440" rtlCol="0" anchor="ctr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METABOLIC SYNDROME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52941" y="5934603"/>
              <a:ext cx="9008364" cy="40745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91440" tIns="91440" rIns="91440" bIns="91440" rtlCol="0" anchor="ctr">
              <a:no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VBA offers the option to add </a:t>
              </a:r>
              <a:r>
                <a:rPr lang="en-US" sz="1200" b="1" dirty="0">
                  <a:solidFill>
                    <a:srgbClr val="002060"/>
                  </a:solidFill>
                  <a:highlight>
                    <a:srgbClr val="AAC4E9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Lifestyle Spending Accounts </a:t>
              </a:r>
              <a:r>
                <a:rPr lang="en-US" sz="12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through FBA to support wellness or other concierge services (Bank Choice). </a:t>
              </a:r>
            </a:p>
          </p:txBody>
        </p:sp>
      </p:grp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D9819376-0717-30D6-0AB0-6979CA205EAD}"/>
              </a:ext>
            </a:extLst>
          </p:cNvPr>
          <p:cNvSpPr txBox="1">
            <a:spLocks/>
          </p:cNvSpPr>
          <p:nvPr/>
        </p:nvSpPr>
        <p:spPr>
          <a:xfrm>
            <a:off x="10995660" y="6368479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80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120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1200">
              <a:latin typeface="+mj-lt"/>
            </a:endParaRPr>
          </a:p>
        </p:txBody>
      </p:sp>
      <p:pic>
        <p:nvPicPr>
          <p:cNvPr id="6" name="Picture 5" descr="A black background with text and numbers&#10;&#10;Description automatically generated">
            <a:extLst>
              <a:ext uri="{FF2B5EF4-FFF2-40B4-BE49-F238E27FC236}">
                <a16:creationId xmlns:a16="http://schemas.microsoft.com/office/drawing/2014/main" id="{DE54D260-D5BA-D983-C406-43766A9BC21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3466" b="42820"/>
          <a:stretch/>
        </p:blipFill>
        <p:spPr>
          <a:xfrm>
            <a:off x="8347803" y="6384817"/>
            <a:ext cx="3730782" cy="51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15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909" y="3044952"/>
            <a:ext cx="7920182" cy="76809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forward:  holistic wellbeing approach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457200"/>
            <a:ext cx="987425" cy="274638"/>
          </a:xfrm>
        </p:spPr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40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" id="{8E8E6382-84E0-47AA-A2A2-8ED603AAB26E}" vid="{692203AD-8BB8-47BB-AF1A-2D7F125D9E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46c018-320c-458e-b7a0-53d043bd7b7a" xsi:nil="true"/>
    <lcf76f155ced4ddcb4097134ff3c332f xmlns="37b66e81-9f02-4ca2-9b1b-3bff3179a4d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275E8ED9ED1408330D9719D08F5F5" ma:contentTypeVersion="12" ma:contentTypeDescription="Create a new document." ma:contentTypeScope="" ma:versionID="33e3562e349002b4e887a1b1a600b502">
  <xsd:schema xmlns:xsd="http://www.w3.org/2001/XMLSchema" xmlns:xs="http://www.w3.org/2001/XMLSchema" xmlns:p="http://schemas.microsoft.com/office/2006/metadata/properties" xmlns:ns2="37b66e81-9f02-4ca2-9b1b-3bff3179a4d3" xmlns:ns3="ed46c018-320c-458e-b7a0-53d043bd7b7a" targetNamespace="http://schemas.microsoft.com/office/2006/metadata/properties" ma:root="true" ma:fieldsID="b0a1adec7ba5b8942e2f22310384d9c4" ns2:_="" ns3:_="">
    <xsd:import namespace="37b66e81-9f02-4ca2-9b1b-3bff3179a4d3"/>
    <xsd:import namespace="ed46c018-320c-458e-b7a0-53d043bd7b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66e81-9f02-4ca2-9b1b-3bff3179a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f9e939-d534-4f71-907e-9b2d3f0ad4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6c018-320c-458e-b7a0-53d043bd7b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887500b-2882-4256-87a0-2acc362c28ad}" ma:internalName="TaxCatchAll" ma:showField="CatchAllData" ma:web="ed46c018-320c-458e-b7a0-53d043bd7b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35FEF8-1733-4347-95CE-3BB62B2B8DD7}">
  <ds:schemaRefs>
    <ds:schemaRef ds:uri="37b66e81-9f02-4ca2-9b1b-3bff3179a4d3"/>
    <ds:schemaRef ds:uri="ed46c018-320c-458e-b7a0-53d043bd7b7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9060146-7700-4F6C-986B-89E3839BD4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B0C893-019E-4056-8ACF-2611A8C14E81}">
  <ds:schemaRefs>
    <ds:schemaRef ds:uri="37b66e81-9f02-4ca2-9b1b-3bff3179a4d3"/>
    <ds:schemaRef ds:uri="ed46c018-320c-458e-b7a0-53d043bd7b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{18CF9C36-59FA-45F4-946C-17DE1F17B3AD}tf78438558_win32</Template>
  <TotalTime>0</TotalTime>
  <Words>1224</Words>
  <Application>Microsoft Office PowerPoint</Application>
  <PresentationFormat>Widescreen</PresentationFormat>
  <Paragraphs>190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Courier New</vt:lpstr>
      <vt:lpstr>Sabon Next LT</vt:lpstr>
      <vt:lpstr>Tahoma</vt:lpstr>
      <vt:lpstr>Wingdings</vt:lpstr>
      <vt:lpstr>Office Theme</vt:lpstr>
      <vt:lpstr>PowerPoint Presentation</vt:lpstr>
      <vt:lpstr>VBA Benefits Corporation and wellness:  Background</vt:lpstr>
      <vt:lpstr>Historical Wellness offerings:  participation-based initiatives</vt:lpstr>
      <vt:lpstr>Current wellbeing initiatives:  path data analytics and population health management</vt:lpstr>
      <vt:lpstr>PowerPoint Presentation</vt:lpstr>
      <vt:lpstr>2022-2023 PATH Executive Summary</vt:lpstr>
      <vt:lpstr>2022-2023 Data-driven action plan:  population health examples of metabolic conditions and mental health</vt:lpstr>
      <vt:lpstr>2024 data-driven Recommendations under consideration</vt:lpstr>
      <vt:lpstr>Looking forward:  holistic wellbeing approach</vt:lpstr>
      <vt:lpstr>Initiatives:  Benefits Corp. and member employers</vt:lpstr>
      <vt:lpstr>Next steps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</dc:title>
  <dc:subject/>
  <dc:creator>Pamela Connelly</dc:creator>
  <cp:lastModifiedBy>Gabriella Bond</cp:lastModifiedBy>
  <cp:revision>1</cp:revision>
  <cp:lastPrinted>2024-01-23T13:24:38Z</cp:lastPrinted>
  <dcterms:created xsi:type="dcterms:W3CDTF">2024-01-16T20:32:59Z</dcterms:created>
  <dcterms:modified xsi:type="dcterms:W3CDTF">2024-02-02T19:50:13Z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0x010100ED3275E8ED9ED1408330D9719D08F5F5</vt:lpwstr>
  </property>
  <property fmtid="{D5CDD505-2E9C-101B-9397-08002B2CF9AE}" pid="3" name="MediaServiceImageTags">
    <vt:lpwstr/>
  </property>
</Properties>
</file>