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6"/>
  </p:notesMasterIdLst>
  <p:sldIdLst>
    <p:sldId id="278" r:id="rId5"/>
    <p:sldId id="279" r:id="rId6"/>
    <p:sldId id="284" r:id="rId7"/>
    <p:sldId id="283" r:id="rId8"/>
    <p:sldId id="281" r:id="rId9"/>
    <p:sldId id="286" r:id="rId10"/>
    <p:sldId id="282" r:id="rId11"/>
    <p:sldId id="285" r:id="rId12"/>
    <p:sldId id="288" r:id="rId13"/>
    <p:sldId id="287" r:id="rId14"/>
    <p:sldId id="280" r:id="rId1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Connelly" userId="45fe4908-b786-42f7-8e37-6d30c9b7373d" providerId="ADAL" clId="{5AB0D0A4-1827-48BD-B716-3B542B371094}"/>
    <pc:docChg chg="undo custSel addSld delSld modSld sldOrd modMainMaster">
      <pc:chgData name="Pamela Connelly" userId="45fe4908-b786-42f7-8e37-6d30c9b7373d" providerId="ADAL" clId="{5AB0D0A4-1827-48BD-B716-3B542B371094}" dt="2024-02-01T17:37:17.586" v="825" actId="6549"/>
      <pc:docMkLst>
        <pc:docMk/>
      </pc:docMkLst>
      <pc:sldChg chg="addSp delSp modSp mod chgLayout">
        <pc:chgData name="Pamela Connelly" userId="45fe4908-b786-42f7-8e37-6d30c9b7373d" providerId="ADAL" clId="{5AB0D0A4-1827-48BD-B716-3B542B371094}" dt="2024-02-01T17:35:25.880" v="759" actId="1076"/>
        <pc:sldMkLst>
          <pc:docMk/>
          <pc:sldMk cId="2131568492" sldId="278"/>
        </pc:sldMkLst>
        <pc:spChg chg="add mod ord">
          <ac:chgData name="Pamela Connelly" userId="45fe4908-b786-42f7-8e37-6d30c9b7373d" providerId="ADAL" clId="{5AB0D0A4-1827-48BD-B716-3B542B371094}" dt="2024-02-01T17:02:59.225" v="70" actId="20577"/>
          <ac:spMkLst>
            <pc:docMk/>
            <pc:sldMk cId="2131568492" sldId="278"/>
            <ac:spMk id="2" creationId="{821288E3-0DF5-7C3D-D106-3E89875B9651}"/>
          </ac:spMkLst>
        </pc:spChg>
        <pc:spChg chg="mod ord">
          <ac:chgData name="Pamela Connelly" userId="45fe4908-b786-42f7-8e37-6d30c9b7373d" providerId="ADAL" clId="{5AB0D0A4-1827-48BD-B716-3B542B371094}" dt="2024-02-01T17:34:56.634" v="737" actId="20577"/>
          <ac:spMkLst>
            <pc:docMk/>
            <pc:sldMk cId="2131568492" sldId="278"/>
            <ac:spMk id="3" creationId="{86C1060B-300F-3CE3-E5AA-D8E29791C960}"/>
          </ac:spMkLst>
        </pc:spChg>
        <pc:spChg chg="add mod">
          <ac:chgData name="Pamela Connelly" userId="45fe4908-b786-42f7-8e37-6d30c9b7373d" providerId="ADAL" clId="{5AB0D0A4-1827-48BD-B716-3B542B371094}" dt="2024-02-01T17:35:25.880" v="759" actId="1076"/>
          <ac:spMkLst>
            <pc:docMk/>
            <pc:sldMk cId="2131568492" sldId="278"/>
            <ac:spMk id="4" creationId="{A5F8FF50-2F6E-579F-DBE4-8E4FFE30802E}"/>
          </ac:spMkLst>
        </pc:spChg>
        <pc:picChg chg="del">
          <ac:chgData name="Pamela Connelly" userId="45fe4908-b786-42f7-8e37-6d30c9b7373d" providerId="ADAL" clId="{5AB0D0A4-1827-48BD-B716-3B542B371094}" dt="2024-02-01T17:02:30.514" v="20" actId="478"/>
          <ac:picMkLst>
            <pc:docMk/>
            <pc:sldMk cId="2131568492" sldId="278"/>
            <ac:picMk id="5" creationId="{7A985792-3DF1-114A-DAB6-8FB41403ACD7}"/>
          </ac:picMkLst>
        </pc:picChg>
      </pc:sldChg>
      <pc:sldChg chg="addSp delSp modSp mod">
        <pc:chgData name="Pamela Connelly" userId="45fe4908-b786-42f7-8e37-6d30c9b7373d" providerId="ADAL" clId="{5AB0D0A4-1827-48BD-B716-3B542B371094}" dt="2024-02-01T17:32:57.969" v="708" actId="1076"/>
        <pc:sldMkLst>
          <pc:docMk/>
          <pc:sldMk cId="3855531800" sldId="279"/>
        </pc:sldMkLst>
        <pc:spChg chg="add mod">
          <ac:chgData name="Pamela Connelly" userId="45fe4908-b786-42f7-8e37-6d30c9b7373d" providerId="ADAL" clId="{5AB0D0A4-1827-48BD-B716-3B542B371094}" dt="2024-02-01T17:32:57.969" v="708" actId="1076"/>
          <ac:spMkLst>
            <pc:docMk/>
            <pc:sldMk cId="3855531800" sldId="279"/>
            <ac:spMk id="2" creationId="{7BA654E3-B9D1-0A67-1007-494129E6BB9D}"/>
          </ac:spMkLst>
        </pc:spChg>
        <pc:spChg chg="del mod">
          <ac:chgData name="Pamela Connelly" userId="45fe4908-b786-42f7-8e37-6d30c9b7373d" providerId="ADAL" clId="{5AB0D0A4-1827-48BD-B716-3B542B371094}" dt="2024-02-01T17:02:26.044" v="18" actId="478"/>
          <ac:spMkLst>
            <pc:docMk/>
            <pc:sldMk cId="3855531800" sldId="279"/>
            <ac:spMk id="2" creationId="{85C565E9-D88A-55D3-9D42-BD1C24B6DE9F}"/>
          </ac:spMkLst>
        </pc:spChg>
        <pc:spChg chg="add del mod">
          <ac:chgData name="Pamela Connelly" userId="45fe4908-b786-42f7-8e37-6d30c9b7373d" providerId="ADAL" clId="{5AB0D0A4-1827-48BD-B716-3B542B371094}" dt="2024-02-01T17:02:28.123" v="19" actId="478"/>
          <ac:spMkLst>
            <pc:docMk/>
            <pc:sldMk cId="3855531800" sldId="279"/>
            <ac:spMk id="4" creationId="{E16AE6FF-26B8-6EE0-A6DC-7A64514D506A}"/>
          </ac:spMkLst>
        </pc:spChg>
        <pc:spChg chg="add del mod">
          <ac:chgData name="Pamela Connelly" userId="45fe4908-b786-42f7-8e37-6d30c9b7373d" providerId="ADAL" clId="{5AB0D0A4-1827-48BD-B716-3B542B371094}" dt="2024-02-01T17:08:37.428" v="153" actId="21"/>
          <ac:spMkLst>
            <pc:docMk/>
            <pc:sldMk cId="3855531800" sldId="279"/>
            <ac:spMk id="7" creationId="{9F37D017-B0D6-CFF2-8A14-6A327BB79171}"/>
          </ac:spMkLst>
        </pc:spChg>
        <pc:spChg chg="add del mod">
          <ac:chgData name="Pamela Connelly" userId="45fe4908-b786-42f7-8e37-6d30c9b7373d" providerId="ADAL" clId="{5AB0D0A4-1827-48BD-B716-3B542B371094}" dt="2024-02-01T17:08:37.436" v="155"/>
          <ac:spMkLst>
            <pc:docMk/>
            <pc:sldMk cId="3855531800" sldId="279"/>
            <ac:spMk id="8" creationId="{E3BA1224-23CA-BF8C-15F1-A8E1D4A51E65}"/>
          </ac:spMkLst>
        </pc:spChg>
        <pc:spChg chg="add mod">
          <ac:chgData name="Pamela Connelly" userId="45fe4908-b786-42f7-8e37-6d30c9b7373d" providerId="ADAL" clId="{5AB0D0A4-1827-48BD-B716-3B542B371094}" dt="2024-02-01T17:10:07.535" v="167" actId="14100"/>
          <ac:spMkLst>
            <pc:docMk/>
            <pc:sldMk cId="3855531800" sldId="279"/>
            <ac:spMk id="9" creationId="{644B8BB8-1FE8-4162-04F3-16F7D5249C94}"/>
          </ac:spMkLst>
        </pc:spChg>
        <pc:spChg chg="add mod">
          <ac:chgData name="Pamela Connelly" userId="45fe4908-b786-42f7-8e37-6d30c9b7373d" providerId="ADAL" clId="{5AB0D0A4-1827-48BD-B716-3B542B371094}" dt="2024-02-01T17:10:11.261" v="168" actId="14100"/>
          <ac:spMkLst>
            <pc:docMk/>
            <pc:sldMk cId="3855531800" sldId="279"/>
            <ac:spMk id="10" creationId="{B2D6DBC7-6E56-41C7-4181-5632B23D8E82}"/>
          </ac:spMkLst>
        </pc:spChg>
        <pc:picChg chg="add mod">
          <ac:chgData name="Pamela Connelly" userId="45fe4908-b786-42f7-8e37-6d30c9b7373d" providerId="ADAL" clId="{5AB0D0A4-1827-48BD-B716-3B542B371094}" dt="2024-02-01T17:03:46.611" v="84" actId="14100"/>
          <ac:picMkLst>
            <pc:docMk/>
            <pc:sldMk cId="3855531800" sldId="279"/>
            <ac:picMk id="6" creationId="{570799AA-8506-3D27-039F-097543EF2CB4}"/>
          </ac:picMkLst>
        </pc:picChg>
        <pc:picChg chg="add mod">
          <ac:chgData name="Pamela Connelly" userId="45fe4908-b786-42f7-8e37-6d30c9b7373d" providerId="ADAL" clId="{5AB0D0A4-1827-48BD-B716-3B542B371094}" dt="2024-02-01T17:10:14.207" v="169" actId="14100"/>
          <ac:picMkLst>
            <pc:docMk/>
            <pc:sldMk cId="3855531800" sldId="279"/>
            <ac:picMk id="11" creationId="{B0E020A3-FAA7-474C-94FB-986B20D213C7}"/>
          </ac:picMkLst>
        </pc:picChg>
      </pc:sldChg>
      <pc:sldChg chg="addSp delSp modSp mod">
        <pc:chgData name="Pamela Connelly" userId="45fe4908-b786-42f7-8e37-6d30c9b7373d" providerId="ADAL" clId="{5AB0D0A4-1827-48BD-B716-3B542B371094}" dt="2024-02-01T17:23:49.514" v="628" actId="1076"/>
        <pc:sldMkLst>
          <pc:docMk/>
          <pc:sldMk cId="979622006" sldId="280"/>
        </pc:sldMkLst>
        <pc:spChg chg="del mod">
          <ac:chgData name="Pamela Connelly" userId="45fe4908-b786-42f7-8e37-6d30c9b7373d" providerId="ADAL" clId="{5AB0D0A4-1827-48BD-B716-3B542B371094}" dt="2024-02-01T17:02:22.215" v="16" actId="478"/>
          <ac:spMkLst>
            <pc:docMk/>
            <pc:sldMk cId="979622006" sldId="280"/>
            <ac:spMk id="2" creationId="{4A940BC6-9DA0-FB4D-8879-DC8B3958C07C}"/>
          </ac:spMkLst>
        </pc:spChg>
        <pc:spChg chg="add mod">
          <ac:chgData name="Pamela Connelly" userId="45fe4908-b786-42f7-8e37-6d30c9b7373d" providerId="ADAL" clId="{5AB0D0A4-1827-48BD-B716-3B542B371094}" dt="2024-02-01T17:23:49.514" v="628" actId="1076"/>
          <ac:spMkLst>
            <pc:docMk/>
            <pc:sldMk cId="979622006" sldId="280"/>
            <ac:spMk id="4" creationId="{F3BEB08E-685B-EC4A-2127-8923D96D21B5}"/>
          </ac:spMkLst>
        </pc:spChg>
      </pc:sldChg>
      <pc:sldChg chg="addSp delSp modSp new mod">
        <pc:chgData name="Pamela Connelly" userId="45fe4908-b786-42f7-8e37-6d30c9b7373d" providerId="ADAL" clId="{5AB0D0A4-1827-48BD-B716-3B542B371094}" dt="2024-02-01T17:16:39.295" v="235" actId="14100"/>
        <pc:sldMkLst>
          <pc:docMk/>
          <pc:sldMk cId="2642929166" sldId="281"/>
        </pc:sldMkLst>
        <pc:spChg chg="del">
          <ac:chgData name="Pamela Connelly" userId="45fe4908-b786-42f7-8e37-6d30c9b7373d" providerId="ADAL" clId="{5AB0D0A4-1827-48BD-B716-3B542B371094}" dt="2024-02-01T17:05:28.079" v="108" actId="478"/>
          <ac:spMkLst>
            <pc:docMk/>
            <pc:sldMk cId="2642929166" sldId="281"/>
            <ac:spMk id="2" creationId="{CD184760-0B47-B5A7-6FB7-D3DA70C6F942}"/>
          </ac:spMkLst>
        </pc:spChg>
        <pc:spChg chg="del">
          <ac:chgData name="Pamela Connelly" userId="45fe4908-b786-42f7-8e37-6d30c9b7373d" providerId="ADAL" clId="{5AB0D0A4-1827-48BD-B716-3B542B371094}" dt="2024-02-01T17:05:30.143" v="109" actId="478"/>
          <ac:spMkLst>
            <pc:docMk/>
            <pc:sldMk cId="2642929166" sldId="281"/>
            <ac:spMk id="3" creationId="{FE6836D5-0DFA-0162-A4DF-F65BF31B2C69}"/>
          </ac:spMkLst>
        </pc:spChg>
        <pc:spChg chg="add mod">
          <ac:chgData name="Pamela Connelly" userId="45fe4908-b786-42f7-8e37-6d30c9b7373d" providerId="ADAL" clId="{5AB0D0A4-1827-48BD-B716-3B542B371094}" dt="2024-02-01T17:16:39.295" v="235" actId="14100"/>
          <ac:spMkLst>
            <pc:docMk/>
            <pc:sldMk cId="2642929166" sldId="281"/>
            <ac:spMk id="6" creationId="{763C4E56-6798-BB8F-2AAE-27F2C48DC0FC}"/>
          </ac:spMkLst>
        </pc:spChg>
        <pc:picChg chg="add mod">
          <ac:chgData name="Pamela Connelly" userId="45fe4908-b786-42f7-8e37-6d30c9b7373d" providerId="ADAL" clId="{5AB0D0A4-1827-48BD-B716-3B542B371094}" dt="2024-02-01T17:05:38.820" v="112" actId="1076"/>
          <ac:picMkLst>
            <pc:docMk/>
            <pc:sldMk cId="2642929166" sldId="281"/>
            <ac:picMk id="5" creationId="{7529F922-B1B5-AADA-17A2-52BE9121DC57}"/>
          </ac:picMkLst>
        </pc:picChg>
        <pc:picChg chg="add del mod">
          <ac:chgData name="Pamela Connelly" userId="45fe4908-b786-42f7-8e37-6d30c9b7373d" providerId="ADAL" clId="{5AB0D0A4-1827-48BD-B716-3B542B371094}" dt="2024-02-01T17:16:15.911" v="230" actId="478"/>
          <ac:picMkLst>
            <pc:docMk/>
            <pc:sldMk cId="2642929166" sldId="281"/>
            <ac:picMk id="7" creationId="{21E7C037-6BCE-FD18-AA0B-FB883A0BC9A1}"/>
          </ac:picMkLst>
        </pc:picChg>
        <pc:picChg chg="add del mod">
          <ac:chgData name="Pamela Connelly" userId="45fe4908-b786-42f7-8e37-6d30c9b7373d" providerId="ADAL" clId="{5AB0D0A4-1827-48BD-B716-3B542B371094}" dt="2024-02-01T17:16:13.662" v="229" actId="478"/>
          <ac:picMkLst>
            <pc:docMk/>
            <pc:sldMk cId="2642929166" sldId="281"/>
            <ac:picMk id="8" creationId="{7F408B99-00A9-F7D9-ED0A-151D97E56043}"/>
          </ac:picMkLst>
        </pc:picChg>
      </pc:sldChg>
      <pc:sldChg chg="del">
        <pc:chgData name="Pamela Connelly" userId="45fe4908-b786-42f7-8e37-6d30c9b7373d" providerId="ADAL" clId="{5AB0D0A4-1827-48BD-B716-3B542B371094}" dt="2024-02-01T17:02:15.037" v="2" actId="47"/>
        <pc:sldMkLst>
          <pc:docMk/>
          <pc:sldMk cId="2952923800" sldId="281"/>
        </pc:sldMkLst>
      </pc:sldChg>
      <pc:sldChg chg="del">
        <pc:chgData name="Pamela Connelly" userId="45fe4908-b786-42f7-8e37-6d30c9b7373d" providerId="ADAL" clId="{5AB0D0A4-1827-48BD-B716-3B542B371094}" dt="2024-02-01T17:02:17.917" v="14" actId="47"/>
        <pc:sldMkLst>
          <pc:docMk/>
          <pc:sldMk cId="685681062" sldId="282"/>
        </pc:sldMkLst>
      </pc:sldChg>
      <pc:sldChg chg="addSp delSp modSp new mod">
        <pc:chgData name="Pamela Connelly" userId="45fe4908-b786-42f7-8e37-6d30c9b7373d" providerId="ADAL" clId="{5AB0D0A4-1827-48BD-B716-3B542B371094}" dt="2024-02-01T17:19:34.965" v="256" actId="14100"/>
        <pc:sldMkLst>
          <pc:docMk/>
          <pc:sldMk cId="1113498843" sldId="282"/>
        </pc:sldMkLst>
        <pc:spChg chg="del">
          <ac:chgData name="Pamela Connelly" userId="45fe4908-b786-42f7-8e37-6d30c9b7373d" providerId="ADAL" clId="{5AB0D0A4-1827-48BD-B716-3B542B371094}" dt="2024-02-01T17:06:36.132" v="124" actId="478"/>
          <ac:spMkLst>
            <pc:docMk/>
            <pc:sldMk cId="1113498843" sldId="282"/>
            <ac:spMk id="2" creationId="{ADC56CDD-61A0-0D5B-2493-AA3B20D2A97B}"/>
          </ac:spMkLst>
        </pc:spChg>
        <pc:spChg chg="del">
          <ac:chgData name="Pamela Connelly" userId="45fe4908-b786-42f7-8e37-6d30c9b7373d" providerId="ADAL" clId="{5AB0D0A4-1827-48BD-B716-3B542B371094}" dt="2024-02-01T17:06:37.023" v="125" actId="478"/>
          <ac:spMkLst>
            <pc:docMk/>
            <pc:sldMk cId="1113498843" sldId="282"/>
            <ac:spMk id="3" creationId="{05760C51-7448-D303-A043-369B04650479}"/>
          </ac:spMkLst>
        </pc:spChg>
        <pc:spChg chg="add mod">
          <ac:chgData name="Pamela Connelly" userId="45fe4908-b786-42f7-8e37-6d30c9b7373d" providerId="ADAL" clId="{5AB0D0A4-1827-48BD-B716-3B542B371094}" dt="2024-02-01T17:19:34.965" v="256" actId="14100"/>
          <ac:spMkLst>
            <pc:docMk/>
            <pc:sldMk cId="1113498843" sldId="282"/>
            <ac:spMk id="6" creationId="{7B91FA9A-853B-9C97-D111-650D257D012D}"/>
          </ac:spMkLst>
        </pc:spChg>
        <pc:picChg chg="add mod">
          <ac:chgData name="Pamela Connelly" userId="45fe4908-b786-42f7-8e37-6d30c9b7373d" providerId="ADAL" clId="{5AB0D0A4-1827-48BD-B716-3B542B371094}" dt="2024-02-01T17:06:52.050" v="129" actId="1076"/>
          <ac:picMkLst>
            <pc:docMk/>
            <pc:sldMk cId="1113498843" sldId="282"/>
            <ac:picMk id="5" creationId="{80BCC862-5074-BB81-7BCC-8A90327208F4}"/>
          </ac:picMkLst>
        </pc:picChg>
      </pc:sldChg>
      <pc:sldChg chg="addSp delSp modSp new mod ord">
        <pc:chgData name="Pamela Connelly" userId="45fe4908-b786-42f7-8e37-6d30c9b7373d" providerId="ADAL" clId="{5AB0D0A4-1827-48BD-B716-3B542B371094}" dt="2024-02-01T17:14:43.744" v="212" actId="14100"/>
        <pc:sldMkLst>
          <pc:docMk/>
          <pc:sldMk cId="1517737740" sldId="283"/>
        </pc:sldMkLst>
        <pc:spChg chg="del">
          <ac:chgData name="Pamela Connelly" userId="45fe4908-b786-42f7-8e37-6d30c9b7373d" providerId="ADAL" clId="{5AB0D0A4-1827-48BD-B716-3B542B371094}" dt="2024-02-01T17:04:43.675" v="100" actId="478"/>
          <ac:spMkLst>
            <pc:docMk/>
            <pc:sldMk cId="1517737740" sldId="283"/>
            <ac:spMk id="2" creationId="{25A8CF86-6FF9-2CA2-50CE-85D3F2F52E7D}"/>
          </ac:spMkLst>
        </pc:spChg>
        <pc:spChg chg="del">
          <ac:chgData name="Pamela Connelly" userId="45fe4908-b786-42f7-8e37-6d30c9b7373d" providerId="ADAL" clId="{5AB0D0A4-1827-48BD-B716-3B542B371094}" dt="2024-02-01T17:04:45.205" v="101" actId="478"/>
          <ac:spMkLst>
            <pc:docMk/>
            <pc:sldMk cId="1517737740" sldId="283"/>
            <ac:spMk id="3" creationId="{91AD8DAE-CCCF-F233-D482-12C42F5B9443}"/>
          </ac:spMkLst>
        </pc:spChg>
        <pc:spChg chg="add del mod">
          <ac:chgData name="Pamela Connelly" userId="45fe4908-b786-42f7-8e37-6d30c9b7373d" providerId="ADAL" clId="{5AB0D0A4-1827-48BD-B716-3B542B371094}" dt="2024-02-01T17:13:19.599" v="195" actId="11529"/>
          <ac:spMkLst>
            <pc:docMk/>
            <pc:sldMk cId="1517737740" sldId="283"/>
            <ac:spMk id="6" creationId="{4A53BACA-0047-0961-F2F6-536B1B5F11DA}"/>
          </ac:spMkLst>
        </pc:spChg>
        <pc:spChg chg="add mod">
          <ac:chgData name="Pamela Connelly" userId="45fe4908-b786-42f7-8e37-6d30c9b7373d" providerId="ADAL" clId="{5AB0D0A4-1827-48BD-B716-3B542B371094}" dt="2024-02-01T17:14:43.744" v="212" actId="14100"/>
          <ac:spMkLst>
            <pc:docMk/>
            <pc:sldMk cId="1517737740" sldId="283"/>
            <ac:spMk id="7" creationId="{8B391831-DC19-7A4F-A5AE-D0DE4EA81105}"/>
          </ac:spMkLst>
        </pc:spChg>
        <pc:picChg chg="add mod">
          <ac:chgData name="Pamela Connelly" userId="45fe4908-b786-42f7-8e37-6d30c9b7373d" providerId="ADAL" clId="{5AB0D0A4-1827-48BD-B716-3B542B371094}" dt="2024-02-01T17:05:06.158" v="106" actId="1076"/>
          <ac:picMkLst>
            <pc:docMk/>
            <pc:sldMk cId="1517737740" sldId="283"/>
            <ac:picMk id="5" creationId="{0F64291E-8FDB-AC42-3AB7-3E949F948904}"/>
          </ac:picMkLst>
        </pc:picChg>
        <pc:picChg chg="add mod">
          <ac:chgData name="Pamela Connelly" userId="45fe4908-b786-42f7-8e37-6d30c9b7373d" providerId="ADAL" clId="{5AB0D0A4-1827-48BD-B716-3B542B371094}" dt="2024-02-01T17:14:00.841" v="201"/>
          <ac:picMkLst>
            <pc:docMk/>
            <pc:sldMk cId="1517737740" sldId="283"/>
            <ac:picMk id="8" creationId="{8D31D8BA-F76C-6DB4-7585-4DF6BB8ED093}"/>
          </ac:picMkLst>
        </pc:picChg>
        <pc:picChg chg="add mod">
          <ac:chgData name="Pamela Connelly" userId="45fe4908-b786-42f7-8e37-6d30c9b7373d" providerId="ADAL" clId="{5AB0D0A4-1827-48BD-B716-3B542B371094}" dt="2024-02-01T17:14:33.169" v="210" actId="14100"/>
          <ac:picMkLst>
            <pc:docMk/>
            <pc:sldMk cId="1517737740" sldId="283"/>
            <ac:picMk id="9" creationId="{2CC10E0A-507A-189E-FB0C-BB824F17FF0D}"/>
          </ac:picMkLst>
        </pc:picChg>
      </pc:sldChg>
      <pc:sldChg chg="addSp delSp modSp new mod ord">
        <pc:chgData name="Pamela Connelly" userId="45fe4908-b786-42f7-8e37-6d30c9b7373d" providerId="ADAL" clId="{5AB0D0A4-1827-48BD-B716-3B542B371094}" dt="2024-02-01T17:11:52.525" v="181" actId="1076"/>
        <pc:sldMkLst>
          <pc:docMk/>
          <pc:sldMk cId="1719443130" sldId="284"/>
        </pc:sldMkLst>
        <pc:spChg chg="del">
          <ac:chgData name="Pamela Connelly" userId="45fe4908-b786-42f7-8e37-6d30c9b7373d" providerId="ADAL" clId="{5AB0D0A4-1827-48BD-B716-3B542B371094}" dt="2024-02-01T17:04:17.389" v="90" actId="478"/>
          <ac:spMkLst>
            <pc:docMk/>
            <pc:sldMk cId="1719443130" sldId="284"/>
            <ac:spMk id="2" creationId="{11A9698F-EFB1-1D6F-0082-3F291AD14163}"/>
          </ac:spMkLst>
        </pc:spChg>
        <pc:spChg chg="del">
          <ac:chgData name="Pamela Connelly" userId="45fe4908-b786-42f7-8e37-6d30c9b7373d" providerId="ADAL" clId="{5AB0D0A4-1827-48BD-B716-3B542B371094}" dt="2024-02-01T17:04:18.454" v="91" actId="478"/>
          <ac:spMkLst>
            <pc:docMk/>
            <pc:sldMk cId="1719443130" sldId="284"/>
            <ac:spMk id="3" creationId="{D8551D3D-3329-841F-A229-7BDCA6764B3E}"/>
          </ac:spMkLst>
        </pc:spChg>
        <pc:picChg chg="add mod">
          <ac:chgData name="Pamela Connelly" userId="45fe4908-b786-42f7-8e37-6d30c9b7373d" providerId="ADAL" clId="{5AB0D0A4-1827-48BD-B716-3B542B371094}" dt="2024-02-01T17:04:27.468" v="95" actId="1076"/>
          <ac:picMkLst>
            <pc:docMk/>
            <pc:sldMk cId="1719443130" sldId="284"/>
            <ac:picMk id="5" creationId="{62BD30D6-05A9-17C9-E50F-BD9A07D301DD}"/>
          </ac:picMkLst>
        </pc:picChg>
        <pc:picChg chg="add mod">
          <ac:chgData name="Pamela Connelly" userId="45fe4908-b786-42f7-8e37-6d30c9b7373d" providerId="ADAL" clId="{5AB0D0A4-1827-48BD-B716-3B542B371094}" dt="2024-02-01T17:10:38.640" v="171" actId="1076"/>
          <ac:picMkLst>
            <pc:docMk/>
            <pc:sldMk cId="1719443130" sldId="284"/>
            <ac:picMk id="6" creationId="{8986373A-1323-E9F7-7419-263432A53A33}"/>
          </ac:picMkLst>
        </pc:picChg>
        <pc:picChg chg="add mod">
          <ac:chgData name="Pamela Connelly" userId="45fe4908-b786-42f7-8e37-6d30c9b7373d" providerId="ADAL" clId="{5AB0D0A4-1827-48BD-B716-3B542B371094}" dt="2024-02-01T17:10:52.260" v="174" actId="1076"/>
          <ac:picMkLst>
            <pc:docMk/>
            <pc:sldMk cId="1719443130" sldId="284"/>
            <ac:picMk id="7" creationId="{3E6F9646-52DC-6036-0D37-A9AA57E034D0}"/>
          </ac:picMkLst>
        </pc:picChg>
        <pc:picChg chg="add mod">
          <ac:chgData name="Pamela Connelly" userId="45fe4908-b786-42f7-8e37-6d30c9b7373d" providerId="ADAL" clId="{5AB0D0A4-1827-48BD-B716-3B542B371094}" dt="2024-02-01T17:11:31.461" v="176" actId="1076"/>
          <ac:picMkLst>
            <pc:docMk/>
            <pc:sldMk cId="1719443130" sldId="284"/>
            <ac:picMk id="8" creationId="{CD8ECDF2-2139-C073-5162-56ADED033E24}"/>
          </ac:picMkLst>
        </pc:picChg>
        <pc:picChg chg="add mod">
          <ac:chgData name="Pamela Connelly" userId="45fe4908-b786-42f7-8e37-6d30c9b7373d" providerId="ADAL" clId="{5AB0D0A4-1827-48BD-B716-3B542B371094}" dt="2024-02-01T17:11:52.525" v="181" actId="1076"/>
          <ac:picMkLst>
            <pc:docMk/>
            <pc:sldMk cId="1719443130" sldId="284"/>
            <ac:picMk id="9" creationId="{956340EB-DC12-F6DF-A3C9-07446E9221B5}"/>
          </ac:picMkLst>
        </pc:picChg>
        <pc:picChg chg="add mod">
          <ac:chgData name="Pamela Connelly" userId="45fe4908-b786-42f7-8e37-6d30c9b7373d" providerId="ADAL" clId="{5AB0D0A4-1827-48BD-B716-3B542B371094}" dt="2024-02-01T17:11:49.805" v="180" actId="1076"/>
          <ac:picMkLst>
            <pc:docMk/>
            <pc:sldMk cId="1719443130" sldId="284"/>
            <ac:picMk id="10" creationId="{7C902BE2-BE3F-30C1-70B4-A973D2BF8DC2}"/>
          </ac:picMkLst>
        </pc:picChg>
      </pc:sldChg>
      <pc:sldChg chg="del">
        <pc:chgData name="Pamela Connelly" userId="45fe4908-b786-42f7-8e37-6d30c9b7373d" providerId="ADAL" clId="{5AB0D0A4-1827-48BD-B716-3B542B371094}" dt="2024-02-01T17:02:13.960" v="0" actId="47"/>
        <pc:sldMkLst>
          <pc:docMk/>
          <pc:sldMk cId="3500438907" sldId="284"/>
        </pc:sldMkLst>
      </pc:sldChg>
      <pc:sldChg chg="addSp delSp modSp new mod">
        <pc:chgData name="Pamela Connelly" userId="45fe4908-b786-42f7-8e37-6d30c9b7373d" providerId="ADAL" clId="{5AB0D0A4-1827-48BD-B716-3B542B371094}" dt="2024-02-01T17:20:21.829" v="265" actId="1076"/>
        <pc:sldMkLst>
          <pc:docMk/>
          <pc:sldMk cId="57391130" sldId="285"/>
        </pc:sldMkLst>
        <pc:spChg chg="del">
          <ac:chgData name="Pamela Connelly" userId="45fe4908-b786-42f7-8e37-6d30c9b7373d" providerId="ADAL" clId="{5AB0D0A4-1827-48BD-B716-3B542B371094}" dt="2024-02-01T17:06:55.753" v="130" actId="478"/>
          <ac:spMkLst>
            <pc:docMk/>
            <pc:sldMk cId="57391130" sldId="285"/>
            <ac:spMk id="2" creationId="{A55F6D53-2C74-77F4-BE1F-0506C39F9393}"/>
          </ac:spMkLst>
        </pc:spChg>
        <pc:spChg chg="del">
          <ac:chgData name="Pamela Connelly" userId="45fe4908-b786-42f7-8e37-6d30c9b7373d" providerId="ADAL" clId="{5AB0D0A4-1827-48BD-B716-3B542B371094}" dt="2024-02-01T17:06:58.087" v="131" actId="478"/>
          <ac:spMkLst>
            <pc:docMk/>
            <pc:sldMk cId="57391130" sldId="285"/>
            <ac:spMk id="3" creationId="{E1EB2FFA-268A-A72E-2983-5BD73D9244B1}"/>
          </ac:spMkLst>
        </pc:spChg>
        <pc:spChg chg="add mod">
          <ac:chgData name="Pamela Connelly" userId="45fe4908-b786-42f7-8e37-6d30c9b7373d" providerId="ADAL" clId="{5AB0D0A4-1827-48BD-B716-3B542B371094}" dt="2024-02-01T17:20:00.973" v="261" actId="1076"/>
          <ac:spMkLst>
            <pc:docMk/>
            <pc:sldMk cId="57391130" sldId="285"/>
            <ac:spMk id="6" creationId="{BDA1FFA4-74F5-3C18-8B88-765A1D9B825B}"/>
          </ac:spMkLst>
        </pc:spChg>
        <pc:spChg chg="add mod">
          <ac:chgData name="Pamela Connelly" userId="45fe4908-b786-42f7-8e37-6d30c9b7373d" providerId="ADAL" clId="{5AB0D0A4-1827-48BD-B716-3B542B371094}" dt="2024-02-01T17:20:08.846" v="263" actId="1076"/>
          <ac:spMkLst>
            <pc:docMk/>
            <pc:sldMk cId="57391130" sldId="285"/>
            <ac:spMk id="7" creationId="{DC15F835-0CC0-1D00-C59C-30E188C32444}"/>
          </ac:spMkLst>
        </pc:spChg>
        <pc:picChg chg="add mod">
          <ac:chgData name="Pamela Connelly" userId="45fe4908-b786-42f7-8e37-6d30c9b7373d" providerId="ADAL" clId="{5AB0D0A4-1827-48BD-B716-3B542B371094}" dt="2024-02-01T17:07:25.590" v="139" actId="1076"/>
          <ac:picMkLst>
            <pc:docMk/>
            <pc:sldMk cId="57391130" sldId="285"/>
            <ac:picMk id="5" creationId="{65737739-D491-58CF-E13F-9D8A2EF99D3E}"/>
          </ac:picMkLst>
        </pc:picChg>
        <pc:picChg chg="add mod">
          <ac:chgData name="Pamela Connelly" userId="45fe4908-b786-42f7-8e37-6d30c9b7373d" providerId="ADAL" clId="{5AB0D0A4-1827-48BD-B716-3B542B371094}" dt="2024-02-01T17:20:21.829" v="265" actId="1076"/>
          <ac:picMkLst>
            <pc:docMk/>
            <pc:sldMk cId="57391130" sldId="285"/>
            <ac:picMk id="8" creationId="{B12272FA-A2D5-50B4-CF2E-0A5A1A4EE477}"/>
          </ac:picMkLst>
        </pc:picChg>
      </pc:sldChg>
      <pc:sldChg chg="del">
        <pc:chgData name="Pamela Connelly" userId="45fe4908-b786-42f7-8e37-6d30c9b7373d" providerId="ADAL" clId="{5AB0D0A4-1827-48BD-B716-3B542B371094}" dt="2024-02-01T17:02:14.580" v="1" actId="47"/>
        <pc:sldMkLst>
          <pc:docMk/>
          <pc:sldMk cId="3288764705" sldId="285"/>
        </pc:sldMkLst>
      </pc:sldChg>
      <pc:sldChg chg="addSp delSp modSp new mod ord">
        <pc:chgData name="Pamela Connelly" userId="45fe4908-b786-42f7-8e37-6d30c9b7373d" providerId="ADAL" clId="{5AB0D0A4-1827-48BD-B716-3B542B371094}" dt="2024-02-01T17:18:57.749" v="248" actId="1076"/>
        <pc:sldMkLst>
          <pc:docMk/>
          <pc:sldMk cId="3344635077" sldId="286"/>
        </pc:sldMkLst>
        <pc:spChg chg="del">
          <ac:chgData name="Pamela Connelly" userId="45fe4908-b786-42f7-8e37-6d30c9b7373d" providerId="ADAL" clId="{5AB0D0A4-1827-48BD-B716-3B542B371094}" dt="2024-02-01T17:05:57.773" v="115" actId="21"/>
          <ac:spMkLst>
            <pc:docMk/>
            <pc:sldMk cId="3344635077" sldId="286"/>
            <ac:spMk id="2" creationId="{AD6BDACE-7E4E-C396-2CF0-082E052FBD15}"/>
          </ac:spMkLst>
        </pc:spChg>
        <pc:spChg chg="del">
          <ac:chgData name="Pamela Connelly" userId="45fe4908-b786-42f7-8e37-6d30c9b7373d" providerId="ADAL" clId="{5AB0D0A4-1827-48BD-B716-3B542B371094}" dt="2024-02-01T17:05:59.898" v="116" actId="21"/>
          <ac:spMkLst>
            <pc:docMk/>
            <pc:sldMk cId="3344635077" sldId="286"/>
            <ac:spMk id="3" creationId="{CCBA4424-9A1B-B319-E63B-B2ECE0BFEDFC}"/>
          </ac:spMkLst>
        </pc:spChg>
        <pc:spChg chg="add del mod">
          <ac:chgData name="Pamela Connelly" userId="45fe4908-b786-42f7-8e37-6d30c9b7373d" providerId="ADAL" clId="{5AB0D0A4-1827-48BD-B716-3B542B371094}" dt="2024-02-01T17:06:03.006" v="118" actId="478"/>
          <ac:spMkLst>
            <pc:docMk/>
            <pc:sldMk cId="3344635077" sldId="286"/>
            <ac:spMk id="4" creationId="{CCBA4424-9A1B-B319-E63B-B2ECE0BFEDFC}"/>
          </ac:spMkLst>
        </pc:spChg>
        <pc:spChg chg="add mod">
          <ac:chgData name="Pamela Connelly" userId="45fe4908-b786-42f7-8e37-6d30c9b7373d" providerId="ADAL" clId="{5AB0D0A4-1827-48BD-B716-3B542B371094}" dt="2024-02-01T17:17:53.391" v="238" actId="208"/>
          <ac:spMkLst>
            <pc:docMk/>
            <pc:sldMk cId="3344635077" sldId="286"/>
            <ac:spMk id="7" creationId="{9B7148F8-3D57-9823-0A93-8E8959120A35}"/>
          </ac:spMkLst>
        </pc:spChg>
        <pc:picChg chg="add mod">
          <ac:chgData name="Pamela Connelly" userId="45fe4908-b786-42f7-8e37-6d30c9b7373d" providerId="ADAL" clId="{5AB0D0A4-1827-48BD-B716-3B542B371094}" dt="2024-02-01T17:06:24.850" v="121" actId="1076"/>
          <ac:picMkLst>
            <pc:docMk/>
            <pc:sldMk cId="3344635077" sldId="286"/>
            <ac:picMk id="6" creationId="{653A978A-6845-2EF9-CC70-E32A3696BEC1}"/>
          </ac:picMkLst>
        </pc:picChg>
        <pc:picChg chg="add mod">
          <ac:chgData name="Pamela Connelly" userId="45fe4908-b786-42f7-8e37-6d30c9b7373d" providerId="ADAL" clId="{5AB0D0A4-1827-48BD-B716-3B542B371094}" dt="2024-02-01T17:18:06.227" v="240" actId="1076"/>
          <ac:picMkLst>
            <pc:docMk/>
            <pc:sldMk cId="3344635077" sldId="286"/>
            <ac:picMk id="8" creationId="{6F8DB6D1-7DC7-9DEC-B03F-1416709F411F}"/>
          </ac:picMkLst>
        </pc:picChg>
        <pc:picChg chg="add mod">
          <ac:chgData name="Pamela Connelly" userId="45fe4908-b786-42f7-8e37-6d30c9b7373d" providerId="ADAL" clId="{5AB0D0A4-1827-48BD-B716-3B542B371094}" dt="2024-02-01T17:18:18.952" v="242" actId="1076"/>
          <ac:picMkLst>
            <pc:docMk/>
            <pc:sldMk cId="3344635077" sldId="286"/>
            <ac:picMk id="9" creationId="{95C93DFD-3C51-DCE9-FF77-A1137948981B}"/>
          </ac:picMkLst>
        </pc:picChg>
        <pc:picChg chg="add mod">
          <ac:chgData name="Pamela Connelly" userId="45fe4908-b786-42f7-8e37-6d30c9b7373d" providerId="ADAL" clId="{5AB0D0A4-1827-48BD-B716-3B542B371094}" dt="2024-02-01T17:18:32.435" v="245" actId="1076"/>
          <ac:picMkLst>
            <pc:docMk/>
            <pc:sldMk cId="3344635077" sldId="286"/>
            <ac:picMk id="10" creationId="{7B9CDC72-1DD2-B011-03A9-8E668DE94C61}"/>
          </ac:picMkLst>
        </pc:picChg>
        <pc:picChg chg="add mod">
          <ac:chgData name="Pamela Connelly" userId="45fe4908-b786-42f7-8e37-6d30c9b7373d" providerId="ADAL" clId="{5AB0D0A4-1827-48BD-B716-3B542B371094}" dt="2024-02-01T17:18:38.761" v="246" actId="1076"/>
          <ac:picMkLst>
            <pc:docMk/>
            <pc:sldMk cId="3344635077" sldId="286"/>
            <ac:picMk id="11" creationId="{891FDF6D-DE58-FD6F-A430-CC849276874D}"/>
          </ac:picMkLst>
        </pc:picChg>
        <pc:picChg chg="add mod">
          <ac:chgData name="Pamela Connelly" userId="45fe4908-b786-42f7-8e37-6d30c9b7373d" providerId="ADAL" clId="{5AB0D0A4-1827-48BD-B716-3B542B371094}" dt="2024-02-01T17:18:57.749" v="248" actId="1076"/>
          <ac:picMkLst>
            <pc:docMk/>
            <pc:sldMk cId="3344635077" sldId="286"/>
            <ac:picMk id="12" creationId="{B866C6FD-C91B-9FFF-4914-206D1C5943C9}"/>
          </ac:picMkLst>
        </pc:picChg>
      </pc:sldChg>
      <pc:sldChg chg="addSp modSp add mod modClrScheme chgLayout">
        <pc:chgData name="Pamela Connelly" userId="45fe4908-b786-42f7-8e37-6d30c9b7373d" providerId="ADAL" clId="{5AB0D0A4-1827-48BD-B716-3B542B371094}" dt="2024-02-01T17:37:17.586" v="825" actId="6549"/>
        <pc:sldMkLst>
          <pc:docMk/>
          <pc:sldMk cId="3175814253" sldId="287"/>
        </pc:sldMkLst>
        <pc:spChg chg="add mod">
          <ac:chgData name="Pamela Connelly" userId="45fe4908-b786-42f7-8e37-6d30c9b7373d" providerId="ADAL" clId="{5AB0D0A4-1827-48BD-B716-3B542B371094}" dt="2024-02-01T17:22:06.141" v="287" actId="1076"/>
          <ac:spMkLst>
            <pc:docMk/>
            <pc:sldMk cId="3175814253" sldId="287"/>
            <ac:spMk id="2" creationId="{B2A23121-3776-40C1-6F97-BF0879705CB9}"/>
          </ac:spMkLst>
        </pc:spChg>
        <pc:spChg chg="add mod">
          <ac:chgData name="Pamela Connelly" userId="45fe4908-b786-42f7-8e37-6d30c9b7373d" providerId="ADAL" clId="{5AB0D0A4-1827-48BD-B716-3B542B371094}" dt="2024-02-01T17:37:17.586" v="825" actId="6549"/>
          <ac:spMkLst>
            <pc:docMk/>
            <pc:sldMk cId="3175814253" sldId="287"/>
            <ac:spMk id="3" creationId="{E1C0E36F-94CA-F628-F67C-50CBA7368C39}"/>
          </ac:spMkLst>
        </pc:spChg>
      </pc:sldChg>
      <pc:sldChg chg="del">
        <pc:chgData name="Pamela Connelly" userId="45fe4908-b786-42f7-8e37-6d30c9b7373d" providerId="ADAL" clId="{5AB0D0A4-1827-48BD-B716-3B542B371094}" dt="2024-02-01T17:02:16.377" v="9" actId="47"/>
        <pc:sldMkLst>
          <pc:docMk/>
          <pc:sldMk cId="2324111557" sldId="288"/>
        </pc:sldMkLst>
      </pc:sldChg>
      <pc:sldChg chg="addSp modSp add mod modAnim">
        <pc:chgData name="Pamela Connelly" userId="45fe4908-b786-42f7-8e37-6d30c9b7373d" providerId="ADAL" clId="{5AB0D0A4-1827-48BD-B716-3B542B371094}" dt="2024-02-01T17:21:43.761" v="272"/>
        <pc:sldMkLst>
          <pc:docMk/>
          <pc:sldMk cId="3749377876" sldId="288"/>
        </pc:sldMkLst>
        <pc:spChg chg="add mod">
          <ac:chgData name="Pamela Connelly" userId="45fe4908-b786-42f7-8e37-6d30c9b7373d" providerId="ADAL" clId="{5AB0D0A4-1827-48BD-B716-3B542B371094}" dt="2024-02-01T17:21:00.502" v="270" actId="1076"/>
          <ac:spMkLst>
            <pc:docMk/>
            <pc:sldMk cId="3749377876" sldId="288"/>
            <ac:spMk id="4" creationId="{BACA7D14-2413-CD14-4DFA-3DD285B75DDF}"/>
          </ac:spMkLst>
        </pc:spChg>
        <pc:picChg chg="add mod">
          <ac:chgData name="Pamela Connelly" userId="45fe4908-b786-42f7-8e37-6d30c9b7373d" providerId="ADAL" clId="{5AB0D0A4-1827-48BD-B716-3B542B371094}" dt="2024-02-01T17:07:54.103" v="142" actId="1076"/>
          <ac:picMkLst>
            <pc:docMk/>
            <pc:sldMk cId="3749377876" sldId="288"/>
            <ac:picMk id="3" creationId="{F2D7F2C9-3502-C42B-51CD-515ECF166F96}"/>
          </ac:picMkLst>
        </pc:picChg>
      </pc:sldChg>
      <pc:sldChg chg="del">
        <pc:chgData name="Pamela Connelly" userId="45fe4908-b786-42f7-8e37-6d30c9b7373d" providerId="ADAL" clId="{5AB0D0A4-1827-48BD-B716-3B542B371094}" dt="2024-02-01T17:02:17.084" v="13" actId="47"/>
        <pc:sldMkLst>
          <pc:docMk/>
          <pc:sldMk cId="1701818253" sldId="289"/>
        </pc:sldMkLst>
      </pc:sldChg>
      <pc:sldChg chg="del">
        <pc:chgData name="Pamela Connelly" userId="45fe4908-b786-42f7-8e37-6d30c9b7373d" providerId="ADAL" clId="{5AB0D0A4-1827-48BD-B716-3B542B371094}" dt="2024-02-01T17:02:16.565" v="10" actId="47"/>
        <pc:sldMkLst>
          <pc:docMk/>
          <pc:sldMk cId="1264707334" sldId="290"/>
        </pc:sldMkLst>
      </pc:sldChg>
      <pc:sldChg chg="del">
        <pc:chgData name="Pamela Connelly" userId="45fe4908-b786-42f7-8e37-6d30c9b7373d" providerId="ADAL" clId="{5AB0D0A4-1827-48BD-B716-3B542B371094}" dt="2024-02-01T17:02:15.495" v="4" actId="47"/>
        <pc:sldMkLst>
          <pc:docMk/>
          <pc:sldMk cId="3120468335" sldId="305"/>
        </pc:sldMkLst>
      </pc:sldChg>
      <pc:sldChg chg="del">
        <pc:chgData name="Pamela Connelly" userId="45fe4908-b786-42f7-8e37-6d30c9b7373d" providerId="ADAL" clId="{5AB0D0A4-1827-48BD-B716-3B542B371094}" dt="2024-02-01T17:02:15.289" v="3" actId="47"/>
        <pc:sldMkLst>
          <pc:docMk/>
          <pc:sldMk cId="1138222901" sldId="610"/>
        </pc:sldMkLst>
      </pc:sldChg>
      <pc:sldChg chg="del">
        <pc:chgData name="Pamela Connelly" userId="45fe4908-b786-42f7-8e37-6d30c9b7373d" providerId="ADAL" clId="{5AB0D0A4-1827-48BD-B716-3B542B371094}" dt="2024-02-01T17:02:15.762" v="5" actId="47"/>
        <pc:sldMkLst>
          <pc:docMk/>
          <pc:sldMk cId="1872392126" sldId="614"/>
        </pc:sldMkLst>
      </pc:sldChg>
      <pc:sldChg chg="del">
        <pc:chgData name="Pamela Connelly" userId="45fe4908-b786-42f7-8e37-6d30c9b7373d" providerId="ADAL" clId="{5AB0D0A4-1827-48BD-B716-3B542B371094}" dt="2024-02-01T17:02:15.873" v="6" actId="47"/>
        <pc:sldMkLst>
          <pc:docMk/>
          <pc:sldMk cId="708813719" sldId="625"/>
        </pc:sldMkLst>
      </pc:sldChg>
      <pc:sldChg chg="del">
        <pc:chgData name="Pamela Connelly" userId="45fe4908-b786-42f7-8e37-6d30c9b7373d" providerId="ADAL" clId="{5AB0D0A4-1827-48BD-B716-3B542B371094}" dt="2024-02-01T17:02:16.203" v="8" actId="47"/>
        <pc:sldMkLst>
          <pc:docMk/>
          <pc:sldMk cId="3890115503" sldId="632"/>
        </pc:sldMkLst>
      </pc:sldChg>
      <pc:sldChg chg="del">
        <pc:chgData name="Pamela Connelly" userId="45fe4908-b786-42f7-8e37-6d30c9b7373d" providerId="ADAL" clId="{5AB0D0A4-1827-48BD-B716-3B542B371094}" dt="2024-02-01T17:02:16.030" v="7" actId="47"/>
        <pc:sldMkLst>
          <pc:docMk/>
          <pc:sldMk cId="1189039365" sldId="645"/>
        </pc:sldMkLst>
      </pc:sldChg>
      <pc:sldChg chg="del">
        <pc:chgData name="Pamela Connelly" userId="45fe4908-b786-42f7-8e37-6d30c9b7373d" providerId="ADAL" clId="{5AB0D0A4-1827-48BD-B716-3B542B371094}" dt="2024-02-01T17:02:16.738" v="11" actId="47"/>
        <pc:sldMkLst>
          <pc:docMk/>
          <pc:sldMk cId="2273848863" sldId="646"/>
        </pc:sldMkLst>
      </pc:sldChg>
      <pc:sldChg chg="del">
        <pc:chgData name="Pamela Connelly" userId="45fe4908-b786-42f7-8e37-6d30c9b7373d" providerId="ADAL" clId="{5AB0D0A4-1827-48BD-B716-3B542B371094}" dt="2024-02-01T17:02:16.911" v="12" actId="47"/>
        <pc:sldMkLst>
          <pc:docMk/>
          <pc:sldMk cId="2244716061" sldId="648"/>
        </pc:sldMkLst>
      </pc:sldChg>
      <pc:sldMasterChg chg="delSldLayout modSldLayout">
        <pc:chgData name="Pamela Connelly" userId="45fe4908-b786-42f7-8e37-6d30c9b7373d" providerId="ADAL" clId="{5AB0D0A4-1827-48BD-B716-3B542B371094}" dt="2024-02-01T17:33:20.385" v="709"/>
        <pc:sldMasterMkLst>
          <pc:docMk/>
          <pc:sldMasterMk cId="154833434" sldId="2147483650"/>
        </pc:sldMasterMkLst>
        <pc:sldLayoutChg chg="addSp modSp">
          <pc:chgData name="Pamela Connelly" userId="45fe4908-b786-42f7-8e37-6d30c9b7373d" providerId="ADAL" clId="{5AB0D0A4-1827-48BD-B716-3B542B371094}" dt="2024-02-01T17:33:20.385" v="709"/>
          <pc:sldLayoutMkLst>
            <pc:docMk/>
            <pc:sldMasterMk cId="154833434" sldId="2147483650"/>
            <pc:sldLayoutMk cId="2333964501" sldId="2147483663"/>
          </pc:sldLayoutMkLst>
          <pc:spChg chg="add mod">
            <ac:chgData name="Pamela Connelly" userId="45fe4908-b786-42f7-8e37-6d30c9b7373d" providerId="ADAL" clId="{5AB0D0A4-1827-48BD-B716-3B542B371094}" dt="2024-02-01T17:33:20.385" v="709"/>
            <ac:spMkLst>
              <pc:docMk/>
              <pc:sldMasterMk cId="154833434" sldId="2147483650"/>
              <pc:sldLayoutMk cId="2333964501" sldId="2147483663"/>
              <ac:spMk id="3" creationId="{5985E37C-DF12-4482-6905-AC9920179100}"/>
            </ac:spMkLst>
          </pc:spChg>
          <pc:spChg chg="add mod">
            <ac:chgData name="Pamela Connelly" userId="45fe4908-b786-42f7-8e37-6d30c9b7373d" providerId="ADAL" clId="{5AB0D0A4-1827-48BD-B716-3B542B371094}" dt="2024-02-01T17:33:20.385" v="709"/>
            <ac:spMkLst>
              <pc:docMk/>
              <pc:sldMasterMk cId="154833434" sldId="2147483650"/>
              <pc:sldLayoutMk cId="2333964501" sldId="2147483663"/>
              <ac:spMk id="4" creationId="{277C2344-4825-745F-6E21-99A057416583}"/>
            </ac:spMkLst>
          </pc:spChg>
        </pc:sldLayoutChg>
        <pc:sldLayoutChg chg="del">
          <pc:chgData name="Pamela Connelly" userId="45fe4908-b786-42f7-8e37-6d30c9b7373d" providerId="ADAL" clId="{5AB0D0A4-1827-48BD-B716-3B542B371094}" dt="2024-02-01T17:02:16.203" v="8" actId="47"/>
          <pc:sldLayoutMkLst>
            <pc:docMk/>
            <pc:sldMasterMk cId="154833434" sldId="2147483650"/>
            <pc:sldLayoutMk cId="2078065950" sldId="2147483677"/>
          </pc:sldLayoutMkLst>
        </pc:sldLayoutChg>
      </pc:sldMasterChg>
    </pc:docChg>
  </pc:docChgLst>
  <pc:docChgLst>
    <pc:chgData name="Gabriella Bond" userId="bd2126e2-26e7-4d8c-ad2c-b4ecead7dce0" providerId="ADAL" clId="{AA7AF64F-F09B-4990-A1FB-E87EFFC62CF4}"/>
    <pc:docChg chg="modSld">
      <pc:chgData name="Gabriella Bond" userId="bd2126e2-26e7-4d8c-ad2c-b4ecead7dce0" providerId="ADAL" clId="{AA7AF64F-F09B-4990-A1FB-E87EFFC62CF4}" dt="2024-02-02T19:55:51.415" v="0" actId="20577"/>
      <pc:docMkLst>
        <pc:docMk/>
      </pc:docMkLst>
      <pc:sldChg chg="modSp mod">
        <pc:chgData name="Gabriella Bond" userId="bd2126e2-26e7-4d8c-ad2c-b4ecead7dce0" providerId="ADAL" clId="{AA7AF64F-F09B-4990-A1FB-E87EFFC62CF4}" dt="2024-02-02T19:55:51.415" v="0" actId="20577"/>
        <pc:sldMkLst>
          <pc:docMk/>
          <pc:sldMk cId="979622006" sldId="280"/>
        </pc:sldMkLst>
        <pc:spChg chg="mod">
          <ac:chgData name="Gabriella Bond" userId="bd2126e2-26e7-4d8c-ad2c-b4ecead7dce0" providerId="ADAL" clId="{AA7AF64F-F09B-4990-A1FB-E87EFFC62CF4}" dt="2024-02-02T19:55:51.415" v="0" actId="20577"/>
          <ac:spMkLst>
            <pc:docMk/>
            <pc:sldMk cId="979622006" sldId="280"/>
            <ac:spMk id="4" creationId="{F3BEB08E-685B-EC4A-2127-8923D96D21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88E3-0DF5-7C3D-D106-3E89875B9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4914" y="1021722"/>
            <a:ext cx="6222171" cy="1225296"/>
          </a:xfrm>
        </p:spPr>
        <p:txBody>
          <a:bodyPr/>
          <a:lstStyle/>
          <a:p>
            <a:r>
              <a:rPr lang="en-US" dirty="0"/>
              <a:t>Wellbeing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990" y="3330861"/>
            <a:ext cx="4133570" cy="878908"/>
          </a:xfrm>
        </p:spPr>
        <p:txBody>
          <a:bodyPr/>
          <a:lstStyle/>
          <a:p>
            <a:r>
              <a:rPr lang="en-US" dirty="0"/>
              <a:t>Survey Conducted January 2024 Among HR Administrators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F8FF50-2F6E-579F-DBE4-8E4FFE30802E}"/>
              </a:ext>
            </a:extLst>
          </p:cNvPr>
          <p:cNvSpPr txBox="1">
            <a:spLocks/>
          </p:cNvSpPr>
          <p:nvPr/>
        </p:nvSpPr>
        <p:spPr>
          <a:xfrm>
            <a:off x="-494258" y="6104541"/>
            <a:ext cx="4133570" cy="393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VBA Benefits Corp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3121-3776-40C1-6F97-BF087970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939" y="934720"/>
            <a:ext cx="6766560" cy="768096"/>
          </a:xfrm>
        </p:spPr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E36F-94CA-F628-F67C-50CBA7368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022" y="2078735"/>
            <a:ext cx="7828546" cy="3600169"/>
          </a:xfrm>
        </p:spPr>
        <p:txBody>
          <a:bodyPr/>
          <a:lstStyle/>
          <a:p>
            <a:r>
              <a:rPr lang="en-US" sz="2800" dirty="0"/>
              <a:t>Conduct employee survey and learn what your employees think about wellbeing programs offered at your organization and </a:t>
            </a:r>
            <a:r>
              <a:rPr lang="en-US" sz="2800"/>
              <a:t>their readiness to </a:t>
            </a:r>
            <a:r>
              <a:rPr lang="en-US" sz="2800" dirty="0"/>
              <a:t>participate in programs.</a:t>
            </a:r>
          </a:p>
          <a:p>
            <a:endParaRPr lang="en-US" sz="2800" dirty="0"/>
          </a:p>
          <a:p>
            <a:r>
              <a:rPr lang="en-US" sz="2800" dirty="0"/>
              <a:t>VBA has provided a sample employee survey on the Wellbeing Microsite, customize based on your specific organization’s culture and needs.</a:t>
            </a:r>
          </a:p>
        </p:txBody>
      </p:sp>
    </p:spTree>
    <p:extLst>
      <p:ext uri="{BB962C8B-B14F-4D97-AF65-F5344CB8AC3E}">
        <p14:creationId xmlns:p14="http://schemas.microsoft.com/office/powerpoint/2010/main" val="317581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BEB08E-685B-EC4A-2127-8923D96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874264"/>
            <a:ext cx="6766560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0799AA-8506-3D27-039F-097543EF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37" y="548175"/>
            <a:ext cx="10805116" cy="5607897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644B8BB8-1FE8-4162-04F3-16F7D5249C94}"/>
              </a:ext>
            </a:extLst>
          </p:cNvPr>
          <p:cNvSpPr/>
          <p:nvPr/>
        </p:nvSpPr>
        <p:spPr>
          <a:xfrm>
            <a:off x="10082744" y="2316480"/>
            <a:ext cx="463336" cy="4511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2D6DBC7-6E56-41C7-4181-5632B23D8E82}"/>
              </a:ext>
            </a:extLst>
          </p:cNvPr>
          <p:cNvSpPr/>
          <p:nvPr/>
        </p:nvSpPr>
        <p:spPr>
          <a:xfrm>
            <a:off x="10082744" y="3126571"/>
            <a:ext cx="463336" cy="4511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E020A3-FAA7-474C-94FB-986B20D21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052" y="4373054"/>
            <a:ext cx="463336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654E3-B9D1-0A67-1007-494129E6BB9D}"/>
              </a:ext>
            </a:extLst>
          </p:cNvPr>
          <p:cNvSpPr txBox="1"/>
          <p:nvPr/>
        </p:nvSpPr>
        <p:spPr>
          <a:xfrm>
            <a:off x="568737" y="6187017"/>
            <a:ext cx="326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14 participants in survey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BD30D6-05A9-17C9-E50F-BD9A07D3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301995"/>
            <a:ext cx="9897979" cy="6254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86373A-1323-E9F7-7419-263432A53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46" y="1853162"/>
            <a:ext cx="512108" cy="493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6F9646-52DC-6036-0D37-A9AA57E0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46" y="3102840"/>
            <a:ext cx="512108" cy="49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ECDF2-2139-C073-5162-56ADED03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46" y="4372198"/>
            <a:ext cx="512108" cy="493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340EB-DC12-F6DF-A3C9-07446E922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46" y="4955113"/>
            <a:ext cx="512108" cy="493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902BE2-BE3F-30C1-70B4-A973D2BF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46" y="5538029"/>
            <a:ext cx="51210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64291E-8FDB-AC42-3AB7-3E949F948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73" y="112763"/>
            <a:ext cx="8139854" cy="66324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B391831-DC19-7A4F-A5AE-D0DE4EA81105}"/>
              </a:ext>
            </a:extLst>
          </p:cNvPr>
          <p:cNvSpPr/>
          <p:nvPr/>
        </p:nvSpPr>
        <p:spPr>
          <a:xfrm>
            <a:off x="2121408" y="3428999"/>
            <a:ext cx="2121408" cy="484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C10E0A-507A-189E-FB0C-BB824F17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08" y="4767072"/>
            <a:ext cx="3206496" cy="6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3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29F922-B1B5-AADA-17A2-52BE9121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6" y="512064"/>
            <a:ext cx="10733967" cy="55657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3C4E56-6798-BB8F-2AAE-27F2C48DC0FC}"/>
              </a:ext>
            </a:extLst>
          </p:cNvPr>
          <p:cNvSpPr/>
          <p:nvPr/>
        </p:nvSpPr>
        <p:spPr>
          <a:xfrm>
            <a:off x="316992" y="2950464"/>
            <a:ext cx="4828032" cy="1450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2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3A978A-6845-2EF9-CC70-E32A3696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9" y="194811"/>
            <a:ext cx="7430537" cy="64683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B7148F8-3D57-9823-0A93-8E8959120A35}"/>
              </a:ext>
            </a:extLst>
          </p:cNvPr>
          <p:cNvSpPr/>
          <p:nvPr/>
        </p:nvSpPr>
        <p:spPr>
          <a:xfrm>
            <a:off x="877824" y="3121152"/>
            <a:ext cx="2365248" cy="307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8DB6D1-7DC7-9DEC-B03F-1416709F4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6" y="4884536"/>
            <a:ext cx="2377646" cy="323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93DFD-3C51-DCE9-FF77-A1137948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6" y="5444664"/>
            <a:ext cx="2377646" cy="323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CDC72-1DD2-B011-03A9-8E668DE9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6" y="1049072"/>
            <a:ext cx="2377646" cy="32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1FDF6D-DE58-FD6F-A430-CC849276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6" y="2225743"/>
            <a:ext cx="2377646" cy="32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66C6FD-C91B-9FFF-4914-206D1C59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6" y="1938398"/>
            <a:ext cx="2377646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CC862-5074-BB81-7BCC-8A9032720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5" y="1193722"/>
            <a:ext cx="10169009" cy="33538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91FA9A-853B-9C97-D111-650D257D012D}"/>
              </a:ext>
            </a:extLst>
          </p:cNvPr>
          <p:cNvSpPr/>
          <p:nvPr/>
        </p:nvSpPr>
        <p:spPr>
          <a:xfrm>
            <a:off x="804672" y="2694432"/>
            <a:ext cx="3852672" cy="1085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37739-D491-58CF-E13F-9D8A2EF99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62" y="593559"/>
            <a:ext cx="10554529" cy="52136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DA1FFA4-74F5-3C18-8B88-765A1D9B825B}"/>
              </a:ext>
            </a:extLst>
          </p:cNvPr>
          <p:cNvSpPr/>
          <p:nvPr/>
        </p:nvSpPr>
        <p:spPr>
          <a:xfrm>
            <a:off x="1037162" y="1694688"/>
            <a:ext cx="3645408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15F835-0CC0-1D00-C59C-30E188C32444}"/>
              </a:ext>
            </a:extLst>
          </p:cNvPr>
          <p:cNvSpPr/>
          <p:nvPr/>
        </p:nvSpPr>
        <p:spPr>
          <a:xfrm>
            <a:off x="1037162" y="2517648"/>
            <a:ext cx="3645408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272FA-A2D5-50B4-CF2E-0A5A1A4EE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53" y="2093956"/>
            <a:ext cx="365791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D7F2C9-3502-C42B-51CD-515ECF16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32" y="2197768"/>
            <a:ext cx="9802736" cy="3172991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ACA7D14-2413-CD14-4DFA-3DD285B75DDF}"/>
              </a:ext>
            </a:extLst>
          </p:cNvPr>
          <p:cNvSpPr/>
          <p:nvPr/>
        </p:nvSpPr>
        <p:spPr>
          <a:xfrm>
            <a:off x="4291584" y="85481"/>
            <a:ext cx="2474976" cy="221894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" id="{8E8E6382-84E0-47AA-A2A2-8ED603AAB26E}" vid="{692203AD-8BB8-47BB-AF1A-2D7F125D9E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46c018-320c-458e-b7a0-53d043bd7b7a" xsi:nil="true"/>
    <lcf76f155ced4ddcb4097134ff3c332f xmlns="37b66e81-9f02-4ca2-9b1b-3bff3179a4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275E8ED9ED1408330D9719D08F5F5" ma:contentTypeVersion="12" ma:contentTypeDescription="Create a new document." ma:contentTypeScope="" ma:versionID="33e3562e349002b4e887a1b1a600b502">
  <xsd:schema xmlns:xsd="http://www.w3.org/2001/XMLSchema" xmlns:xs="http://www.w3.org/2001/XMLSchema" xmlns:p="http://schemas.microsoft.com/office/2006/metadata/properties" xmlns:ns2="37b66e81-9f02-4ca2-9b1b-3bff3179a4d3" xmlns:ns3="ed46c018-320c-458e-b7a0-53d043bd7b7a" targetNamespace="http://schemas.microsoft.com/office/2006/metadata/properties" ma:root="true" ma:fieldsID="b0a1adec7ba5b8942e2f22310384d9c4" ns2:_="" ns3:_="">
    <xsd:import namespace="37b66e81-9f02-4ca2-9b1b-3bff3179a4d3"/>
    <xsd:import namespace="ed46c018-320c-458e-b7a0-53d043bd7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66e81-9f02-4ca2-9b1b-3bff3179a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c018-320c-458e-b7a0-53d043bd7b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87500b-2882-4256-87a0-2acc362c28ad}" ma:internalName="TaxCatchAll" ma:showField="CatchAllData" ma:web="ed46c018-320c-458e-b7a0-53d043bd7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5FEF8-1733-4347-95CE-3BB62B2B8D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ed46c018-320c-458e-b7a0-53d043bd7b7a"/>
    <ds:schemaRef ds:uri="37b66e81-9f02-4ca2-9b1b-3bff3179a4d3"/>
  </ds:schemaRefs>
</ds:datastoreItem>
</file>

<file path=customXml/itemProps3.xml><?xml version="1.0" encoding="utf-8"?>
<ds:datastoreItem xmlns:ds="http://schemas.openxmlformats.org/officeDocument/2006/customXml" ds:itemID="{40B0C893-019E-4056-8ACF-2611A8C14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66e81-9f02-4ca2-9b1b-3bff3179a4d3"/>
    <ds:schemaRef ds:uri="ed46c018-320c-458e-b7a0-53d043bd7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{18CF9C36-59FA-45F4-946C-17DE1F17B3AD}tf78438558_win32</Template>
  <TotalTime>155</TotalTime>
  <Words>69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Sabon Next LT</vt:lpstr>
      <vt:lpstr>Office Theme</vt:lpstr>
      <vt:lpstr>Wellbeing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>Pamela Connelly</dc:creator>
  <cp:lastModifiedBy>Gabriella Bond</cp:lastModifiedBy>
  <cp:revision>2</cp:revision>
  <dcterms:created xsi:type="dcterms:W3CDTF">2024-01-16T20:32:59Z</dcterms:created>
  <dcterms:modified xsi:type="dcterms:W3CDTF">2024-02-02T19:56:01Z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0x010100ED3275E8ED9ED1408330D9719D08F5F5</vt:lpwstr>
  </property>
  <property fmtid="{D5CDD505-2E9C-101B-9397-08002B2CF9AE}" pid="3" name="MediaServiceImageTags">
    <vt:lpwstr/>
  </property>
</Properties>
</file>